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Lst>
  <p:notesMasterIdLst>
    <p:notesMasterId r:id="rId16"/>
  </p:notesMasterIdLst>
  <p:sldIdLst>
    <p:sldId id="269" r:id="rId2"/>
    <p:sldId id="256" r:id="rId3"/>
    <p:sldId id="258" r:id="rId4"/>
    <p:sldId id="259" r:id="rId5"/>
    <p:sldId id="260" r:id="rId6"/>
    <p:sldId id="296" r:id="rId7"/>
    <p:sldId id="261" r:id="rId8"/>
    <p:sldId id="262" r:id="rId9"/>
    <p:sldId id="297" r:id="rId10"/>
    <p:sldId id="263" r:id="rId11"/>
    <p:sldId id="300" r:id="rId12"/>
    <p:sldId id="301" r:id="rId13"/>
    <p:sldId id="302" r:id="rId14"/>
    <p:sldId id="275" r:id="rId15"/>
  </p:sldIdLst>
  <p:sldSz cx="9144000" cy="5143500" type="screen16x9"/>
  <p:notesSz cx="6858000" cy="9144000"/>
  <p:embeddedFontLst>
    <p:embeddedFont>
      <p:font typeface="Coronet" panose="03030502040406070605" pitchFamily="66" charset="0"/>
      <p:regular r:id="rId17"/>
      <p:italic r:id="rId18"/>
    </p:embeddedFont>
    <p:embeddedFont>
      <p:font typeface="Playfair Display Medium" panose="020B0604020202020204" charset="0"/>
      <p:regular r:id="rId19"/>
      <p:bold r:id="rId20"/>
      <p:italic r:id="rId21"/>
      <p:boldItalic r:id="rId22"/>
    </p:embeddedFont>
    <p:embeddedFont>
      <p:font typeface="Raleway" panose="020B0604020202020204" charset="0"/>
      <p:regular r:id="rId23"/>
      <p:bold r:id="rId24"/>
      <p:italic r:id="rId25"/>
      <p:boldItalic r:id="rId26"/>
    </p:embeddedFont>
    <p:embeddedFont>
      <p:font typeface="Segoe UI" panose="020B0502040204020203" pitchFamily="34" charset="0"/>
      <p:regular r:id="rId27"/>
      <p:bold r:id="rId28"/>
      <p:italic r:id="rId29"/>
      <p:boldItalic r:id="rId30"/>
    </p:embeddedFont>
    <p:embeddedFont>
      <p:font typeface="Playfair Display SemiBold" panose="020B0604020202020204" charset="0"/>
      <p:regular r:id="rId31"/>
      <p:bold r:id="rId32"/>
      <p:italic r:id="rId33"/>
      <p:boldItalic r:id="rId34"/>
    </p:embeddedFont>
    <p:embeddedFont>
      <p:font typeface="Chivo" panose="020B0604020202020204" charset="0"/>
      <p:regular r:id="rId35"/>
      <p:bold r:id="rId36"/>
      <p:italic r:id="rId37"/>
      <p:boldItalic r:id="rId38"/>
    </p:embeddedFont>
    <p:embeddedFont>
      <p:font typeface="Calibri" panose="020F0502020204030204" pitchFamily="3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FB267E4-0AE7-4DDF-B852-0C2465945B04}">
  <a:tblStyle styleId="{BFB267E4-0AE7-4DDF-B852-0C2465945B0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EED83C7-3559-4727-8840-6D2B4FEC8465}"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4" d="100"/>
          <a:sy n="114" d="100"/>
        </p:scale>
        <p:origin x="53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9" Type="http://schemas.openxmlformats.org/officeDocument/2006/relationships/font" Target="fonts/font23.fntdata"/><Relationship Id="rId21" Type="http://schemas.openxmlformats.org/officeDocument/2006/relationships/font" Target="fonts/font5.fntdata"/><Relationship Id="rId34" Type="http://schemas.openxmlformats.org/officeDocument/2006/relationships/font" Target="fonts/font18.fntdata"/><Relationship Id="rId42" Type="http://schemas.openxmlformats.org/officeDocument/2006/relationships/font" Target="fonts/font2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notesMaster" Target="notesMasters/notesMaster1.xml"/><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font" Target="fonts/font21.fntdata"/><Relationship Id="rId40" Type="http://schemas.openxmlformats.org/officeDocument/2006/relationships/font" Target="fonts/font24.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font" Target="fonts/font20.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font" Target="fonts/font15.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font" Target="fonts/font19.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38" Type="http://schemas.openxmlformats.org/officeDocument/2006/relationships/font" Target="fonts/font22.fntdata"/><Relationship Id="rId46" Type="http://schemas.openxmlformats.org/officeDocument/2006/relationships/tableStyles" Target="tableStyles.xml"/><Relationship Id="rId20" Type="http://schemas.openxmlformats.org/officeDocument/2006/relationships/font" Target="fonts/font4.fntdata"/><Relationship Id="rId41" Type="http://schemas.openxmlformats.org/officeDocument/2006/relationships/font" Target="fonts/font2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190cccfa97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190cccfa97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184d99d1a7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184d99d1a7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84d99d1a7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184d99d1a7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6501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84d99d1a7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184d99d1a7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8666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8174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135e18421cc_1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135e18421cc_1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3782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184d99d1a7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184d99d1a7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184d99d1a7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184d99d1a7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1286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264375" y="1090701"/>
            <a:ext cx="4166400" cy="23550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53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4264375" y="3729399"/>
            <a:ext cx="4166400" cy="475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a:spLocks noGrp="1"/>
          </p:cNvSpPr>
          <p:nvPr>
            <p:ph type="pic" idx="2"/>
          </p:nvPr>
        </p:nvSpPr>
        <p:spPr>
          <a:xfrm>
            <a:off x="0" y="0"/>
            <a:ext cx="3765300" cy="5143500"/>
          </a:xfrm>
          <a:prstGeom prst="rect">
            <a:avLst/>
          </a:prstGeom>
          <a:no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63"/>
        <p:cNvGrpSpPr/>
        <p:nvPr/>
      </p:nvGrpSpPr>
      <p:grpSpPr>
        <a:xfrm>
          <a:off x="0" y="0"/>
          <a:ext cx="0" cy="0"/>
          <a:chOff x="0" y="0"/>
          <a:chExt cx="0" cy="0"/>
        </a:xfrm>
      </p:grpSpPr>
      <p:grpSp>
        <p:nvGrpSpPr>
          <p:cNvPr id="64" name="Google Shape;64;p14"/>
          <p:cNvGrpSpPr/>
          <p:nvPr/>
        </p:nvGrpSpPr>
        <p:grpSpPr>
          <a:xfrm>
            <a:off x="426900" y="253126"/>
            <a:ext cx="8295784" cy="572758"/>
            <a:chOff x="426900" y="253126"/>
            <a:chExt cx="8295784" cy="572758"/>
          </a:xfrm>
        </p:grpSpPr>
        <p:grpSp>
          <p:nvGrpSpPr>
            <p:cNvPr id="65" name="Google Shape;65;p14"/>
            <p:cNvGrpSpPr/>
            <p:nvPr/>
          </p:nvGrpSpPr>
          <p:grpSpPr>
            <a:xfrm>
              <a:off x="426900" y="253176"/>
              <a:ext cx="572649" cy="572649"/>
              <a:chOff x="1670425" y="3680175"/>
              <a:chExt cx="1364100" cy="1364100"/>
            </a:xfrm>
          </p:grpSpPr>
          <p:sp>
            <p:nvSpPr>
              <p:cNvPr id="66" name="Google Shape;66;p14"/>
              <p:cNvSpPr/>
              <p:nvPr/>
            </p:nvSpPr>
            <p:spPr>
              <a:xfrm>
                <a:off x="1670425" y="4301325"/>
                <a:ext cx="1364100" cy="121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4"/>
              <p:cNvSpPr/>
              <p:nvPr/>
            </p:nvSpPr>
            <p:spPr>
              <a:xfrm rot="5400000">
                <a:off x="1670425" y="4301325"/>
                <a:ext cx="1364100" cy="121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4"/>
              <p:cNvSpPr/>
              <p:nvPr/>
            </p:nvSpPr>
            <p:spPr>
              <a:xfrm rot="8100000">
                <a:off x="1670515" y="4301324"/>
                <a:ext cx="1364009" cy="121764"/>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4"/>
              <p:cNvSpPr/>
              <p:nvPr/>
            </p:nvSpPr>
            <p:spPr>
              <a:xfrm rot="-8100000" flipH="1">
                <a:off x="1670515" y="4301324"/>
                <a:ext cx="1364009" cy="121764"/>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Google Shape;70;p14"/>
            <p:cNvSpPr/>
            <p:nvPr/>
          </p:nvSpPr>
          <p:spPr>
            <a:xfrm>
              <a:off x="8138876" y="253126"/>
              <a:ext cx="583808" cy="572758"/>
            </a:xfrm>
            <a:custGeom>
              <a:avLst/>
              <a:gdLst/>
              <a:ahLst/>
              <a:cxnLst/>
              <a:rect l="l" t="t" r="r" b="b"/>
              <a:pathLst>
                <a:path w="133671" h="131141" extrusionOk="0">
                  <a:moveTo>
                    <a:pt x="66143" y="1"/>
                  </a:moveTo>
                  <a:cubicBezTo>
                    <a:pt x="65997" y="1"/>
                    <a:pt x="65850" y="5"/>
                    <a:pt x="65702" y="15"/>
                  </a:cubicBezTo>
                  <a:cubicBezTo>
                    <a:pt x="62753" y="204"/>
                    <a:pt x="59830" y="2787"/>
                    <a:pt x="59578" y="5710"/>
                  </a:cubicBezTo>
                  <a:cubicBezTo>
                    <a:pt x="59477" y="6882"/>
                    <a:pt x="59414" y="8067"/>
                    <a:pt x="59414" y="9251"/>
                  </a:cubicBezTo>
                  <a:cubicBezTo>
                    <a:pt x="59426" y="17328"/>
                    <a:pt x="59426" y="25418"/>
                    <a:pt x="59414" y="33508"/>
                  </a:cubicBezTo>
                  <a:cubicBezTo>
                    <a:pt x="59414" y="36229"/>
                    <a:pt x="57914" y="38472"/>
                    <a:pt x="55457" y="39506"/>
                  </a:cubicBezTo>
                  <a:cubicBezTo>
                    <a:pt x="54539" y="39887"/>
                    <a:pt x="53603" y="40075"/>
                    <a:pt x="52691" y="40075"/>
                  </a:cubicBezTo>
                  <a:cubicBezTo>
                    <a:pt x="51010" y="40075"/>
                    <a:pt x="49411" y="39437"/>
                    <a:pt x="48161" y="38195"/>
                  </a:cubicBezTo>
                  <a:cubicBezTo>
                    <a:pt x="43574" y="33659"/>
                    <a:pt x="38988" y="29123"/>
                    <a:pt x="34401" y="24574"/>
                  </a:cubicBezTo>
                  <a:cubicBezTo>
                    <a:pt x="32574" y="22759"/>
                    <a:pt x="30772" y="20919"/>
                    <a:pt x="28932" y="19118"/>
                  </a:cubicBezTo>
                  <a:cubicBezTo>
                    <a:pt x="27653" y="17868"/>
                    <a:pt x="25960" y="17252"/>
                    <a:pt x="24274" y="17252"/>
                  </a:cubicBezTo>
                  <a:cubicBezTo>
                    <a:pt x="22439" y="17252"/>
                    <a:pt x="20611" y="17982"/>
                    <a:pt x="19330" y="19420"/>
                  </a:cubicBezTo>
                  <a:cubicBezTo>
                    <a:pt x="16924" y="22091"/>
                    <a:pt x="17050" y="26187"/>
                    <a:pt x="19620" y="28694"/>
                  </a:cubicBezTo>
                  <a:cubicBezTo>
                    <a:pt x="25921" y="34932"/>
                    <a:pt x="32221" y="41182"/>
                    <a:pt x="38509" y="47444"/>
                  </a:cubicBezTo>
                  <a:cubicBezTo>
                    <a:pt x="41016" y="49952"/>
                    <a:pt x="41231" y="53581"/>
                    <a:pt x="39076" y="56403"/>
                  </a:cubicBezTo>
                  <a:cubicBezTo>
                    <a:pt x="37665" y="58231"/>
                    <a:pt x="35711" y="58949"/>
                    <a:pt x="33481" y="58949"/>
                  </a:cubicBezTo>
                  <a:cubicBezTo>
                    <a:pt x="24749" y="58949"/>
                    <a:pt x="16004" y="58961"/>
                    <a:pt x="7259" y="58961"/>
                  </a:cubicBezTo>
                  <a:cubicBezTo>
                    <a:pt x="7133" y="58955"/>
                    <a:pt x="7007" y="58952"/>
                    <a:pt x="6883" y="58952"/>
                  </a:cubicBezTo>
                  <a:cubicBezTo>
                    <a:pt x="6509" y="58952"/>
                    <a:pt x="6140" y="58980"/>
                    <a:pt x="5772" y="59037"/>
                  </a:cubicBezTo>
                  <a:cubicBezTo>
                    <a:pt x="2193" y="59705"/>
                    <a:pt x="1" y="62704"/>
                    <a:pt x="341" y="66446"/>
                  </a:cubicBezTo>
                  <a:cubicBezTo>
                    <a:pt x="618" y="69609"/>
                    <a:pt x="3567" y="72192"/>
                    <a:pt x="6956" y="72192"/>
                  </a:cubicBezTo>
                  <a:lnTo>
                    <a:pt x="20099" y="72192"/>
                  </a:lnTo>
                  <a:cubicBezTo>
                    <a:pt x="22361" y="72192"/>
                    <a:pt x="24620" y="72189"/>
                    <a:pt x="26877" y="72189"/>
                  </a:cubicBezTo>
                  <a:cubicBezTo>
                    <a:pt x="29134" y="72189"/>
                    <a:pt x="31389" y="72192"/>
                    <a:pt x="33645" y="72205"/>
                  </a:cubicBezTo>
                  <a:cubicBezTo>
                    <a:pt x="36518" y="72218"/>
                    <a:pt x="38975" y="73805"/>
                    <a:pt x="39971" y="76237"/>
                  </a:cubicBezTo>
                  <a:cubicBezTo>
                    <a:pt x="41092" y="78997"/>
                    <a:pt x="40563" y="81681"/>
                    <a:pt x="38383" y="83823"/>
                  </a:cubicBezTo>
                  <a:cubicBezTo>
                    <a:pt x="35296" y="86860"/>
                    <a:pt x="32284" y="89960"/>
                    <a:pt x="29146" y="92959"/>
                  </a:cubicBezTo>
                  <a:cubicBezTo>
                    <a:pt x="25870" y="96096"/>
                    <a:pt x="22695" y="99347"/>
                    <a:pt x="19507" y="102573"/>
                  </a:cubicBezTo>
                  <a:cubicBezTo>
                    <a:pt x="17856" y="104249"/>
                    <a:pt x="17302" y="106328"/>
                    <a:pt x="17768" y="108596"/>
                  </a:cubicBezTo>
                  <a:cubicBezTo>
                    <a:pt x="18297" y="111116"/>
                    <a:pt x="19834" y="112818"/>
                    <a:pt x="22304" y="113574"/>
                  </a:cubicBezTo>
                  <a:cubicBezTo>
                    <a:pt x="23043" y="113798"/>
                    <a:pt x="23760" y="113909"/>
                    <a:pt x="24452" y="113909"/>
                  </a:cubicBezTo>
                  <a:cubicBezTo>
                    <a:pt x="26133" y="113909"/>
                    <a:pt x="27665" y="113251"/>
                    <a:pt x="28995" y="111948"/>
                  </a:cubicBezTo>
                  <a:cubicBezTo>
                    <a:pt x="35308" y="105685"/>
                    <a:pt x="41634" y="99423"/>
                    <a:pt x="47947" y="93148"/>
                  </a:cubicBezTo>
                  <a:cubicBezTo>
                    <a:pt x="49341" y="91761"/>
                    <a:pt x="50962" y="91056"/>
                    <a:pt x="52683" y="91056"/>
                  </a:cubicBezTo>
                  <a:cubicBezTo>
                    <a:pt x="53591" y="91056"/>
                    <a:pt x="54526" y="91252"/>
                    <a:pt x="55470" y="91648"/>
                  </a:cubicBezTo>
                  <a:cubicBezTo>
                    <a:pt x="57927" y="92732"/>
                    <a:pt x="59502" y="95189"/>
                    <a:pt x="59452" y="97873"/>
                  </a:cubicBezTo>
                  <a:cubicBezTo>
                    <a:pt x="59363" y="106278"/>
                    <a:pt x="59414" y="114682"/>
                    <a:pt x="59426" y="123075"/>
                  </a:cubicBezTo>
                  <a:cubicBezTo>
                    <a:pt x="59426" y="124020"/>
                    <a:pt x="59502" y="124965"/>
                    <a:pt x="59653" y="125897"/>
                  </a:cubicBezTo>
                  <a:cubicBezTo>
                    <a:pt x="60089" y="128403"/>
                    <a:pt x="62664" y="131141"/>
                    <a:pt x="66216" y="131141"/>
                  </a:cubicBezTo>
                  <a:cubicBezTo>
                    <a:pt x="66362" y="131141"/>
                    <a:pt x="66510" y="131136"/>
                    <a:pt x="66659" y="131127"/>
                  </a:cubicBezTo>
                  <a:cubicBezTo>
                    <a:pt x="69608" y="130925"/>
                    <a:pt x="72519" y="128354"/>
                    <a:pt x="72783" y="125431"/>
                  </a:cubicBezTo>
                  <a:cubicBezTo>
                    <a:pt x="72871" y="124284"/>
                    <a:pt x="72934" y="123125"/>
                    <a:pt x="72934" y="121966"/>
                  </a:cubicBezTo>
                  <a:cubicBezTo>
                    <a:pt x="72934" y="113800"/>
                    <a:pt x="72934" y="105648"/>
                    <a:pt x="72934" y="97482"/>
                  </a:cubicBezTo>
                  <a:cubicBezTo>
                    <a:pt x="72934" y="94912"/>
                    <a:pt x="74497" y="92593"/>
                    <a:pt x="76891" y="91648"/>
                  </a:cubicBezTo>
                  <a:cubicBezTo>
                    <a:pt x="77871" y="91252"/>
                    <a:pt x="78830" y="91047"/>
                    <a:pt x="79756" y="91047"/>
                  </a:cubicBezTo>
                  <a:cubicBezTo>
                    <a:pt x="81305" y="91047"/>
                    <a:pt x="82759" y="91622"/>
                    <a:pt x="84061" y="92845"/>
                  </a:cubicBezTo>
                  <a:cubicBezTo>
                    <a:pt x="86682" y="95315"/>
                    <a:pt x="89177" y="97898"/>
                    <a:pt x="91748" y="100406"/>
                  </a:cubicBezTo>
                  <a:cubicBezTo>
                    <a:pt x="95666" y="104211"/>
                    <a:pt x="99484" y="108117"/>
                    <a:pt x="103366" y="111961"/>
                  </a:cubicBezTo>
                  <a:cubicBezTo>
                    <a:pt x="104667" y="113256"/>
                    <a:pt x="106383" y="113894"/>
                    <a:pt x="108089" y="113894"/>
                  </a:cubicBezTo>
                  <a:cubicBezTo>
                    <a:pt x="109917" y="113894"/>
                    <a:pt x="111734" y="113162"/>
                    <a:pt x="113018" y="111721"/>
                  </a:cubicBezTo>
                  <a:cubicBezTo>
                    <a:pt x="115437" y="109012"/>
                    <a:pt x="115299" y="105018"/>
                    <a:pt x="112678" y="102397"/>
                  </a:cubicBezTo>
                  <a:cubicBezTo>
                    <a:pt x="106390" y="96172"/>
                    <a:pt x="100115" y="89947"/>
                    <a:pt x="93839" y="83697"/>
                  </a:cubicBezTo>
                  <a:cubicBezTo>
                    <a:pt x="91332" y="81202"/>
                    <a:pt x="91117" y="77560"/>
                    <a:pt x="93272" y="74750"/>
                  </a:cubicBezTo>
                  <a:cubicBezTo>
                    <a:pt x="94684" y="72923"/>
                    <a:pt x="96637" y="72205"/>
                    <a:pt x="98867" y="72205"/>
                  </a:cubicBezTo>
                  <a:cubicBezTo>
                    <a:pt x="103315" y="72199"/>
                    <a:pt x="107763" y="72199"/>
                    <a:pt x="112211" y="72199"/>
                  </a:cubicBezTo>
                  <a:cubicBezTo>
                    <a:pt x="116659" y="72199"/>
                    <a:pt x="121108" y="72199"/>
                    <a:pt x="125556" y="72192"/>
                  </a:cubicBezTo>
                  <a:cubicBezTo>
                    <a:pt x="130117" y="72192"/>
                    <a:pt x="133671" y="67366"/>
                    <a:pt x="131365" y="62616"/>
                  </a:cubicBezTo>
                  <a:cubicBezTo>
                    <a:pt x="130180" y="60184"/>
                    <a:pt x="128088" y="58949"/>
                    <a:pt x="125316" y="58949"/>
                  </a:cubicBezTo>
                  <a:cubicBezTo>
                    <a:pt x="120906" y="58955"/>
                    <a:pt x="116496" y="58958"/>
                    <a:pt x="112085" y="58958"/>
                  </a:cubicBezTo>
                  <a:cubicBezTo>
                    <a:pt x="107675" y="58958"/>
                    <a:pt x="103265" y="58955"/>
                    <a:pt x="98854" y="58949"/>
                  </a:cubicBezTo>
                  <a:cubicBezTo>
                    <a:pt x="95868" y="58949"/>
                    <a:pt x="93373" y="57386"/>
                    <a:pt x="92378" y="54917"/>
                  </a:cubicBezTo>
                  <a:cubicBezTo>
                    <a:pt x="91231" y="52119"/>
                    <a:pt x="91785" y="49473"/>
                    <a:pt x="94016" y="47268"/>
                  </a:cubicBezTo>
                  <a:cubicBezTo>
                    <a:pt x="97191" y="44143"/>
                    <a:pt x="100304" y="40942"/>
                    <a:pt x="103529" y="37855"/>
                  </a:cubicBezTo>
                  <a:cubicBezTo>
                    <a:pt x="106680" y="34843"/>
                    <a:pt x="109716" y="31718"/>
                    <a:pt x="112791" y="28631"/>
                  </a:cubicBezTo>
                  <a:cubicBezTo>
                    <a:pt x="114467" y="26930"/>
                    <a:pt x="115047" y="24838"/>
                    <a:pt x="114580" y="22545"/>
                  </a:cubicBezTo>
                  <a:cubicBezTo>
                    <a:pt x="114064" y="20037"/>
                    <a:pt x="112514" y="18324"/>
                    <a:pt x="110044" y="17568"/>
                  </a:cubicBezTo>
                  <a:cubicBezTo>
                    <a:pt x="109300" y="17338"/>
                    <a:pt x="108578" y="17224"/>
                    <a:pt x="107882" y="17224"/>
                  </a:cubicBezTo>
                  <a:cubicBezTo>
                    <a:pt x="106207" y="17224"/>
                    <a:pt x="104683" y="17885"/>
                    <a:pt x="103366" y="19193"/>
                  </a:cubicBezTo>
                  <a:cubicBezTo>
                    <a:pt x="97015" y="25468"/>
                    <a:pt x="90676" y="31756"/>
                    <a:pt x="84351" y="38044"/>
                  </a:cubicBezTo>
                  <a:cubicBezTo>
                    <a:pt x="82991" y="39388"/>
                    <a:pt x="81372" y="40079"/>
                    <a:pt x="79657" y="40079"/>
                  </a:cubicBezTo>
                  <a:cubicBezTo>
                    <a:pt x="78750" y="40079"/>
                    <a:pt x="77816" y="39885"/>
                    <a:pt x="76879" y="39493"/>
                  </a:cubicBezTo>
                  <a:cubicBezTo>
                    <a:pt x="74447" y="38422"/>
                    <a:pt x="72884" y="36003"/>
                    <a:pt x="72909" y="33331"/>
                  </a:cubicBezTo>
                  <a:cubicBezTo>
                    <a:pt x="72985" y="24914"/>
                    <a:pt x="72947" y="16484"/>
                    <a:pt x="72922" y="8054"/>
                  </a:cubicBezTo>
                  <a:cubicBezTo>
                    <a:pt x="72922" y="7109"/>
                    <a:pt x="72846" y="6176"/>
                    <a:pt x="72695" y="5244"/>
                  </a:cubicBezTo>
                  <a:cubicBezTo>
                    <a:pt x="72271" y="2750"/>
                    <a:pt x="69696" y="1"/>
                    <a:pt x="66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 name="Google Shape;71;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81"/>
        <p:cNvGrpSpPr/>
        <p:nvPr/>
      </p:nvGrpSpPr>
      <p:grpSpPr>
        <a:xfrm>
          <a:off x="0" y="0"/>
          <a:ext cx="0" cy="0"/>
          <a:chOff x="0" y="0"/>
          <a:chExt cx="0" cy="0"/>
        </a:xfrm>
      </p:grpSpPr>
      <p:sp>
        <p:nvSpPr>
          <p:cNvPr id="82" name="Google Shape;82;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3" name="Google Shape;83;p17"/>
          <p:cNvSpPr txBox="1">
            <a:spLocks noGrp="1"/>
          </p:cNvSpPr>
          <p:nvPr>
            <p:ph type="subTitle" idx="1"/>
          </p:nvPr>
        </p:nvSpPr>
        <p:spPr>
          <a:xfrm>
            <a:off x="720000" y="2258350"/>
            <a:ext cx="2175300" cy="1695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84" name="Google Shape;84;p17"/>
          <p:cNvSpPr txBox="1">
            <a:spLocks noGrp="1"/>
          </p:cNvSpPr>
          <p:nvPr>
            <p:ph type="subTitle" idx="2"/>
          </p:nvPr>
        </p:nvSpPr>
        <p:spPr>
          <a:xfrm>
            <a:off x="3259947" y="2258350"/>
            <a:ext cx="2175300" cy="1695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85" name="Google Shape;85;p17"/>
          <p:cNvSpPr txBox="1">
            <a:spLocks noGrp="1"/>
          </p:cNvSpPr>
          <p:nvPr>
            <p:ph type="subTitle" idx="3"/>
          </p:nvPr>
        </p:nvSpPr>
        <p:spPr>
          <a:xfrm>
            <a:off x="5806675" y="2258350"/>
            <a:ext cx="2175300" cy="1695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86" name="Google Shape;86;p17"/>
          <p:cNvSpPr txBox="1">
            <a:spLocks noGrp="1"/>
          </p:cNvSpPr>
          <p:nvPr>
            <p:ph type="subTitle" idx="4"/>
          </p:nvPr>
        </p:nvSpPr>
        <p:spPr>
          <a:xfrm>
            <a:off x="720000" y="1872251"/>
            <a:ext cx="2175300" cy="462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a:solidFill>
                  <a:schemeClr val="dk2"/>
                </a:solidFill>
                <a:latin typeface="Playfair Display Medium"/>
                <a:ea typeface="Playfair Display Medium"/>
                <a:cs typeface="Playfair Display Medium"/>
                <a:sym typeface="Playfair Display Medium"/>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87" name="Google Shape;87;p17"/>
          <p:cNvSpPr txBox="1">
            <a:spLocks noGrp="1"/>
          </p:cNvSpPr>
          <p:nvPr>
            <p:ph type="subTitle" idx="5"/>
          </p:nvPr>
        </p:nvSpPr>
        <p:spPr>
          <a:xfrm>
            <a:off x="3259950" y="1872251"/>
            <a:ext cx="2175300" cy="462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a:solidFill>
                  <a:schemeClr val="dk2"/>
                </a:solidFill>
                <a:latin typeface="Playfair Display Medium"/>
                <a:ea typeface="Playfair Display Medium"/>
                <a:cs typeface="Playfair Display Medium"/>
                <a:sym typeface="Playfair Display Medium"/>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88" name="Google Shape;88;p17"/>
          <p:cNvSpPr txBox="1">
            <a:spLocks noGrp="1"/>
          </p:cNvSpPr>
          <p:nvPr>
            <p:ph type="subTitle" idx="6"/>
          </p:nvPr>
        </p:nvSpPr>
        <p:spPr>
          <a:xfrm>
            <a:off x="5806675" y="1872251"/>
            <a:ext cx="2175300" cy="462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a:solidFill>
                  <a:schemeClr val="dk2"/>
                </a:solidFill>
                <a:latin typeface="Playfair Display Medium"/>
                <a:ea typeface="Playfair Display Medium"/>
                <a:cs typeface="Playfair Display Medium"/>
                <a:sym typeface="Playfair Display Medium"/>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89"/>
        <p:cNvGrpSpPr/>
        <p:nvPr/>
      </p:nvGrpSpPr>
      <p:grpSpPr>
        <a:xfrm>
          <a:off x="0" y="0"/>
          <a:ext cx="0" cy="0"/>
          <a:chOff x="0" y="0"/>
          <a:chExt cx="0" cy="0"/>
        </a:xfrm>
      </p:grpSpPr>
      <p:sp>
        <p:nvSpPr>
          <p:cNvPr id="90" name="Google Shape;90;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1" name="Google Shape;91;p18"/>
          <p:cNvSpPr txBox="1">
            <a:spLocks noGrp="1"/>
          </p:cNvSpPr>
          <p:nvPr>
            <p:ph type="subTitle" idx="1"/>
          </p:nvPr>
        </p:nvSpPr>
        <p:spPr>
          <a:xfrm>
            <a:off x="720000" y="1901300"/>
            <a:ext cx="3234300" cy="100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92" name="Google Shape;92;p18"/>
          <p:cNvSpPr txBox="1">
            <a:spLocks noGrp="1"/>
          </p:cNvSpPr>
          <p:nvPr>
            <p:ph type="subTitle" idx="2"/>
          </p:nvPr>
        </p:nvSpPr>
        <p:spPr>
          <a:xfrm>
            <a:off x="4433500" y="1901300"/>
            <a:ext cx="3234300" cy="100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93" name="Google Shape;93;p18"/>
          <p:cNvSpPr txBox="1">
            <a:spLocks noGrp="1"/>
          </p:cNvSpPr>
          <p:nvPr>
            <p:ph type="subTitle" idx="3"/>
          </p:nvPr>
        </p:nvSpPr>
        <p:spPr>
          <a:xfrm>
            <a:off x="720000" y="3320875"/>
            <a:ext cx="3234300" cy="100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94" name="Google Shape;94;p18"/>
          <p:cNvSpPr txBox="1">
            <a:spLocks noGrp="1"/>
          </p:cNvSpPr>
          <p:nvPr>
            <p:ph type="subTitle" idx="4"/>
          </p:nvPr>
        </p:nvSpPr>
        <p:spPr>
          <a:xfrm>
            <a:off x="4433500" y="3320875"/>
            <a:ext cx="3234300" cy="100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95" name="Google Shape;95;p18"/>
          <p:cNvSpPr txBox="1">
            <a:spLocks noGrp="1"/>
          </p:cNvSpPr>
          <p:nvPr>
            <p:ph type="subTitle" idx="5"/>
          </p:nvPr>
        </p:nvSpPr>
        <p:spPr>
          <a:xfrm>
            <a:off x="720000" y="1530800"/>
            <a:ext cx="3234300" cy="454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a:solidFill>
                  <a:schemeClr val="dk2"/>
                </a:solidFill>
                <a:latin typeface="Playfair Display Medium"/>
                <a:ea typeface="Playfair Display Medium"/>
                <a:cs typeface="Playfair Display Medium"/>
                <a:sym typeface="Playfair Display Medium"/>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96" name="Google Shape;96;p18"/>
          <p:cNvSpPr txBox="1">
            <a:spLocks noGrp="1"/>
          </p:cNvSpPr>
          <p:nvPr>
            <p:ph type="subTitle" idx="6"/>
          </p:nvPr>
        </p:nvSpPr>
        <p:spPr>
          <a:xfrm>
            <a:off x="720000" y="2950500"/>
            <a:ext cx="3234300" cy="454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a:solidFill>
                  <a:schemeClr val="dk2"/>
                </a:solidFill>
                <a:latin typeface="Playfair Display Medium"/>
                <a:ea typeface="Playfair Display Medium"/>
                <a:cs typeface="Playfair Display Medium"/>
                <a:sym typeface="Playfair Display Medium"/>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97" name="Google Shape;97;p18"/>
          <p:cNvSpPr txBox="1">
            <a:spLocks noGrp="1"/>
          </p:cNvSpPr>
          <p:nvPr>
            <p:ph type="subTitle" idx="7"/>
          </p:nvPr>
        </p:nvSpPr>
        <p:spPr>
          <a:xfrm>
            <a:off x="4433473" y="1530800"/>
            <a:ext cx="3234300" cy="454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a:solidFill>
                  <a:schemeClr val="dk2"/>
                </a:solidFill>
                <a:latin typeface="Playfair Display Medium"/>
                <a:ea typeface="Playfair Display Medium"/>
                <a:cs typeface="Playfair Display Medium"/>
                <a:sym typeface="Playfair Display Medium"/>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98" name="Google Shape;98;p18"/>
          <p:cNvSpPr txBox="1">
            <a:spLocks noGrp="1"/>
          </p:cNvSpPr>
          <p:nvPr>
            <p:ph type="subTitle" idx="8"/>
          </p:nvPr>
        </p:nvSpPr>
        <p:spPr>
          <a:xfrm>
            <a:off x="4433473" y="2950500"/>
            <a:ext cx="3234300" cy="454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a:solidFill>
                  <a:schemeClr val="dk2"/>
                </a:solidFill>
                <a:latin typeface="Playfair Display Medium"/>
                <a:ea typeface="Playfair Display Medium"/>
                <a:cs typeface="Playfair Display Medium"/>
                <a:sym typeface="Playfair Display Medium"/>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99" name="Google Shape;99;p18"/>
          <p:cNvSpPr/>
          <p:nvPr/>
        </p:nvSpPr>
        <p:spPr>
          <a:xfrm>
            <a:off x="8069363" y="4214103"/>
            <a:ext cx="722826" cy="709145"/>
          </a:xfrm>
          <a:custGeom>
            <a:avLst/>
            <a:gdLst/>
            <a:ahLst/>
            <a:cxnLst/>
            <a:rect l="l" t="t" r="r" b="b"/>
            <a:pathLst>
              <a:path w="133671" h="131141" extrusionOk="0">
                <a:moveTo>
                  <a:pt x="66143" y="1"/>
                </a:moveTo>
                <a:cubicBezTo>
                  <a:pt x="65997" y="1"/>
                  <a:pt x="65850" y="5"/>
                  <a:pt x="65702" y="15"/>
                </a:cubicBezTo>
                <a:cubicBezTo>
                  <a:pt x="62753" y="204"/>
                  <a:pt x="59830" y="2787"/>
                  <a:pt x="59578" y="5710"/>
                </a:cubicBezTo>
                <a:cubicBezTo>
                  <a:pt x="59477" y="6882"/>
                  <a:pt x="59414" y="8067"/>
                  <a:pt x="59414" y="9251"/>
                </a:cubicBezTo>
                <a:cubicBezTo>
                  <a:pt x="59426" y="17328"/>
                  <a:pt x="59426" y="25418"/>
                  <a:pt x="59414" y="33508"/>
                </a:cubicBezTo>
                <a:cubicBezTo>
                  <a:pt x="59414" y="36229"/>
                  <a:pt x="57914" y="38472"/>
                  <a:pt x="55457" y="39506"/>
                </a:cubicBezTo>
                <a:cubicBezTo>
                  <a:pt x="54539" y="39887"/>
                  <a:pt x="53603" y="40075"/>
                  <a:pt x="52691" y="40075"/>
                </a:cubicBezTo>
                <a:cubicBezTo>
                  <a:pt x="51010" y="40075"/>
                  <a:pt x="49411" y="39437"/>
                  <a:pt x="48161" y="38195"/>
                </a:cubicBezTo>
                <a:cubicBezTo>
                  <a:pt x="43574" y="33659"/>
                  <a:pt x="38988" y="29123"/>
                  <a:pt x="34401" y="24574"/>
                </a:cubicBezTo>
                <a:cubicBezTo>
                  <a:pt x="32574" y="22759"/>
                  <a:pt x="30772" y="20919"/>
                  <a:pt x="28932" y="19118"/>
                </a:cubicBezTo>
                <a:cubicBezTo>
                  <a:pt x="27653" y="17868"/>
                  <a:pt x="25960" y="17252"/>
                  <a:pt x="24274" y="17252"/>
                </a:cubicBezTo>
                <a:cubicBezTo>
                  <a:pt x="22439" y="17252"/>
                  <a:pt x="20611" y="17982"/>
                  <a:pt x="19330" y="19420"/>
                </a:cubicBezTo>
                <a:cubicBezTo>
                  <a:pt x="16924" y="22091"/>
                  <a:pt x="17050" y="26187"/>
                  <a:pt x="19620" y="28694"/>
                </a:cubicBezTo>
                <a:cubicBezTo>
                  <a:pt x="25921" y="34932"/>
                  <a:pt x="32221" y="41182"/>
                  <a:pt x="38509" y="47444"/>
                </a:cubicBezTo>
                <a:cubicBezTo>
                  <a:pt x="41016" y="49952"/>
                  <a:pt x="41231" y="53581"/>
                  <a:pt x="39076" y="56403"/>
                </a:cubicBezTo>
                <a:cubicBezTo>
                  <a:pt x="37665" y="58231"/>
                  <a:pt x="35711" y="58949"/>
                  <a:pt x="33481" y="58949"/>
                </a:cubicBezTo>
                <a:cubicBezTo>
                  <a:pt x="24749" y="58949"/>
                  <a:pt x="16004" y="58961"/>
                  <a:pt x="7259" y="58961"/>
                </a:cubicBezTo>
                <a:cubicBezTo>
                  <a:pt x="7133" y="58955"/>
                  <a:pt x="7007" y="58952"/>
                  <a:pt x="6883" y="58952"/>
                </a:cubicBezTo>
                <a:cubicBezTo>
                  <a:pt x="6509" y="58952"/>
                  <a:pt x="6140" y="58980"/>
                  <a:pt x="5772" y="59037"/>
                </a:cubicBezTo>
                <a:cubicBezTo>
                  <a:pt x="2193" y="59705"/>
                  <a:pt x="1" y="62704"/>
                  <a:pt x="341" y="66446"/>
                </a:cubicBezTo>
                <a:cubicBezTo>
                  <a:pt x="618" y="69609"/>
                  <a:pt x="3567" y="72192"/>
                  <a:pt x="6956" y="72192"/>
                </a:cubicBezTo>
                <a:lnTo>
                  <a:pt x="20099" y="72192"/>
                </a:lnTo>
                <a:cubicBezTo>
                  <a:pt x="22361" y="72192"/>
                  <a:pt x="24620" y="72189"/>
                  <a:pt x="26877" y="72189"/>
                </a:cubicBezTo>
                <a:cubicBezTo>
                  <a:pt x="29134" y="72189"/>
                  <a:pt x="31389" y="72192"/>
                  <a:pt x="33645" y="72205"/>
                </a:cubicBezTo>
                <a:cubicBezTo>
                  <a:pt x="36518" y="72218"/>
                  <a:pt x="38975" y="73805"/>
                  <a:pt x="39971" y="76237"/>
                </a:cubicBezTo>
                <a:cubicBezTo>
                  <a:pt x="41092" y="78997"/>
                  <a:pt x="40563" y="81681"/>
                  <a:pt x="38383" y="83823"/>
                </a:cubicBezTo>
                <a:cubicBezTo>
                  <a:pt x="35296" y="86860"/>
                  <a:pt x="32284" y="89960"/>
                  <a:pt x="29146" y="92959"/>
                </a:cubicBezTo>
                <a:cubicBezTo>
                  <a:pt x="25870" y="96096"/>
                  <a:pt x="22695" y="99347"/>
                  <a:pt x="19507" y="102573"/>
                </a:cubicBezTo>
                <a:cubicBezTo>
                  <a:pt x="17856" y="104249"/>
                  <a:pt x="17302" y="106328"/>
                  <a:pt x="17768" y="108596"/>
                </a:cubicBezTo>
                <a:cubicBezTo>
                  <a:pt x="18297" y="111116"/>
                  <a:pt x="19834" y="112818"/>
                  <a:pt x="22304" y="113574"/>
                </a:cubicBezTo>
                <a:cubicBezTo>
                  <a:pt x="23043" y="113798"/>
                  <a:pt x="23760" y="113909"/>
                  <a:pt x="24452" y="113909"/>
                </a:cubicBezTo>
                <a:cubicBezTo>
                  <a:pt x="26133" y="113909"/>
                  <a:pt x="27665" y="113251"/>
                  <a:pt x="28995" y="111948"/>
                </a:cubicBezTo>
                <a:cubicBezTo>
                  <a:pt x="35308" y="105685"/>
                  <a:pt x="41634" y="99423"/>
                  <a:pt x="47947" y="93148"/>
                </a:cubicBezTo>
                <a:cubicBezTo>
                  <a:pt x="49341" y="91761"/>
                  <a:pt x="50962" y="91056"/>
                  <a:pt x="52683" y="91056"/>
                </a:cubicBezTo>
                <a:cubicBezTo>
                  <a:pt x="53591" y="91056"/>
                  <a:pt x="54526" y="91252"/>
                  <a:pt x="55470" y="91648"/>
                </a:cubicBezTo>
                <a:cubicBezTo>
                  <a:pt x="57927" y="92732"/>
                  <a:pt x="59502" y="95189"/>
                  <a:pt x="59452" y="97873"/>
                </a:cubicBezTo>
                <a:cubicBezTo>
                  <a:pt x="59363" y="106278"/>
                  <a:pt x="59414" y="114682"/>
                  <a:pt x="59426" y="123075"/>
                </a:cubicBezTo>
                <a:cubicBezTo>
                  <a:pt x="59426" y="124020"/>
                  <a:pt x="59502" y="124965"/>
                  <a:pt x="59653" y="125897"/>
                </a:cubicBezTo>
                <a:cubicBezTo>
                  <a:pt x="60089" y="128403"/>
                  <a:pt x="62664" y="131141"/>
                  <a:pt x="66216" y="131141"/>
                </a:cubicBezTo>
                <a:cubicBezTo>
                  <a:pt x="66362" y="131141"/>
                  <a:pt x="66510" y="131136"/>
                  <a:pt x="66659" y="131127"/>
                </a:cubicBezTo>
                <a:cubicBezTo>
                  <a:pt x="69608" y="130925"/>
                  <a:pt x="72519" y="128354"/>
                  <a:pt x="72783" y="125431"/>
                </a:cubicBezTo>
                <a:cubicBezTo>
                  <a:pt x="72871" y="124284"/>
                  <a:pt x="72934" y="123125"/>
                  <a:pt x="72934" y="121966"/>
                </a:cubicBezTo>
                <a:cubicBezTo>
                  <a:pt x="72934" y="113800"/>
                  <a:pt x="72934" y="105648"/>
                  <a:pt x="72934" y="97482"/>
                </a:cubicBezTo>
                <a:cubicBezTo>
                  <a:pt x="72934" y="94912"/>
                  <a:pt x="74497" y="92593"/>
                  <a:pt x="76891" y="91648"/>
                </a:cubicBezTo>
                <a:cubicBezTo>
                  <a:pt x="77871" y="91252"/>
                  <a:pt x="78830" y="91047"/>
                  <a:pt x="79756" y="91047"/>
                </a:cubicBezTo>
                <a:cubicBezTo>
                  <a:pt x="81305" y="91047"/>
                  <a:pt x="82759" y="91622"/>
                  <a:pt x="84061" y="92845"/>
                </a:cubicBezTo>
                <a:cubicBezTo>
                  <a:pt x="86682" y="95315"/>
                  <a:pt x="89177" y="97898"/>
                  <a:pt x="91748" y="100406"/>
                </a:cubicBezTo>
                <a:cubicBezTo>
                  <a:pt x="95666" y="104211"/>
                  <a:pt x="99484" y="108117"/>
                  <a:pt x="103366" y="111961"/>
                </a:cubicBezTo>
                <a:cubicBezTo>
                  <a:pt x="104667" y="113256"/>
                  <a:pt x="106383" y="113894"/>
                  <a:pt x="108089" y="113894"/>
                </a:cubicBezTo>
                <a:cubicBezTo>
                  <a:pt x="109917" y="113894"/>
                  <a:pt x="111734" y="113162"/>
                  <a:pt x="113018" y="111721"/>
                </a:cubicBezTo>
                <a:cubicBezTo>
                  <a:pt x="115437" y="109012"/>
                  <a:pt x="115299" y="105018"/>
                  <a:pt x="112678" y="102397"/>
                </a:cubicBezTo>
                <a:cubicBezTo>
                  <a:pt x="106390" y="96172"/>
                  <a:pt x="100115" y="89947"/>
                  <a:pt x="93839" y="83697"/>
                </a:cubicBezTo>
                <a:cubicBezTo>
                  <a:pt x="91332" y="81202"/>
                  <a:pt x="91117" y="77560"/>
                  <a:pt x="93272" y="74750"/>
                </a:cubicBezTo>
                <a:cubicBezTo>
                  <a:pt x="94684" y="72923"/>
                  <a:pt x="96637" y="72205"/>
                  <a:pt x="98867" y="72205"/>
                </a:cubicBezTo>
                <a:cubicBezTo>
                  <a:pt x="103315" y="72199"/>
                  <a:pt x="107763" y="72199"/>
                  <a:pt x="112211" y="72199"/>
                </a:cubicBezTo>
                <a:cubicBezTo>
                  <a:pt x="116659" y="72199"/>
                  <a:pt x="121108" y="72199"/>
                  <a:pt x="125556" y="72192"/>
                </a:cubicBezTo>
                <a:cubicBezTo>
                  <a:pt x="130117" y="72192"/>
                  <a:pt x="133671" y="67366"/>
                  <a:pt x="131365" y="62616"/>
                </a:cubicBezTo>
                <a:cubicBezTo>
                  <a:pt x="130180" y="60184"/>
                  <a:pt x="128088" y="58949"/>
                  <a:pt x="125316" y="58949"/>
                </a:cubicBezTo>
                <a:cubicBezTo>
                  <a:pt x="120906" y="58955"/>
                  <a:pt x="116496" y="58958"/>
                  <a:pt x="112085" y="58958"/>
                </a:cubicBezTo>
                <a:cubicBezTo>
                  <a:pt x="107675" y="58958"/>
                  <a:pt x="103265" y="58955"/>
                  <a:pt x="98854" y="58949"/>
                </a:cubicBezTo>
                <a:cubicBezTo>
                  <a:pt x="95868" y="58949"/>
                  <a:pt x="93373" y="57386"/>
                  <a:pt x="92378" y="54917"/>
                </a:cubicBezTo>
                <a:cubicBezTo>
                  <a:pt x="91231" y="52119"/>
                  <a:pt x="91785" y="49473"/>
                  <a:pt x="94016" y="47268"/>
                </a:cubicBezTo>
                <a:cubicBezTo>
                  <a:pt x="97191" y="44143"/>
                  <a:pt x="100304" y="40942"/>
                  <a:pt x="103529" y="37855"/>
                </a:cubicBezTo>
                <a:cubicBezTo>
                  <a:pt x="106680" y="34843"/>
                  <a:pt x="109716" y="31718"/>
                  <a:pt x="112791" y="28631"/>
                </a:cubicBezTo>
                <a:cubicBezTo>
                  <a:pt x="114467" y="26930"/>
                  <a:pt x="115047" y="24838"/>
                  <a:pt x="114580" y="22545"/>
                </a:cubicBezTo>
                <a:cubicBezTo>
                  <a:pt x="114064" y="20037"/>
                  <a:pt x="112514" y="18324"/>
                  <a:pt x="110044" y="17568"/>
                </a:cubicBezTo>
                <a:cubicBezTo>
                  <a:pt x="109300" y="17338"/>
                  <a:pt x="108578" y="17224"/>
                  <a:pt x="107882" y="17224"/>
                </a:cubicBezTo>
                <a:cubicBezTo>
                  <a:pt x="106207" y="17224"/>
                  <a:pt x="104683" y="17885"/>
                  <a:pt x="103366" y="19193"/>
                </a:cubicBezTo>
                <a:cubicBezTo>
                  <a:pt x="97015" y="25468"/>
                  <a:pt x="90676" y="31756"/>
                  <a:pt x="84351" y="38044"/>
                </a:cubicBezTo>
                <a:cubicBezTo>
                  <a:pt x="82991" y="39388"/>
                  <a:pt x="81372" y="40079"/>
                  <a:pt x="79657" y="40079"/>
                </a:cubicBezTo>
                <a:cubicBezTo>
                  <a:pt x="78750" y="40079"/>
                  <a:pt x="77816" y="39885"/>
                  <a:pt x="76879" y="39493"/>
                </a:cubicBezTo>
                <a:cubicBezTo>
                  <a:pt x="74447" y="38422"/>
                  <a:pt x="72884" y="36003"/>
                  <a:pt x="72909" y="33331"/>
                </a:cubicBezTo>
                <a:cubicBezTo>
                  <a:pt x="72985" y="24914"/>
                  <a:pt x="72947" y="16484"/>
                  <a:pt x="72922" y="8054"/>
                </a:cubicBezTo>
                <a:cubicBezTo>
                  <a:pt x="72922" y="7109"/>
                  <a:pt x="72846" y="6176"/>
                  <a:pt x="72695" y="5244"/>
                </a:cubicBezTo>
                <a:cubicBezTo>
                  <a:pt x="72271" y="2750"/>
                  <a:pt x="69696" y="1"/>
                  <a:pt x="661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00"/>
        <p:cNvGrpSpPr/>
        <p:nvPr/>
      </p:nvGrpSpPr>
      <p:grpSpPr>
        <a:xfrm>
          <a:off x="0" y="0"/>
          <a:ext cx="0" cy="0"/>
          <a:chOff x="0" y="0"/>
          <a:chExt cx="0" cy="0"/>
        </a:xfrm>
      </p:grpSpPr>
      <p:sp>
        <p:nvSpPr>
          <p:cNvPr id="101" name="Google Shape;101;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2" name="Google Shape;102;p19"/>
          <p:cNvSpPr txBox="1">
            <a:spLocks noGrp="1"/>
          </p:cNvSpPr>
          <p:nvPr>
            <p:ph type="subTitle" idx="1"/>
          </p:nvPr>
        </p:nvSpPr>
        <p:spPr>
          <a:xfrm>
            <a:off x="720000" y="1904572"/>
            <a:ext cx="2271900" cy="110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03" name="Google Shape;103;p19"/>
          <p:cNvSpPr txBox="1">
            <a:spLocks noGrp="1"/>
          </p:cNvSpPr>
          <p:nvPr>
            <p:ph type="subTitle" idx="2"/>
          </p:nvPr>
        </p:nvSpPr>
        <p:spPr>
          <a:xfrm>
            <a:off x="3439050" y="1904576"/>
            <a:ext cx="2265900" cy="110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04" name="Google Shape;104;p19"/>
          <p:cNvSpPr txBox="1">
            <a:spLocks noGrp="1"/>
          </p:cNvSpPr>
          <p:nvPr>
            <p:ph type="subTitle" idx="3"/>
          </p:nvPr>
        </p:nvSpPr>
        <p:spPr>
          <a:xfrm>
            <a:off x="720000" y="3329302"/>
            <a:ext cx="2271900" cy="110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05" name="Google Shape;105;p19"/>
          <p:cNvSpPr txBox="1">
            <a:spLocks noGrp="1"/>
          </p:cNvSpPr>
          <p:nvPr>
            <p:ph type="subTitle" idx="4"/>
          </p:nvPr>
        </p:nvSpPr>
        <p:spPr>
          <a:xfrm>
            <a:off x="3439050" y="3329303"/>
            <a:ext cx="2265900" cy="110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06" name="Google Shape;106;p19"/>
          <p:cNvSpPr txBox="1">
            <a:spLocks noGrp="1"/>
          </p:cNvSpPr>
          <p:nvPr>
            <p:ph type="subTitle" idx="5"/>
          </p:nvPr>
        </p:nvSpPr>
        <p:spPr>
          <a:xfrm>
            <a:off x="6156600" y="1904576"/>
            <a:ext cx="2267400" cy="110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07" name="Google Shape;107;p19"/>
          <p:cNvSpPr txBox="1">
            <a:spLocks noGrp="1"/>
          </p:cNvSpPr>
          <p:nvPr>
            <p:ph type="subTitle" idx="6"/>
          </p:nvPr>
        </p:nvSpPr>
        <p:spPr>
          <a:xfrm>
            <a:off x="6156600" y="3329303"/>
            <a:ext cx="2267400" cy="110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08" name="Google Shape;108;p19"/>
          <p:cNvSpPr txBox="1">
            <a:spLocks noGrp="1"/>
          </p:cNvSpPr>
          <p:nvPr>
            <p:ph type="subTitle" idx="7"/>
          </p:nvPr>
        </p:nvSpPr>
        <p:spPr>
          <a:xfrm>
            <a:off x="720000" y="1411250"/>
            <a:ext cx="2271300" cy="572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a:solidFill>
                  <a:schemeClr val="dk2"/>
                </a:solidFill>
                <a:latin typeface="Playfair Display Medium"/>
                <a:ea typeface="Playfair Display Medium"/>
                <a:cs typeface="Playfair Display Medium"/>
                <a:sym typeface="Playfair Display Medium"/>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109" name="Google Shape;109;p19"/>
          <p:cNvSpPr txBox="1">
            <a:spLocks noGrp="1"/>
          </p:cNvSpPr>
          <p:nvPr>
            <p:ph type="subTitle" idx="8"/>
          </p:nvPr>
        </p:nvSpPr>
        <p:spPr>
          <a:xfrm>
            <a:off x="3439050" y="1411250"/>
            <a:ext cx="2265300" cy="572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a:solidFill>
                  <a:schemeClr val="dk2"/>
                </a:solidFill>
                <a:latin typeface="Playfair Display Medium"/>
                <a:ea typeface="Playfair Display Medium"/>
                <a:cs typeface="Playfair Display Medium"/>
                <a:sym typeface="Playfair Display Medium"/>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110" name="Google Shape;110;p19"/>
          <p:cNvSpPr txBox="1">
            <a:spLocks noGrp="1"/>
          </p:cNvSpPr>
          <p:nvPr>
            <p:ph type="subTitle" idx="9"/>
          </p:nvPr>
        </p:nvSpPr>
        <p:spPr>
          <a:xfrm>
            <a:off x="6156600" y="1411250"/>
            <a:ext cx="2267400" cy="572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a:solidFill>
                  <a:schemeClr val="dk2"/>
                </a:solidFill>
                <a:latin typeface="Playfair Display Medium"/>
                <a:ea typeface="Playfair Display Medium"/>
                <a:cs typeface="Playfair Display Medium"/>
                <a:sym typeface="Playfair Display Medium"/>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111" name="Google Shape;111;p19"/>
          <p:cNvSpPr txBox="1">
            <a:spLocks noGrp="1"/>
          </p:cNvSpPr>
          <p:nvPr>
            <p:ph type="subTitle" idx="13"/>
          </p:nvPr>
        </p:nvSpPr>
        <p:spPr>
          <a:xfrm>
            <a:off x="720000" y="2832908"/>
            <a:ext cx="2271900" cy="572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a:solidFill>
                  <a:schemeClr val="dk2"/>
                </a:solidFill>
                <a:latin typeface="Playfair Display Medium"/>
                <a:ea typeface="Playfair Display Medium"/>
                <a:cs typeface="Playfair Display Medium"/>
                <a:sym typeface="Playfair Display Medium"/>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112" name="Google Shape;112;p19"/>
          <p:cNvSpPr txBox="1">
            <a:spLocks noGrp="1"/>
          </p:cNvSpPr>
          <p:nvPr>
            <p:ph type="subTitle" idx="14"/>
          </p:nvPr>
        </p:nvSpPr>
        <p:spPr>
          <a:xfrm>
            <a:off x="3439050" y="2832908"/>
            <a:ext cx="2265300" cy="572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a:solidFill>
                  <a:schemeClr val="dk2"/>
                </a:solidFill>
                <a:latin typeface="Playfair Display Medium"/>
                <a:ea typeface="Playfair Display Medium"/>
                <a:cs typeface="Playfair Display Medium"/>
                <a:sym typeface="Playfair Display Medium"/>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113" name="Google Shape;113;p19"/>
          <p:cNvSpPr txBox="1">
            <a:spLocks noGrp="1"/>
          </p:cNvSpPr>
          <p:nvPr>
            <p:ph type="subTitle" idx="15"/>
          </p:nvPr>
        </p:nvSpPr>
        <p:spPr>
          <a:xfrm>
            <a:off x="6156600" y="2832908"/>
            <a:ext cx="2267400" cy="572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a:solidFill>
                  <a:schemeClr val="dk2"/>
                </a:solidFill>
                <a:latin typeface="Playfair Display Medium"/>
                <a:ea typeface="Playfair Display Medium"/>
                <a:cs typeface="Playfair Display Medium"/>
                <a:sym typeface="Playfair Display Medium"/>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grpSp>
        <p:nvGrpSpPr>
          <p:cNvPr id="114" name="Google Shape;114;p19"/>
          <p:cNvGrpSpPr/>
          <p:nvPr/>
        </p:nvGrpSpPr>
        <p:grpSpPr>
          <a:xfrm>
            <a:off x="-735251" y="228464"/>
            <a:ext cx="9650536" cy="5634471"/>
            <a:chOff x="-735251" y="228464"/>
            <a:chExt cx="9650536" cy="5634471"/>
          </a:xfrm>
        </p:grpSpPr>
        <p:grpSp>
          <p:nvGrpSpPr>
            <p:cNvPr id="115" name="Google Shape;115;p19"/>
            <p:cNvGrpSpPr/>
            <p:nvPr/>
          </p:nvGrpSpPr>
          <p:grpSpPr>
            <a:xfrm>
              <a:off x="8342636" y="228464"/>
              <a:ext cx="572649" cy="572649"/>
              <a:chOff x="1670425" y="3680175"/>
              <a:chExt cx="1364100" cy="1364100"/>
            </a:xfrm>
          </p:grpSpPr>
          <p:sp>
            <p:nvSpPr>
              <p:cNvPr id="116" name="Google Shape;116;p19"/>
              <p:cNvSpPr/>
              <p:nvPr/>
            </p:nvSpPr>
            <p:spPr>
              <a:xfrm>
                <a:off x="1670425" y="4301325"/>
                <a:ext cx="1364100" cy="121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9"/>
              <p:cNvSpPr/>
              <p:nvPr/>
            </p:nvSpPr>
            <p:spPr>
              <a:xfrm rot="5400000">
                <a:off x="1670425" y="4301325"/>
                <a:ext cx="1364100" cy="121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9"/>
              <p:cNvSpPr/>
              <p:nvPr/>
            </p:nvSpPr>
            <p:spPr>
              <a:xfrm rot="8100000">
                <a:off x="1670515" y="4301324"/>
                <a:ext cx="1364009" cy="121764"/>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9"/>
              <p:cNvSpPr/>
              <p:nvPr/>
            </p:nvSpPr>
            <p:spPr>
              <a:xfrm rot="-8100000" flipH="1">
                <a:off x="1670515" y="4301324"/>
                <a:ext cx="1364009" cy="121764"/>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 name="Google Shape;120;p19"/>
            <p:cNvSpPr/>
            <p:nvPr/>
          </p:nvSpPr>
          <p:spPr>
            <a:xfrm>
              <a:off x="-735251" y="4418949"/>
              <a:ext cx="1455247" cy="1443985"/>
            </a:xfrm>
            <a:custGeom>
              <a:avLst/>
              <a:gdLst/>
              <a:ahLst/>
              <a:cxnLst/>
              <a:rect l="l" t="t" r="r" b="b"/>
              <a:pathLst>
                <a:path w="121473" h="120533" extrusionOk="0">
                  <a:moveTo>
                    <a:pt x="60711" y="0"/>
                  </a:moveTo>
                  <a:cubicBezTo>
                    <a:pt x="57772" y="0"/>
                    <a:pt x="54914" y="1728"/>
                    <a:pt x="53592" y="4941"/>
                  </a:cubicBezTo>
                  <a:cubicBezTo>
                    <a:pt x="51966" y="8885"/>
                    <a:pt x="50442" y="12841"/>
                    <a:pt x="48854" y="16798"/>
                  </a:cubicBezTo>
                  <a:cubicBezTo>
                    <a:pt x="47489" y="20192"/>
                    <a:pt x="44922" y="22028"/>
                    <a:pt x="41846" y="22028"/>
                  </a:cubicBezTo>
                  <a:cubicBezTo>
                    <a:pt x="40661" y="22028"/>
                    <a:pt x="39401" y="21756"/>
                    <a:pt x="38105" y="21196"/>
                  </a:cubicBezTo>
                  <a:cubicBezTo>
                    <a:pt x="34199" y="19520"/>
                    <a:pt x="30293" y="17831"/>
                    <a:pt x="26399" y="16143"/>
                  </a:cubicBezTo>
                  <a:cubicBezTo>
                    <a:pt x="25456" y="15735"/>
                    <a:pt x="24480" y="15457"/>
                    <a:pt x="23452" y="15457"/>
                  </a:cubicBezTo>
                  <a:cubicBezTo>
                    <a:pt x="23368" y="15457"/>
                    <a:pt x="23283" y="15458"/>
                    <a:pt x="23199" y="15462"/>
                  </a:cubicBezTo>
                  <a:cubicBezTo>
                    <a:pt x="23186" y="15462"/>
                    <a:pt x="23173" y="15462"/>
                    <a:pt x="23160" y="15462"/>
                  </a:cubicBezTo>
                  <a:cubicBezTo>
                    <a:pt x="17713" y="15462"/>
                    <a:pt x="14030" y="20842"/>
                    <a:pt x="16117" y="25896"/>
                  </a:cubicBezTo>
                  <a:cubicBezTo>
                    <a:pt x="17818" y="29991"/>
                    <a:pt x="19670" y="34023"/>
                    <a:pt x="21434" y="38093"/>
                  </a:cubicBezTo>
                  <a:cubicBezTo>
                    <a:pt x="21989" y="39391"/>
                    <a:pt x="22317" y="40727"/>
                    <a:pt x="22115" y="42163"/>
                  </a:cubicBezTo>
                  <a:cubicBezTo>
                    <a:pt x="21674" y="45314"/>
                    <a:pt x="19897" y="47317"/>
                    <a:pt x="16974" y="48451"/>
                  </a:cubicBezTo>
                  <a:cubicBezTo>
                    <a:pt x="12904" y="50014"/>
                    <a:pt x="8846" y="51614"/>
                    <a:pt x="4801" y="53227"/>
                  </a:cubicBezTo>
                  <a:cubicBezTo>
                    <a:pt x="1802" y="54424"/>
                    <a:pt x="0" y="57083"/>
                    <a:pt x="0" y="60208"/>
                  </a:cubicBezTo>
                  <a:cubicBezTo>
                    <a:pt x="0" y="63434"/>
                    <a:pt x="1764" y="66092"/>
                    <a:pt x="4801" y="67302"/>
                  </a:cubicBezTo>
                  <a:cubicBezTo>
                    <a:pt x="8922" y="68940"/>
                    <a:pt x="13067" y="70528"/>
                    <a:pt x="17175" y="72166"/>
                  </a:cubicBezTo>
                  <a:cubicBezTo>
                    <a:pt x="21598" y="73943"/>
                    <a:pt x="23299" y="78303"/>
                    <a:pt x="21346" y="82637"/>
                  </a:cubicBezTo>
                  <a:cubicBezTo>
                    <a:pt x="19557" y="86619"/>
                    <a:pt x="17843" y="90626"/>
                    <a:pt x="16104" y="94621"/>
                  </a:cubicBezTo>
                  <a:cubicBezTo>
                    <a:pt x="15625" y="95667"/>
                    <a:pt x="15436" y="96813"/>
                    <a:pt x="15525" y="97947"/>
                  </a:cubicBezTo>
                  <a:cubicBezTo>
                    <a:pt x="15955" y="102262"/>
                    <a:pt x="19250" y="105081"/>
                    <a:pt x="23097" y="105081"/>
                  </a:cubicBezTo>
                  <a:cubicBezTo>
                    <a:pt x="24204" y="105081"/>
                    <a:pt x="25357" y="104847"/>
                    <a:pt x="26500" y="104349"/>
                  </a:cubicBezTo>
                  <a:cubicBezTo>
                    <a:pt x="30394" y="102648"/>
                    <a:pt x="34300" y="100959"/>
                    <a:pt x="38206" y="99296"/>
                  </a:cubicBezTo>
                  <a:cubicBezTo>
                    <a:pt x="39449" y="98762"/>
                    <a:pt x="40668" y="98504"/>
                    <a:pt x="41820" y="98504"/>
                  </a:cubicBezTo>
                  <a:cubicBezTo>
                    <a:pt x="44884" y="98504"/>
                    <a:pt x="47476" y="100328"/>
                    <a:pt x="48804" y="103643"/>
                  </a:cubicBezTo>
                  <a:cubicBezTo>
                    <a:pt x="50366" y="107512"/>
                    <a:pt x="51903" y="111405"/>
                    <a:pt x="53453" y="115286"/>
                  </a:cubicBezTo>
                  <a:cubicBezTo>
                    <a:pt x="53831" y="116206"/>
                    <a:pt x="54235" y="117101"/>
                    <a:pt x="54915" y="117857"/>
                  </a:cubicBezTo>
                  <a:cubicBezTo>
                    <a:pt x="56565" y="119669"/>
                    <a:pt x="58682" y="120533"/>
                    <a:pt x="60757" y="120533"/>
                  </a:cubicBezTo>
                  <a:cubicBezTo>
                    <a:pt x="63691" y="120533"/>
                    <a:pt x="66540" y="118806"/>
                    <a:pt x="67869" y="115589"/>
                  </a:cubicBezTo>
                  <a:cubicBezTo>
                    <a:pt x="69469" y="111720"/>
                    <a:pt x="70981" y="107827"/>
                    <a:pt x="72531" y="103945"/>
                  </a:cubicBezTo>
                  <a:cubicBezTo>
                    <a:pt x="73954" y="100388"/>
                    <a:pt x="76477" y="98511"/>
                    <a:pt x="79586" y="98511"/>
                  </a:cubicBezTo>
                  <a:cubicBezTo>
                    <a:pt x="80827" y="98511"/>
                    <a:pt x="82162" y="98810"/>
                    <a:pt x="83557" y="99422"/>
                  </a:cubicBezTo>
                  <a:cubicBezTo>
                    <a:pt x="87413" y="101110"/>
                    <a:pt x="91281" y="102786"/>
                    <a:pt x="95162" y="104437"/>
                  </a:cubicBezTo>
                  <a:cubicBezTo>
                    <a:pt x="96222" y="104886"/>
                    <a:pt x="97304" y="105105"/>
                    <a:pt x="98358" y="105105"/>
                  </a:cubicBezTo>
                  <a:cubicBezTo>
                    <a:pt x="100763" y="105105"/>
                    <a:pt x="103022" y="103966"/>
                    <a:pt x="104537" y="101829"/>
                  </a:cubicBezTo>
                  <a:cubicBezTo>
                    <a:pt x="106453" y="99157"/>
                    <a:pt x="106213" y="96360"/>
                    <a:pt x="104903" y="93499"/>
                  </a:cubicBezTo>
                  <a:cubicBezTo>
                    <a:pt x="103202" y="89770"/>
                    <a:pt x="101563" y="86002"/>
                    <a:pt x="99938" y="82222"/>
                  </a:cubicBezTo>
                  <a:cubicBezTo>
                    <a:pt x="99434" y="81037"/>
                    <a:pt x="99131" y="79802"/>
                    <a:pt x="99308" y="78479"/>
                  </a:cubicBezTo>
                  <a:cubicBezTo>
                    <a:pt x="99736" y="75342"/>
                    <a:pt x="101437" y="73262"/>
                    <a:pt x="104373" y="72128"/>
                  </a:cubicBezTo>
                  <a:cubicBezTo>
                    <a:pt x="108507" y="70515"/>
                    <a:pt x="112640" y="68928"/>
                    <a:pt x="116747" y="67252"/>
                  </a:cubicBezTo>
                  <a:cubicBezTo>
                    <a:pt x="119809" y="66017"/>
                    <a:pt x="121473" y="63371"/>
                    <a:pt x="121460" y="60094"/>
                  </a:cubicBezTo>
                  <a:cubicBezTo>
                    <a:pt x="121435" y="57058"/>
                    <a:pt x="119620" y="54399"/>
                    <a:pt x="116672" y="53227"/>
                  </a:cubicBezTo>
                  <a:cubicBezTo>
                    <a:pt x="112690" y="51639"/>
                    <a:pt x="108733" y="49951"/>
                    <a:pt x="104688" y="48552"/>
                  </a:cubicBezTo>
                  <a:cubicBezTo>
                    <a:pt x="100417" y="47078"/>
                    <a:pt x="97934" y="42504"/>
                    <a:pt x="100140" y="37791"/>
                  </a:cubicBezTo>
                  <a:cubicBezTo>
                    <a:pt x="101941" y="33948"/>
                    <a:pt x="103567" y="30016"/>
                    <a:pt x="105268" y="26110"/>
                  </a:cubicBezTo>
                  <a:cubicBezTo>
                    <a:pt x="105760" y="24988"/>
                    <a:pt x="106062" y="23804"/>
                    <a:pt x="105936" y="22582"/>
                  </a:cubicBezTo>
                  <a:cubicBezTo>
                    <a:pt x="105505" y="18267"/>
                    <a:pt x="102218" y="15448"/>
                    <a:pt x="98369" y="15448"/>
                  </a:cubicBezTo>
                  <a:cubicBezTo>
                    <a:pt x="97261" y="15448"/>
                    <a:pt x="96107" y="15682"/>
                    <a:pt x="94961" y="16180"/>
                  </a:cubicBezTo>
                  <a:cubicBezTo>
                    <a:pt x="91067" y="17882"/>
                    <a:pt x="87161" y="19558"/>
                    <a:pt x="83254" y="21233"/>
                  </a:cubicBezTo>
                  <a:cubicBezTo>
                    <a:pt x="82011" y="21767"/>
                    <a:pt x="80793" y="22025"/>
                    <a:pt x="79642" y="22025"/>
                  </a:cubicBezTo>
                  <a:cubicBezTo>
                    <a:pt x="76582" y="22025"/>
                    <a:pt x="73994" y="20201"/>
                    <a:pt x="72657" y="16886"/>
                  </a:cubicBezTo>
                  <a:cubicBezTo>
                    <a:pt x="71095" y="13018"/>
                    <a:pt x="69557" y="9124"/>
                    <a:pt x="68007" y="5243"/>
                  </a:cubicBezTo>
                  <a:cubicBezTo>
                    <a:pt x="67629" y="4323"/>
                    <a:pt x="67226" y="3428"/>
                    <a:pt x="66546" y="2672"/>
                  </a:cubicBezTo>
                  <a:cubicBezTo>
                    <a:pt x="64902" y="862"/>
                    <a:pt x="62787" y="0"/>
                    <a:pt x="607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129"/>
        <p:cNvGrpSpPr/>
        <p:nvPr/>
      </p:nvGrpSpPr>
      <p:grpSpPr>
        <a:xfrm>
          <a:off x="0" y="0"/>
          <a:ext cx="0" cy="0"/>
          <a:chOff x="0" y="0"/>
          <a:chExt cx="0" cy="0"/>
        </a:xfrm>
      </p:grpSpPr>
      <p:sp>
        <p:nvSpPr>
          <p:cNvPr id="130" name="Google Shape;130;p21"/>
          <p:cNvSpPr txBox="1">
            <a:spLocks noGrp="1"/>
          </p:cNvSpPr>
          <p:nvPr>
            <p:ph type="title"/>
          </p:nvPr>
        </p:nvSpPr>
        <p:spPr>
          <a:xfrm>
            <a:off x="713225" y="539500"/>
            <a:ext cx="4878000" cy="10587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1" name="Google Shape;131;p21"/>
          <p:cNvSpPr txBox="1">
            <a:spLocks noGrp="1"/>
          </p:cNvSpPr>
          <p:nvPr>
            <p:ph type="subTitle" idx="1"/>
          </p:nvPr>
        </p:nvSpPr>
        <p:spPr>
          <a:xfrm>
            <a:off x="713225" y="1516325"/>
            <a:ext cx="4878000" cy="1221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2" name="Google Shape;132;p21"/>
          <p:cNvSpPr>
            <a:spLocks noGrp="1"/>
          </p:cNvSpPr>
          <p:nvPr>
            <p:ph type="pic" idx="2"/>
          </p:nvPr>
        </p:nvSpPr>
        <p:spPr>
          <a:xfrm>
            <a:off x="5707919" y="50"/>
            <a:ext cx="3436200" cy="5143500"/>
          </a:xfrm>
          <a:prstGeom prst="rect">
            <a:avLst/>
          </a:prstGeom>
          <a:noFill/>
          <a:ln>
            <a:noFill/>
          </a:ln>
        </p:spPr>
      </p:sp>
      <p:sp>
        <p:nvSpPr>
          <p:cNvPr id="133" name="Google Shape;133;p21"/>
          <p:cNvSpPr txBox="1"/>
          <p:nvPr/>
        </p:nvSpPr>
        <p:spPr>
          <a:xfrm>
            <a:off x="713225" y="3717675"/>
            <a:ext cx="4775400" cy="5562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1100" b="1">
                <a:solidFill>
                  <a:schemeClr val="dk1"/>
                </a:solidFill>
                <a:latin typeface="Chivo"/>
                <a:ea typeface="Chivo"/>
                <a:cs typeface="Chivo"/>
                <a:sym typeface="Chivo"/>
              </a:rPr>
              <a:t>CREDITS:</a:t>
            </a:r>
            <a:r>
              <a:rPr lang="en" sz="1100">
                <a:solidFill>
                  <a:schemeClr val="dk1"/>
                </a:solidFill>
                <a:latin typeface="Chivo"/>
                <a:ea typeface="Chivo"/>
                <a:cs typeface="Chivo"/>
                <a:sym typeface="Chivo"/>
              </a:rPr>
              <a:t> This presentation template was created by </a:t>
            </a:r>
            <a:r>
              <a:rPr lang="en" sz="1100" b="1" u="sng">
                <a:solidFill>
                  <a:schemeClr val="hlink"/>
                </a:solidFill>
                <a:latin typeface="Chivo"/>
                <a:ea typeface="Chivo"/>
                <a:cs typeface="Chivo"/>
                <a:sym typeface="Chivo"/>
                <a:hlinkClick r:id="rId2"/>
              </a:rPr>
              <a:t>Slidesgo</a:t>
            </a:r>
            <a:r>
              <a:rPr lang="en" sz="1100">
                <a:solidFill>
                  <a:schemeClr val="dk1"/>
                </a:solidFill>
                <a:latin typeface="Chivo"/>
                <a:ea typeface="Chivo"/>
                <a:cs typeface="Chivo"/>
                <a:sym typeface="Chivo"/>
              </a:rPr>
              <a:t>, and includes icons by </a:t>
            </a:r>
            <a:r>
              <a:rPr lang="en" sz="1100" b="1" u="sng">
                <a:solidFill>
                  <a:schemeClr val="dk1"/>
                </a:solidFill>
                <a:latin typeface="Chivo"/>
                <a:ea typeface="Chivo"/>
                <a:cs typeface="Chivo"/>
                <a:sym typeface="Chivo"/>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r>
              <a:rPr lang="en" sz="1100">
                <a:solidFill>
                  <a:schemeClr val="dk1"/>
                </a:solidFill>
                <a:latin typeface="Chivo"/>
                <a:ea typeface="Chivo"/>
                <a:cs typeface="Chivo"/>
                <a:sym typeface="Chivo"/>
              </a:rPr>
              <a:t>, and infographics &amp; images by </a:t>
            </a:r>
            <a:r>
              <a:rPr lang="en" sz="1100" b="1" u="sng">
                <a:solidFill>
                  <a:schemeClr val="dk1"/>
                </a:solidFill>
                <a:latin typeface="Chivo"/>
                <a:ea typeface="Chivo"/>
                <a:cs typeface="Chivo"/>
                <a:sym typeface="Chivo"/>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r>
              <a:rPr lang="en" sz="1100" u="sng">
                <a:solidFill>
                  <a:schemeClr val="dk1"/>
                </a:solidFill>
                <a:latin typeface="Chivo"/>
                <a:ea typeface="Chivo"/>
                <a:cs typeface="Chivo"/>
                <a:sym typeface="Chivo"/>
              </a:rPr>
              <a:t> </a:t>
            </a:r>
            <a:endParaRPr sz="1100" b="1" u="sng">
              <a:solidFill>
                <a:schemeClr val="dk1"/>
              </a:solidFill>
              <a:latin typeface="Chivo"/>
              <a:ea typeface="Chivo"/>
              <a:cs typeface="Chivo"/>
              <a:sym typeface="Chivo"/>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34"/>
        <p:cNvGrpSpPr/>
        <p:nvPr/>
      </p:nvGrpSpPr>
      <p:grpSpPr>
        <a:xfrm>
          <a:off x="0" y="0"/>
          <a:ext cx="0" cy="0"/>
          <a:chOff x="0" y="0"/>
          <a:chExt cx="0" cy="0"/>
        </a:xfrm>
      </p:grpSpPr>
      <p:grpSp>
        <p:nvGrpSpPr>
          <p:cNvPr id="135" name="Google Shape;135;p22"/>
          <p:cNvGrpSpPr/>
          <p:nvPr/>
        </p:nvGrpSpPr>
        <p:grpSpPr>
          <a:xfrm>
            <a:off x="8481012" y="4491896"/>
            <a:ext cx="455746" cy="455746"/>
            <a:chOff x="1670425" y="3680175"/>
            <a:chExt cx="1364100" cy="1364100"/>
          </a:xfrm>
        </p:grpSpPr>
        <p:sp>
          <p:nvSpPr>
            <p:cNvPr id="136" name="Google Shape;136;p22"/>
            <p:cNvSpPr/>
            <p:nvPr/>
          </p:nvSpPr>
          <p:spPr>
            <a:xfrm>
              <a:off x="1670425" y="4301325"/>
              <a:ext cx="1364100" cy="121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2"/>
            <p:cNvSpPr/>
            <p:nvPr/>
          </p:nvSpPr>
          <p:spPr>
            <a:xfrm rot="5400000">
              <a:off x="1670425" y="4301325"/>
              <a:ext cx="1364100" cy="121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2"/>
            <p:cNvSpPr/>
            <p:nvPr/>
          </p:nvSpPr>
          <p:spPr>
            <a:xfrm rot="8100000">
              <a:off x="1670515" y="4301324"/>
              <a:ext cx="1364009" cy="121764"/>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2"/>
            <p:cNvSpPr/>
            <p:nvPr/>
          </p:nvSpPr>
          <p:spPr>
            <a:xfrm rot="-8100000" flipH="1">
              <a:off x="1670515" y="4301324"/>
              <a:ext cx="1364009" cy="121764"/>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40"/>
        <p:cNvGrpSpPr/>
        <p:nvPr/>
      </p:nvGrpSpPr>
      <p:grpSpPr>
        <a:xfrm>
          <a:off x="0" y="0"/>
          <a:ext cx="0" cy="0"/>
          <a:chOff x="0" y="0"/>
          <a:chExt cx="0" cy="0"/>
        </a:xfrm>
      </p:grpSpPr>
      <p:sp>
        <p:nvSpPr>
          <p:cNvPr id="141" name="Google Shape;141;p23"/>
          <p:cNvSpPr/>
          <p:nvPr/>
        </p:nvSpPr>
        <p:spPr>
          <a:xfrm>
            <a:off x="8462276" y="330051"/>
            <a:ext cx="583808" cy="572758"/>
          </a:xfrm>
          <a:custGeom>
            <a:avLst/>
            <a:gdLst/>
            <a:ahLst/>
            <a:cxnLst/>
            <a:rect l="l" t="t" r="r" b="b"/>
            <a:pathLst>
              <a:path w="133671" h="131141" extrusionOk="0">
                <a:moveTo>
                  <a:pt x="66143" y="1"/>
                </a:moveTo>
                <a:cubicBezTo>
                  <a:pt x="65997" y="1"/>
                  <a:pt x="65850" y="5"/>
                  <a:pt x="65702" y="15"/>
                </a:cubicBezTo>
                <a:cubicBezTo>
                  <a:pt x="62753" y="204"/>
                  <a:pt x="59830" y="2787"/>
                  <a:pt x="59578" y="5710"/>
                </a:cubicBezTo>
                <a:cubicBezTo>
                  <a:pt x="59477" y="6882"/>
                  <a:pt x="59414" y="8067"/>
                  <a:pt x="59414" y="9251"/>
                </a:cubicBezTo>
                <a:cubicBezTo>
                  <a:pt x="59426" y="17328"/>
                  <a:pt x="59426" y="25418"/>
                  <a:pt x="59414" y="33508"/>
                </a:cubicBezTo>
                <a:cubicBezTo>
                  <a:pt x="59414" y="36229"/>
                  <a:pt x="57914" y="38472"/>
                  <a:pt x="55457" y="39506"/>
                </a:cubicBezTo>
                <a:cubicBezTo>
                  <a:pt x="54539" y="39887"/>
                  <a:pt x="53603" y="40075"/>
                  <a:pt x="52691" y="40075"/>
                </a:cubicBezTo>
                <a:cubicBezTo>
                  <a:pt x="51010" y="40075"/>
                  <a:pt x="49411" y="39437"/>
                  <a:pt x="48161" y="38195"/>
                </a:cubicBezTo>
                <a:cubicBezTo>
                  <a:pt x="43574" y="33659"/>
                  <a:pt x="38988" y="29123"/>
                  <a:pt x="34401" y="24574"/>
                </a:cubicBezTo>
                <a:cubicBezTo>
                  <a:pt x="32574" y="22759"/>
                  <a:pt x="30772" y="20919"/>
                  <a:pt x="28932" y="19118"/>
                </a:cubicBezTo>
                <a:cubicBezTo>
                  <a:pt x="27653" y="17868"/>
                  <a:pt x="25960" y="17252"/>
                  <a:pt x="24274" y="17252"/>
                </a:cubicBezTo>
                <a:cubicBezTo>
                  <a:pt x="22439" y="17252"/>
                  <a:pt x="20611" y="17982"/>
                  <a:pt x="19330" y="19420"/>
                </a:cubicBezTo>
                <a:cubicBezTo>
                  <a:pt x="16924" y="22091"/>
                  <a:pt x="17050" y="26187"/>
                  <a:pt x="19620" y="28694"/>
                </a:cubicBezTo>
                <a:cubicBezTo>
                  <a:pt x="25921" y="34932"/>
                  <a:pt x="32221" y="41182"/>
                  <a:pt x="38509" y="47444"/>
                </a:cubicBezTo>
                <a:cubicBezTo>
                  <a:pt x="41016" y="49952"/>
                  <a:pt x="41231" y="53581"/>
                  <a:pt x="39076" y="56403"/>
                </a:cubicBezTo>
                <a:cubicBezTo>
                  <a:pt x="37665" y="58231"/>
                  <a:pt x="35711" y="58949"/>
                  <a:pt x="33481" y="58949"/>
                </a:cubicBezTo>
                <a:cubicBezTo>
                  <a:pt x="24749" y="58949"/>
                  <a:pt x="16004" y="58961"/>
                  <a:pt x="7259" y="58961"/>
                </a:cubicBezTo>
                <a:cubicBezTo>
                  <a:pt x="7133" y="58955"/>
                  <a:pt x="7007" y="58952"/>
                  <a:pt x="6883" y="58952"/>
                </a:cubicBezTo>
                <a:cubicBezTo>
                  <a:pt x="6509" y="58952"/>
                  <a:pt x="6140" y="58980"/>
                  <a:pt x="5772" y="59037"/>
                </a:cubicBezTo>
                <a:cubicBezTo>
                  <a:pt x="2193" y="59705"/>
                  <a:pt x="1" y="62704"/>
                  <a:pt x="341" y="66446"/>
                </a:cubicBezTo>
                <a:cubicBezTo>
                  <a:pt x="618" y="69609"/>
                  <a:pt x="3567" y="72192"/>
                  <a:pt x="6956" y="72192"/>
                </a:cubicBezTo>
                <a:lnTo>
                  <a:pt x="20099" y="72192"/>
                </a:lnTo>
                <a:cubicBezTo>
                  <a:pt x="22361" y="72192"/>
                  <a:pt x="24620" y="72189"/>
                  <a:pt x="26877" y="72189"/>
                </a:cubicBezTo>
                <a:cubicBezTo>
                  <a:pt x="29134" y="72189"/>
                  <a:pt x="31389" y="72192"/>
                  <a:pt x="33645" y="72205"/>
                </a:cubicBezTo>
                <a:cubicBezTo>
                  <a:pt x="36518" y="72218"/>
                  <a:pt x="38975" y="73805"/>
                  <a:pt x="39971" y="76237"/>
                </a:cubicBezTo>
                <a:cubicBezTo>
                  <a:pt x="41092" y="78997"/>
                  <a:pt x="40563" y="81681"/>
                  <a:pt x="38383" y="83823"/>
                </a:cubicBezTo>
                <a:cubicBezTo>
                  <a:pt x="35296" y="86860"/>
                  <a:pt x="32284" y="89960"/>
                  <a:pt x="29146" y="92959"/>
                </a:cubicBezTo>
                <a:cubicBezTo>
                  <a:pt x="25870" y="96096"/>
                  <a:pt x="22695" y="99347"/>
                  <a:pt x="19507" y="102573"/>
                </a:cubicBezTo>
                <a:cubicBezTo>
                  <a:pt x="17856" y="104249"/>
                  <a:pt x="17302" y="106328"/>
                  <a:pt x="17768" y="108596"/>
                </a:cubicBezTo>
                <a:cubicBezTo>
                  <a:pt x="18297" y="111116"/>
                  <a:pt x="19834" y="112818"/>
                  <a:pt x="22304" y="113574"/>
                </a:cubicBezTo>
                <a:cubicBezTo>
                  <a:pt x="23043" y="113798"/>
                  <a:pt x="23760" y="113909"/>
                  <a:pt x="24452" y="113909"/>
                </a:cubicBezTo>
                <a:cubicBezTo>
                  <a:pt x="26133" y="113909"/>
                  <a:pt x="27665" y="113251"/>
                  <a:pt x="28995" y="111948"/>
                </a:cubicBezTo>
                <a:cubicBezTo>
                  <a:pt x="35308" y="105685"/>
                  <a:pt x="41634" y="99423"/>
                  <a:pt x="47947" y="93148"/>
                </a:cubicBezTo>
                <a:cubicBezTo>
                  <a:pt x="49341" y="91761"/>
                  <a:pt x="50962" y="91056"/>
                  <a:pt x="52683" y="91056"/>
                </a:cubicBezTo>
                <a:cubicBezTo>
                  <a:pt x="53591" y="91056"/>
                  <a:pt x="54526" y="91252"/>
                  <a:pt x="55470" y="91648"/>
                </a:cubicBezTo>
                <a:cubicBezTo>
                  <a:pt x="57927" y="92732"/>
                  <a:pt x="59502" y="95189"/>
                  <a:pt x="59452" y="97873"/>
                </a:cubicBezTo>
                <a:cubicBezTo>
                  <a:pt x="59363" y="106278"/>
                  <a:pt x="59414" y="114682"/>
                  <a:pt x="59426" y="123075"/>
                </a:cubicBezTo>
                <a:cubicBezTo>
                  <a:pt x="59426" y="124020"/>
                  <a:pt x="59502" y="124965"/>
                  <a:pt x="59653" y="125897"/>
                </a:cubicBezTo>
                <a:cubicBezTo>
                  <a:pt x="60089" y="128403"/>
                  <a:pt x="62664" y="131141"/>
                  <a:pt x="66216" y="131141"/>
                </a:cubicBezTo>
                <a:cubicBezTo>
                  <a:pt x="66362" y="131141"/>
                  <a:pt x="66510" y="131136"/>
                  <a:pt x="66659" y="131127"/>
                </a:cubicBezTo>
                <a:cubicBezTo>
                  <a:pt x="69608" y="130925"/>
                  <a:pt x="72519" y="128354"/>
                  <a:pt x="72783" y="125431"/>
                </a:cubicBezTo>
                <a:cubicBezTo>
                  <a:pt x="72871" y="124284"/>
                  <a:pt x="72934" y="123125"/>
                  <a:pt x="72934" y="121966"/>
                </a:cubicBezTo>
                <a:cubicBezTo>
                  <a:pt x="72934" y="113800"/>
                  <a:pt x="72934" y="105648"/>
                  <a:pt x="72934" y="97482"/>
                </a:cubicBezTo>
                <a:cubicBezTo>
                  <a:pt x="72934" y="94912"/>
                  <a:pt x="74497" y="92593"/>
                  <a:pt x="76891" y="91648"/>
                </a:cubicBezTo>
                <a:cubicBezTo>
                  <a:pt x="77871" y="91252"/>
                  <a:pt x="78830" y="91047"/>
                  <a:pt x="79756" y="91047"/>
                </a:cubicBezTo>
                <a:cubicBezTo>
                  <a:pt x="81305" y="91047"/>
                  <a:pt x="82759" y="91622"/>
                  <a:pt x="84061" y="92845"/>
                </a:cubicBezTo>
                <a:cubicBezTo>
                  <a:pt x="86682" y="95315"/>
                  <a:pt x="89177" y="97898"/>
                  <a:pt x="91748" y="100406"/>
                </a:cubicBezTo>
                <a:cubicBezTo>
                  <a:pt x="95666" y="104211"/>
                  <a:pt x="99484" y="108117"/>
                  <a:pt x="103366" y="111961"/>
                </a:cubicBezTo>
                <a:cubicBezTo>
                  <a:pt x="104667" y="113256"/>
                  <a:pt x="106383" y="113894"/>
                  <a:pt x="108089" y="113894"/>
                </a:cubicBezTo>
                <a:cubicBezTo>
                  <a:pt x="109917" y="113894"/>
                  <a:pt x="111734" y="113162"/>
                  <a:pt x="113018" y="111721"/>
                </a:cubicBezTo>
                <a:cubicBezTo>
                  <a:pt x="115437" y="109012"/>
                  <a:pt x="115299" y="105018"/>
                  <a:pt x="112678" y="102397"/>
                </a:cubicBezTo>
                <a:cubicBezTo>
                  <a:pt x="106390" y="96172"/>
                  <a:pt x="100115" y="89947"/>
                  <a:pt x="93839" y="83697"/>
                </a:cubicBezTo>
                <a:cubicBezTo>
                  <a:pt x="91332" y="81202"/>
                  <a:pt x="91117" y="77560"/>
                  <a:pt x="93272" y="74750"/>
                </a:cubicBezTo>
                <a:cubicBezTo>
                  <a:pt x="94684" y="72923"/>
                  <a:pt x="96637" y="72205"/>
                  <a:pt x="98867" y="72205"/>
                </a:cubicBezTo>
                <a:cubicBezTo>
                  <a:pt x="103315" y="72199"/>
                  <a:pt x="107763" y="72199"/>
                  <a:pt x="112211" y="72199"/>
                </a:cubicBezTo>
                <a:cubicBezTo>
                  <a:pt x="116659" y="72199"/>
                  <a:pt x="121108" y="72199"/>
                  <a:pt x="125556" y="72192"/>
                </a:cubicBezTo>
                <a:cubicBezTo>
                  <a:pt x="130117" y="72192"/>
                  <a:pt x="133671" y="67366"/>
                  <a:pt x="131365" y="62616"/>
                </a:cubicBezTo>
                <a:cubicBezTo>
                  <a:pt x="130180" y="60184"/>
                  <a:pt x="128088" y="58949"/>
                  <a:pt x="125316" y="58949"/>
                </a:cubicBezTo>
                <a:cubicBezTo>
                  <a:pt x="120906" y="58955"/>
                  <a:pt x="116496" y="58958"/>
                  <a:pt x="112085" y="58958"/>
                </a:cubicBezTo>
                <a:cubicBezTo>
                  <a:pt x="107675" y="58958"/>
                  <a:pt x="103265" y="58955"/>
                  <a:pt x="98854" y="58949"/>
                </a:cubicBezTo>
                <a:cubicBezTo>
                  <a:pt x="95868" y="58949"/>
                  <a:pt x="93373" y="57386"/>
                  <a:pt x="92378" y="54917"/>
                </a:cubicBezTo>
                <a:cubicBezTo>
                  <a:pt x="91231" y="52119"/>
                  <a:pt x="91785" y="49473"/>
                  <a:pt x="94016" y="47268"/>
                </a:cubicBezTo>
                <a:cubicBezTo>
                  <a:pt x="97191" y="44143"/>
                  <a:pt x="100304" y="40942"/>
                  <a:pt x="103529" y="37855"/>
                </a:cubicBezTo>
                <a:cubicBezTo>
                  <a:pt x="106680" y="34843"/>
                  <a:pt x="109716" y="31718"/>
                  <a:pt x="112791" y="28631"/>
                </a:cubicBezTo>
                <a:cubicBezTo>
                  <a:pt x="114467" y="26930"/>
                  <a:pt x="115047" y="24838"/>
                  <a:pt x="114580" y="22545"/>
                </a:cubicBezTo>
                <a:cubicBezTo>
                  <a:pt x="114064" y="20037"/>
                  <a:pt x="112514" y="18324"/>
                  <a:pt x="110044" y="17568"/>
                </a:cubicBezTo>
                <a:cubicBezTo>
                  <a:pt x="109300" y="17338"/>
                  <a:pt x="108578" y="17224"/>
                  <a:pt x="107882" y="17224"/>
                </a:cubicBezTo>
                <a:cubicBezTo>
                  <a:pt x="106207" y="17224"/>
                  <a:pt x="104683" y="17885"/>
                  <a:pt x="103366" y="19193"/>
                </a:cubicBezTo>
                <a:cubicBezTo>
                  <a:pt x="97015" y="25468"/>
                  <a:pt x="90676" y="31756"/>
                  <a:pt x="84351" y="38044"/>
                </a:cubicBezTo>
                <a:cubicBezTo>
                  <a:pt x="82991" y="39388"/>
                  <a:pt x="81372" y="40079"/>
                  <a:pt x="79657" y="40079"/>
                </a:cubicBezTo>
                <a:cubicBezTo>
                  <a:pt x="78750" y="40079"/>
                  <a:pt x="77816" y="39885"/>
                  <a:pt x="76879" y="39493"/>
                </a:cubicBezTo>
                <a:cubicBezTo>
                  <a:pt x="74447" y="38422"/>
                  <a:pt x="72884" y="36003"/>
                  <a:pt x="72909" y="33331"/>
                </a:cubicBezTo>
                <a:cubicBezTo>
                  <a:pt x="72985" y="24914"/>
                  <a:pt x="72947" y="16484"/>
                  <a:pt x="72922" y="8054"/>
                </a:cubicBezTo>
                <a:cubicBezTo>
                  <a:pt x="72922" y="7109"/>
                  <a:pt x="72846" y="6176"/>
                  <a:pt x="72695" y="5244"/>
                </a:cubicBezTo>
                <a:cubicBezTo>
                  <a:pt x="72271" y="2750"/>
                  <a:pt x="69696" y="1"/>
                  <a:pt x="661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4047175" y="2571751"/>
            <a:ext cx="4383600" cy="1716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800">
                <a:solidFill>
                  <a:schemeClr val="dk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 name="Google Shape;14;p3"/>
          <p:cNvSpPr txBox="1">
            <a:spLocks noGrp="1"/>
          </p:cNvSpPr>
          <p:nvPr>
            <p:ph type="title" idx="2" hasCustomPrompt="1"/>
          </p:nvPr>
        </p:nvSpPr>
        <p:spPr>
          <a:xfrm>
            <a:off x="4047175" y="1729956"/>
            <a:ext cx="2165400" cy="8418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6000">
                <a:latin typeface="Playfair Display SemiBold"/>
                <a:ea typeface="Playfair Display SemiBold"/>
                <a:cs typeface="Playfair Display SemiBold"/>
                <a:sym typeface="Playfair Display SemiBold"/>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 name="Google Shape;15;p3"/>
          <p:cNvSpPr>
            <a:spLocks noGrp="1"/>
          </p:cNvSpPr>
          <p:nvPr>
            <p:ph type="pic" idx="3"/>
          </p:nvPr>
        </p:nvSpPr>
        <p:spPr>
          <a:xfrm>
            <a:off x="-2" y="75"/>
            <a:ext cx="3566100" cy="5143500"/>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 name="Google Shape;21;p5"/>
          <p:cNvSpPr txBox="1">
            <a:spLocks noGrp="1"/>
          </p:cNvSpPr>
          <p:nvPr>
            <p:ph type="subTitle" idx="1"/>
          </p:nvPr>
        </p:nvSpPr>
        <p:spPr>
          <a:xfrm>
            <a:off x="4008611" y="2254397"/>
            <a:ext cx="2568600" cy="175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2" name="Google Shape;22;p5"/>
          <p:cNvSpPr txBox="1">
            <a:spLocks noGrp="1"/>
          </p:cNvSpPr>
          <p:nvPr>
            <p:ph type="subTitle" idx="2"/>
          </p:nvPr>
        </p:nvSpPr>
        <p:spPr>
          <a:xfrm>
            <a:off x="720000" y="2254397"/>
            <a:ext cx="2568600" cy="175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3" name="Google Shape;23;p5"/>
          <p:cNvSpPr txBox="1">
            <a:spLocks noGrp="1"/>
          </p:cNvSpPr>
          <p:nvPr>
            <p:ph type="subTitle" idx="3"/>
          </p:nvPr>
        </p:nvSpPr>
        <p:spPr>
          <a:xfrm>
            <a:off x="720000" y="1830500"/>
            <a:ext cx="2568600" cy="500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a:solidFill>
                  <a:schemeClr val="dk2"/>
                </a:solidFill>
                <a:latin typeface="Playfair Display Medium"/>
                <a:ea typeface="Playfair Display Medium"/>
                <a:cs typeface="Playfair Display Medium"/>
                <a:sym typeface="Playfair Display Medium"/>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24" name="Google Shape;24;p5"/>
          <p:cNvSpPr txBox="1">
            <a:spLocks noGrp="1"/>
          </p:cNvSpPr>
          <p:nvPr>
            <p:ph type="subTitle" idx="4"/>
          </p:nvPr>
        </p:nvSpPr>
        <p:spPr>
          <a:xfrm>
            <a:off x="4008613" y="1830500"/>
            <a:ext cx="2568600" cy="500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a:solidFill>
                  <a:schemeClr val="dk2"/>
                </a:solidFill>
                <a:latin typeface="Playfair Display Medium"/>
                <a:ea typeface="Playfair Display Medium"/>
                <a:cs typeface="Playfair Display Medium"/>
                <a:sym typeface="Playfair Display Medium"/>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713225" y="762275"/>
            <a:ext cx="3004500" cy="1244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 name="Google Shape;30;p7"/>
          <p:cNvSpPr txBox="1">
            <a:spLocks noGrp="1"/>
          </p:cNvSpPr>
          <p:nvPr>
            <p:ph type="subTitle" idx="1"/>
          </p:nvPr>
        </p:nvSpPr>
        <p:spPr>
          <a:xfrm>
            <a:off x="713225" y="2082925"/>
            <a:ext cx="4294800" cy="22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Font typeface="Chivo Light"/>
              <a:buChar char="●"/>
              <a:defRPr/>
            </a:lvl1pPr>
            <a:lvl2pPr lvl="1" algn="ctr" rtl="0">
              <a:lnSpc>
                <a:spcPct val="100000"/>
              </a:lnSpc>
              <a:spcBef>
                <a:spcPts val="0"/>
              </a:spcBef>
              <a:spcAft>
                <a:spcPts val="0"/>
              </a:spcAft>
              <a:buClr>
                <a:srgbClr val="E76A28"/>
              </a:buClr>
              <a:buSzPts val="1200"/>
              <a:buFont typeface="Nunito Light"/>
              <a:buChar char="○"/>
              <a:defRPr/>
            </a:lvl2pPr>
            <a:lvl3pPr lvl="2" algn="ctr" rtl="0">
              <a:lnSpc>
                <a:spcPct val="100000"/>
              </a:lnSpc>
              <a:spcBef>
                <a:spcPts val="0"/>
              </a:spcBef>
              <a:spcAft>
                <a:spcPts val="0"/>
              </a:spcAft>
              <a:buClr>
                <a:srgbClr val="E76A28"/>
              </a:buClr>
              <a:buSzPts val="1200"/>
              <a:buFont typeface="Nunito Light"/>
              <a:buChar char="■"/>
              <a:defRPr/>
            </a:lvl3pPr>
            <a:lvl4pPr lvl="3" algn="ctr" rtl="0">
              <a:lnSpc>
                <a:spcPct val="100000"/>
              </a:lnSpc>
              <a:spcBef>
                <a:spcPts val="0"/>
              </a:spcBef>
              <a:spcAft>
                <a:spcPts val="0"/>
              </a:spcAft>
              <a:buClr>
                <a:srgbClr val="E76A28"/>
              </a:buClr>
              <a:buSzPts val="1200"/>
              <a:buFont typeface="Nunito Light"/>
              <a:buChar char="●"/>
              <a:defRPr/>
            </a:lvl4pPr>
            <a:lvl5pPr lvl="4" algn="ctr" rtl="0">
              <a:lnSpc>
                <a:spcPct val="100000"/>
              </a:lnSpc>
              <a:spcBef>
                <a:spcPts val="0"/>
              </a:spcBef>
              <a:spcAft>
                <a:spcPts val="0"/>
              </a:spcAft>
              <a:buClr>
                <a:srgbClr val="E76A28"/>
              </a:buClr>
              <a:buSzPts val="1200"/>
              <a:buFont typeface="Nunito Light"/>
              <a:buChar char="○"/>
              <a:defRPr/>
            </a:lvl5pPr>
            <a:lvl6pPr lvl="5" algn="ctr" rtl="0">
              <a:lnSpc>
                <a:spcPct val="100000"/>
              </a:lnSpc>
              <a:spcBef>
                <a:spcPts val="0"/>
              </a:spcBef>
              <a:spcAft>
                <a:spcPts val="0"/>
              </a:spcAft>
              <a:buClr>
                <a:srgbClr val="999999"/>
              </a:buClr>
              <a:buSzPts val="1200"/>
              <a:buFont typeface="Nunito Light"/>
              <a:buChar char="■"/>
              <a:defRPr/>
            </a:lvl6pPr>
            <a:lvl7pPr lvl="6" algn="ctr" rtl="0">
              <a:lnSpc>
                <a:spcPct val="100000"/>
              </a:lnSpc>
              <a:spcBef>
                <a:spcPts val="0"/>
              </a:spcBef>
              <a:spcAft>
                <a:spcPts val="0"/>
              </a:spcAft>
              <a:buClr>
                <a:srgbClr val="999999"/>
              </a:buClr>
              <a:buSzPts val="1200"/>
              <a:buFont typeface="Nunito Light"/>
              <a:buChar char="●"/>
              <a:defRPr/>
            </a:lvl7pPr>
            <a:lvl8pPr lvl="7" algn="ctr" rtl="0">
              <a:lnSpc>
                <a:spcPct val="100000"/>
              </a:lnSpc>
              <a:spcBef>
                <a:spcPts val="0"/>
              </a:spcBef>
              <a:spcAft>
                <a:spcPts val="0"/>
              </a:spcAft>
              <a:buClr>
                <a:srgbClr val="999999"/>
              </a:buClr>
              <a:buSzPts val="1200"/>
              <a:buFont typeface="Nunito Light"/>
              <a:buChar char="○"/>
              <a:defRPr/>
            </a:lvl8pPr>
            <a:lvl9pPr lvl="8" algn="ctr" rtl="0">
              <a:lnSpc>
                <a:spcPct val="100000"/>
              </a:lnSpc>
              <a:spcBef>
                <a:spcPts val="0"/>
              </a:spcBef>
              <a:spcAft>
                <a:spcPts val="0"/>
              </a:spcAft>
              <a:buClr>
                <a:srgbClr val="999999"/>
              </a:buClr>
              <a:buSzPts val="1200"/>
              <a:buFont typeface="Nunito Light"/>
              <a:buChar char="■"/>
              <a:defRPr/>
            </a:lvl9pPr>
          </a:lstStyle>
          <a:p>
            <a:endParaRPr/>
          </a:p>
        </p:txBody>
      </p:sp>
      <p:sp>
        <p:nvSpPr>
          <p:cNvPr id="31" name="Google Shape;31;p7"/>
          <p:cNvSpPr>
            <a:spLocks noGrp="1"/>
          </p:cNvSpPr>
          <p:nvPr>
            <p:ph type="pic" idx="2"/>
          </p:nvPr>
        </p:nvSpPr>
        <p:spPr>
          <a:xfrm>
            <a:off x="5911800" y="0"/>
            <a:ext cx="3232200" cy="51435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1752600" y="1307100"/>
            <a:ext cx="56388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60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135550" y="1189100"/>
            <a:ext cx="4872900" cy="196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6" name="Google Shape;36;p9"/>
          <p:cNvSpPr txBox="1">
            <a:spLocks noGrp="1"/>
          </p:cNvSpPr>
          <p:nvPr>
            <p:ph type="subTitle" idx="1"/>
          </p:nvPr>
        </p:nvSpPr>
        <p:spPr>
          <a:xfrm>
            <a:off x="2135550" y="31535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720000" y="4014450"/>
            <a:ext cx="7704000" cy="572700"/>
          </a:xfrm>
          <a:prstGeom prst="rect">
            <a:avLst/>
          </a:prstGeom>
          <a:solidFill>
            <a:schemeClr val="dk1"/>
          </a:solidFill>
        </p:spPr>
        <p:txBody>
          <a:bodyPr spcFirstLastPara="1" wrap="square" lIns="91425" tIns="91425" rIns="91425" bIns="91425" anchor="t" anchorCtr="0">
            <a:noAutofit/>
          </a:bodyPr>
          <a:lstStyle>
            <a:lvl1pPr lvl="0" algn="ctr" rtl="0">
              <a:spcBef>
                <a:spcPts val="0"/>
              </a:spcBef>
              <a:spcAft>
                <a:spcPts val="0"/>
              </a:spcAft>
              <a:buClr>
                <a:schemeClr val="lt1"/>
              </a:buClr>
              <a:buSzPts val="2500"/>
              <a:buNone/>
              <a:defRPr sz="2500">
                <a:solidFill>
                  <a:schemeClr val="lt1"/>
                </a:solidFill>
              </a:defRPr>
            </a:lvl1pPr>
            <a:lvl2pPr lvl="1" algn="ctr" rtl="0">
              <a:spcBef>
                <a:spcPts val="0"/>
              </a:spcBef>
              <a:spcAft>
                <a:spcPts val="0"/>
              </a:spcAft>
              <a:buClr>
                <a:schemeClr val="lt1"/>
              </a:buClr>
              <a:buSzPts val="2500"/>
              <a:buNone/>
              <a:defRPr sz="2500">
                <a:solidFill>
                  <a:schemeClr val="lt1"/>
                </a:solidFill>
              </a:defRPr>
            </a:lvl2pPr>
            <a:lvl3pPr lvl="2" algn="ctr" rtl="0">
              <a:spcBef>
                <a:spcPts val="0"/>
              </a:spcBef>
              <a:spcAft>
                <a:spcPts val="0"/>
              </a:spcAft>
              <a:buClr>
                <a:schemeClr val="lt1"/>
              </a:buClr>
              <a:buSzPts val="2500"/>
              <a:buNone/>
              <a:defRPr sz="2500">
                <a:solidFill>
                  <a:schemeClr val="lt1"/>
                </a:solidFill>
              </a:defRPr>
            </a:lvl3pPr>
            <a:lvl4pPr lvl="3" algn="ctr" rtl="0">
              <a:spcBef>
                <a:spcPts val="0"/>
              </a:spcBef>
              <a:spcAft>
                <a:spcPts val="0"/>
              </a:spcAft>
              <a:buClr>
                <a:schemeClr val="lt1"/>
              </a:buClr>
              <a:buSzPts val="2500"/>
              <a:buNone/>
              <a:defRPr sz="2500">
                <a:solidFill>
                  <a:schemeClr val="lt1"/>
                </a:solidFill>
              </a:defRPr>
            </a:lvl4pPr>
            <a:lvl5pPr lvl="4" algn="ctr" rtl="0">
              <a:spcBef>
                <a:spcPts val="0"/>
              </a:spcBef>
              <a:spcAft>
                <a:spcPts val="0"/>
              </a:spcAft>
              <a:buClr>
                <a:schemeClr val="lt1"/>
              </a:buClr>
              <a:buSzPts val="2500"/>
              <a:buNone/>
              <a:defRPr sz="2500">
                <a:solidFill>
                  <a:schemeClr val="lt1"/>
                </a:solidFill>
              </a:defRPr>
            </a:lvl5pPr>
            <a:lvl6pPr lvl="5" algn="ctr" rtl="0">
              <a:spcBef>
                <a:spcPts val="0"/>
              </a:spcBef>
              <a:spcAft>
                <a:spcPts val="0"/>
              </a:spcAft>
              <a:buClr>
                <a:schemeClr val="lt1"/>
              </a:buClr>
              <a:buSzPts val="2500"/>
              <a:buNone/>
              <a:defRPr sz="2500">
                <a:solidFill>
                  <a:schemeClr val="lt1"/>
                </a:solidFill>
              </a:defRPr>
            </a:lvl6pPr>
            <a:lvl7pPr lvl="6" algn="ctr" rtl="0">
              <a:spcBef>
                <a:spcPts val="0"/>
              </a:spcBef>
              <a:spcAft>
                <a:spcPts val="0"/>
              </a:spcAft>
              <a:buClr>
                <a:schemeClr val="lt1"/>
              </a:buClr>
              <a:buSzPts val="2500"/>
              <a:buNone/>
              <a:defRPr sz="2500">
                <a:solidFill>
                  <a:schemeClr val="lt1"/>
                </a:solidFill>
              </a:defRPr>
            </a:lvl7pPr>
            <a:lvl8pPr lvl="7" algn="ctr" rtl="0">
              <a:spcBef>
                <a:spcPts val="0"/>
              </a:spcBef>
              <a:spcAft>
                <a:spcPts val="0"/>
              </a:spcAft>
              <a:buClr>
                <a:schemeClr val="lt1"/>
              </a:buClr>
              <a:buSzPts val="2500"/>
              <a:buNone/>
              <a:defRPr sz="2500">
                <a:solidFill>
                  <a:schemeClr val="lt1"/>
                </a:solidFill>
              </a:defRPr>
            </a:lvl8pPr>
            <a:lvl9pPr lvl="8" algn="ctr" rtl="0">
              <a:spcBef>
                <a:spcPts val="0"/>
              </a:spcBef>
              <a:spcAft>
                <a:spcPts val="0"/>
              </a:spcAft>
              <a:buClr>
                <a:schemeClr val="lt1"/>
              </a:buClr>
              <a:buSzPts val="2500"/>
              <a:buNone/>
              <a:defRPr sz="2500">
                <a:solidFill>
                  <a:schemeClr val="lt1"/>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3"/>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44"/>
        <p:cNvGrpSpPr/>
        <p:nvPr/>
      </p:nvGrpSpPr>
      <p:grpSpPr>
        <a:xfrm>
          <a:off x="0" y="0"/>
          <a:ext cx="0" cy="0"/>
          <a:chOff x="0" y="0"/>
          <a:chExt cx="0" cy="0"/>
        </a:xfrm>
      </p:grpSpPr>
      <p:sp>
        <p:nvSpPr>
          <p:cNvPr id="45" name="Google Shape;45;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6" name="Google Shape;46;p13"/>
          <p:cNvSpPr txBox="1">
            <a:spLocks noGrp="1"/>
          </p:cNvSpPr>
          <p:nvPr>
            <p:ph type="title" idx="2" hasCustomPrompt="1"/>
          </p:nvPr>
        </p:nvSpPr>
        <p:spPr>
          <a:xfrm>
            <a:off x="720000" y="1610175"/>
            <a:ext cx="12462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atin typeface="Playfair Display SemiBold"/>
                <a:ea typeface="Playfair Display SemiBold"/>
                <a:cs typeface="Playfair Display SemiBold"/>
                <a:sym typeface="Playfair Display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7" name="Google Shape;47;p13"/>
          <p:cNvSpPr txBox="1">
            <a:spLocks noGrp="1"/>
          </p:cNvSpPr>
          <p:nvPr>
            <p:ph type="title" idx="3" hasCustomPrompt="1"/>
          </p:nvPr>
        </p:nvSpPr>
        <p:spPr>
          <a:xfrm>
            <a:off x="720000" y="3127322"/>
            <a:ext cx="12462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atin typeface="Playfair Display SemiBold"/>
                <a:ea typeface="Playfair Display SemiBold"/>
                <a:cs typeface="Playfair Display SemiBold"/>
                <a:sym typeface="Playfair Display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8" name="Google Shape;48;p13"/>
          <p:cNvSpPr txBox="1">
            <a:spLocks noGrp="1"/>
          </p:cNvSpPr>
          <p:nvPr>
            <p:ph type="title" idx="4" hasCustomPrompt="1"/>
          </p:nvPr>
        </p:nvSpPr>
        <p:spPr>
          <a:xfrm>
            <a:off x="3190675" y="1610175"/>
            <a:ext cx="12462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atin typeface="Playfair Display SemiBold"/>
                <a:ea typeface="Playfair Display SemiBold"/>
                <a:cs typeface="Playfair Display SemiBold"/>
                <a:sym typeface="Playfair Display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9" name="Google Shape;49;p13"/>
          <p:cNvSpPr txBox="1">
            <a:spLocks noGrp="1"/>
          </p:cNvSpPr>
          <p:nvPr>
            <p:ph type="title" idx="5" hasCustomPrompt="1"/>
          </p:nvPr>
        </p:nvSpPr>
        <p:spPr>
          <a:xfrm>
            <a:off x="3190675" y="3127322"/>
            <a:ext cx="12462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atin typeface="Playfair Display SemiBold"/>
                <a:ea typeface="Playfair Display SemiBold"/>
                <a:cs typeface="Playfair Display SemiBold"/>
                <a:sym typeface="Playfair Display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0" name="Google Shape;50;p13"/>
          <p:cNvSpPr txBox="1">
            <a:spLocks noGrp="1"/>
          </p:cNvSpPr>
          <p:nvPr>
            <p:ph type="title" idx="6" hasCustomPrompt="1"/>
          </p:nvPr>
        </p:nvSpPr>
        <p:spPr>
          <a:xfrm>
            <a:off x="5661350" y="1610175"/>
            <a:ext cx="12462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atin typeface="Playfair Display SemiBold"/>
                <a:ea typeface="Playfair Display SemiBold"/>
                <a:cs typeface="Playfair Display SemiBold"/>
                <a:sym typeface="Playfair Display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1" name="Google Shape;51;p13"/>
          <p:cNvSpPr txBox="1">
            <a:spLocks noGrp="1"/>
          </p:cNvSpPr>
          <p:nvPr>
            <p:ph type="title" idx="7" hasCustomPrompt="1"/>
          </p:nvPr>
        </p:nvSpPr>
        <p:spPr>
          <a:xfrm>
            <a:off x="5661350" y="3127322"/>
            <a:ext cx="12462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atin typeface="Playfair Display SemiBold"/>
                <a:ea typeface="Playfair Display SemiBold"/>
                <a:cs typeface="Playfair Display SemiBold"/>
                <a:sym typeface="Playfair Display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2" name="Google Shape;52;p13"/>
          <p:cNvSpPr txBox="1">
            <a:spLocks noGrp="1"/>
          </p:cNvSpPr>
          <p:nvPr>
            <p:ph type="subTitle" idx="1"/>
          </p:nvPr>
        </p:nvSpPr>
        <p:spPr>
          <a:xfrm>
            <a:off x="719975" y="2057775"/>
            <a:ext cx="2305500" cy="750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1800">
                <a:solidFill>
                  <a:schemeClr val="dk2"/>
                </a:solidFill>
                <a:latin typeface="Playfair Display Medium"/>
                <a:ea typeface="Playfair Display Medium"/>
                <a:cs typeface="Playfair Display Medium"/>
                <a:sym typeface="Playfair Display Medium"/>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53" name="Google Shape;53;p13"/>
          <p:cNvSpPr txBox="1">
            <a:spLocks noGrp="1"/>
          </p:cNvSpPr>
          <p:nvPr>
            <p:ph type="subTitle" idx="8"/>
          </p:nvPr>
        </p:nvSpPr>
        <p:spPr>
          <a:xfrm>
            <a:off x="3190650" y="2057775"/>
            <a:ext cx="2305500" cy="750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1800">
                <a:solidFill>
                  <a:schemeClr val="dk2"/>
                </a:solidFill>
                <a:latin typeface="Playfair Display Medium"/>
                <a:ea typeface="Playfair Display Medium"/>
                <a:cs typeface="Playfair Display Medium"/>
                <a:sym typeface="Playfair Display Medium"/>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54" name="Google Shape;54;p13"/>
          <p:cNvSpPr txBox="1">
            <a:spLocks noGrp="1"/>
          </p:cNvSpPr>
          <p:nvPr>
            <p:ph type="subTitle" idx="9"/>
          </p:nvPr>
        </p:nvSpPr>
        <p:spPr>
          <a:xfrm>
            <a:off x="5661325" y="2057775"/>
            <a:ext cx="2305500" cy="750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1800">
                <a:solidFill>
                  <a:schemeClr val="dk2"/>
                </a:solidFill>
                <a:latin typeface="Playfair Display Medium"/>
                <a:ea typeface="Playfair Display Medium"/>
                <a:cs typeface="Playfair Display Medium"/>
                <a:sym typeface="Playfair Display Medium"/>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55" name="Google Shape;55;p13"/>
          <p:cNvSpPr txBox="1">
            <a:spLocks noGrp="1"/>
          </p:cNvSpPr>
          <p:nvPr>
            <p:ph type="subTitle" idx="13"/>
          </p:nvPr>
        </p:nvSpPr>
        <p:spPr>
          <a:xfrm>
            <a:off x="719975" y="3574975"/>
            <a:ext cx="2305500" cy="750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1800">
                <a:solidFill>
                  <a:schemeClr val="dk2"/>
                </a:solidFill>
                <a:latin typeface="Playfair Display Medium"/>
                <a:ea typeface="Playfair Display Medium"/>
                <a:cs typeface="Playfair Display Medium"/>
                <a:sym typeface="Playfair Display Medium"/>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56" name="Google Shape;56;p13"/>
          <p:cNvSpPr txBox="1">
            <a:spLocks noGrp="1"/>
          </p:cNvSpPr>
          <p:nvPr>
            <p:ph type="subTitle" idx="14"/>
          </p:nvPr>
        </p:nvSpPr>
        <p:spPr>
          <a:xfrm>
            <a:off x="3190650" y="3574975"/>
            <a:ext cx="2305500" cy="750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1800">
                <a:solidFill>
                  <a:schemeClr val="dk2"/>
                </a:solidFill>
                <a:latin typeface="Playfair Display Medium"/>
                <a:ea typeface="Playfair Display Medium"/>
                <a:cs typeface="Playfair Display Medium"/>
                <a:sym typeface="Playfair Display Medium"/>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57" name="Google Shape;57;p13"/>
          <p:cNvSpPr txBox="1">
            <a:spLocks noGrp="1"/>
          </p:cNvSpPr>
          <p:nvPr>
            <p:ph type="subTitle" idx="15"/>
          </p:nvPr>
        </p:nvSpPr>
        <p:spPr>
          <a:xfrm>
            <a:off x="5661325" y="3574975"/>
            <a:ext cx="2305500" cy="750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1800">
                <a:solidFill>
                  <a:schemeClr val="dk2"/>
                </a:solidFill>
                <a:latin typeface="Playfair Display Medium"/>
                <a:ea typeface="Playfair Display Medium"/>
                <a:cs typeface="Playfair Display Medium"/>
                <a:sym typeface="Playfair Display Medium"/>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grpSp>
        <p:nvGrpSpPr>
          <p:cNvPr id="58" name="Google Shape;58;p13"/>
          <p:cNvGrpSpPr/>
          <p:nvPr/>
        </p:nvGrpSpPr>
        <p:grpSpPr>
          <a:xfrm>
            <a:off x="228538" y="4342063"/>
            <a:ext cx="572649" cy="572649"/>
            <a:chOff x="1670425" y="3680175"/>
            <a:chExt cx="1364100" cy="1364100"/>
          </a:xfrm>
        </p:grpSpPr>
        <p:sp>
          <p:nvSpPr>
            <p:cNvPr id="59" name="Google Shape;59;p13"/>
            <p:cNvSpPr/>
            <p:nvPr/>
          </p:nvSpPr>
          <p:spPr>
            <a:xfrm>
              <a:off x="1670425" y="4301325"/>
              <a:ext cx="1364100" cy="121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3"/>
            <p:cNvSpPr/>
            <p:nvPr/>
          </p:nvSpPr>
          <p:spPr>
            <a:xfrm rot="5400000">
              <a:off x="1670425" y="4301325"/>
              <a:ext cx="1364100" cy="121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3"/>
            <p:cNvSpPr/>
            <p:nvPr/>
          </p:nvSpPr>
          <p:spPr>
            <a:xfrm rot="8100000">
              <a:off x="1670515" y="4301324"/>
              <a:ext cx="1364009" cy="121764"/>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3"/>
            <p:cNvSpPr/>
            <p:nvPr/>
          </p:nvSpPr>
          <p:spPr>
            <a:xfrm rot="-8100000" flipH="1">
              <a:off x="1670515" y="4301324"/>
              <a:ext cx="1364009" cy="121764"/>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Playfair Display Medium"/>
              <a:buNone/>
              <a:defRPr sz="3500">
                <a:solidFill>
                  <a:schemeClr val="dk1"/>
                </a:solidFill>
                <a:latin typeface="Playfair Display Medium"/>
                <a:ea typeface="Playfair Display Medium"/>
                <a:cs typeface="Playfair Display Medium"/>
                <a:sym typeface="Playfair Display Medium"/>
              </a:defRPr>
            </a:lvl1pPr>
            <a:lvl2pPr lvl="1" rtl="0">
              <a:spcBef>
                <a:spcPts val="0"/>
              </a:spcBef>
              <a:spcAft>
                <a:spcPts val="0"/>
              </a:spcAft>
              <a:buClr>
                <a:schemeClr val="dk1"/>
              </a:buClr>
              <a:buSzPts val="3500"/>
              <a:buFont typeface="Playfair Display Medium"/>
              <a:buNone/>
              <a:defRPr sz="3500">
                <a:solidFill>
                  <a:schemeClr val="dk1"/>
                </a:solidFill>
                <a:latin typeface="Playfair Display Medium"/>
                <a:ea typeface="Playfair Display Medium"/>
                <a:cs typeface="Playfair Display Medium"/>
                <a:sym typeface="Playfair Display Medium"/>
              </a:defRPr>
            </a:lvl2pPr>
            <a:lvl3pPr lvl="2" rtl="0">
              <a:spcBef>
                <a:spcPts val="0"/>
              </a:spcBef>
              <a:spcAft>
                <a:spcPts val="0"/>
              </a:spcAft>
              <a:buClr>
                <a:schemeClr val="dk1"/>
              </a:buClr>
              <a:buSzPts val="3500"/>
              <a:buFont typeface="Playfair Display Medium"/>
              <a:buNone/>
              <a:defRPr sz="3500">
                <a:solidFill>
                  <a:schemeClr val="dk1"/>
                </a:solidFill>
                <a:latin typeface="Playfair Display Medium"/>
                <a:ea typeface="Playfair Display Medium"/>
                <a:cs typeface="Playfair Display Medium"/>
                <a:sym typeface="Playfair Display Medium"/>
              </a:defRPr>
            </a:lvl3pPr>
            <a:lvl4pPr lvl="3" rtl="0">
              <a:spcBef>
                <a:spcPts val="0"/>
              </a:spcBef>
              <a:spcAft>
                <a:spcPts val="0"/>
              </a:spcAft>
              <a:buClr>
                <a:schemeClr val="dk1"/>
              </a:buClr>
              <a:buSzPts val="3500"/>
              <a:buFont typeface="Playfair Display Medium"/>
              <a:buNone/>
              <a:defRPr sz="3500">
                <a:solidFill>
                  <a:schemeClr val="dk1"/>
                </a:solidFill>
                <a:latin typeface="Playfair Display Medium"/>
                <a:ea typeface="Playfair Display Medium"/>
                <a:cs typeface="Playfair Display Medium"/>
                <a:sym typeface="Playfair Display Medium"/>
              </a:defRPr>
            </a:lvl4pPr>
            <a:lvl5pPr lvl="4" rtl="0">
              <a:spcBef>
                <a:spcPts val="0"/>
              </a:spcBef>
              <a:spcAft>
                <a:spcPts val="0"/>
              </a:spcAft>
              <a:buClr>
                <a:schemeClr val="dk1"/>
              </a:buClr>
              <a:buSzPts val="3500"/>
              <a:buFont typeface="Playfair Display Medium"/>
              <a:buNone/>
              <a:defRPr sz="3500">
                <a:solidFill>
                  <a:schemeClr val="dk1"/>
                </a:solidFill>
                <a:latin typeface="Playfair Display Medium"/>
                <a:ea typeface="Playfair Display Medium"/>
                <a:cs typeface="Playfair Display Medium"/>
                <a:sym typeface="Playfair Display Medium"/>
              </a:defRPr>
            </a:lvl5pPr>
            <a:lvl6pPr lvl="5" rtl="0">
              <a:spcBef>
                <a:spcPts val="0"/>
              </a:spcBef>
              <a:spcAft>
                <a:spcPts val="0"/>
              </a:spcAft>
              <a:buClr>
                <a:schemeClr val="dk1"/>
              </a:buClr>
              <a:buSzPts val="3500"/>
              <a:buFont typeface="Playfair Display Medium"/>
              <a:buNone/>
              <a:defRPr sz="3500">
                <a:solidFill>
                  <a:schemeClr val="dk1"/>
                </a:solidFill>
                <a:latin typeface="Playfair Display Medium"/>
                <a:ea typeface="Playfair Display Medium"/>
                <a:cs typeface="Playfair Display Medium"/>
                <a:sym typeface="Playfair Display Medium"/>
              </a:defRPr>
            </a:lvl6pPr>
            <a:lvl7pPr lvl="6" rtl="0">
              <a:spcBef>
                <a:spcPts val="0"/>
              </a:spcBef>
              <a:spcAft>
                <a:spcPts val="0"/>
              </a:spcAft>
              <a:buClr>
                <a:schemeClr val="dk1"/>
              </a:buClr>
              <a:buSzPts val="3500"/>
              <a:buFont typeface="Playfair Display Medium"/>
              <a:buNone/>
              <a:defRPr sz="3500">
                <a:solidFill>
                  <a:schemeClr val="dk1"/>
                </a:solidFill>
                <a:latin typeface="Playfair Display Medium"/>
                <a:ea typeface="Playfair Display Medium"/>
                <a:cs typeface="Playfair Display Medium"/>
                <a:sym typeface="Playfair Display Medium"/>
              </a:defRPr>
            </a:lvl7pPr>
            <a:lvl8pPr lvl="7" rtl="0">
              <a:spcBef>
                <a:spcPts val="0"/>
              </a:spcBef>
              <a:spcAft>
                <a:spcPts val="0"/>
              </a:spcAft>
              <a:buClr>
                <a:schemeClr val="dk1"/>
              </a:buClr>
              <a:buSzPts val="3500"/>
              <a:buFont typeface="Playfair Display Medium"/>
              <a:buNone/>
              <a:defRPr sz="3500">
                <a:solidFill>
                  <a:schemeClr val="dk1"/>
                </a:solidFill>
                <a:latin typeface="Playfair Display Medium"/>
                <a:ea typeface="Playfair Display Medium"/>
                <a:cs typeface="Playfair Display Medium"/>
                <a:sym typeface="Playfair Display Medium"/>
              </a:defRPr>
            </a:lvl8pPr>
            <a:lvl9pPr lvl="8" rtl="0">
              <a:spcBef>
                <a:spcPts val="0"/>
              </a:spcBef>
              <a:spcAft>
                <a:spcPts val="0"/>
              </a:spcAft>
              <a:buClr>
                <a:schemeClr val="dk1"/>
              </a:buClr>
              <a:buSzPts val="3500"/>
              <a:buFont typeface="Playfair Display Medium"/>
              <a:buNone/>
              <a:defRPr sz="3500">
                <a:solidFill>
                  <a:schemeClr val="dk1"/>
                </a:solidFill>
                <a:latin typeface="Playfair Display Medium"/>
                <a:ea typeface="Playfair Display Medium"/>
                <a:cs typeface="Playfair Display Medium"/>
                <a:sym typeface="Playfair Display Medium"/>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Chivo"/>
              <a:buChar char="●"/>
              <a:defRPr sz="1200">
                <a:solidFill>
                  <a:schemeClr val="dk1"/>
                </a:solidFill>
                <a:latin typeface="Chivo"/>
                <a:ea typeface="Chivo"/>
                <a:cs typeface="Chivo"/>
                <a:sym typeface="Chivo"/>
              </a:defRPr>
            </a:lvl1pPr>
            <a:lvl2pPr marL="914400" lvl="1" indent="-304800">
              <a:lnSpc>
                <a:spcPct val="100000"/>
              </a:lnSpc>
              <a:spcBef>
                <a:spcPts val="0"/>
              </a:spcBef>
              <a:spcAft>
                <a:spcPts val="0"/>
              </a:spcAft>
              <a:buClr>
                <a:schemeClr val="dk1"/>
              </a:buClr>
              <a:buSzPts val="1200"/>
              <a:buFont typeface="Chivo"/>
              <a:buChar char="○"/>
              <a:defRPr sz="1200">
                <a:solidFill>
                  <a:schemeClr val="dk1"/>
                </a:solidFill>
                <a:latin typeface="Chivo"/>
                <a:ea typeface="Chivo"/>
                <a:cs typeface="Chivo"/>
                <a:sym typeface="Chivo"/>
              </a:defRPr>
            </a:lvl2pPr>
            <a:lvl3pPr marL="1371600" lvl="2" indent="-304800">
              <a:lnSpc>
                <a:spcPct val="100000"/>
              </a:lnSpc>
              <a:spcBef>
                <a:spcPts val="0"/>
              </a:spcBef>
              <a:spcAft>
                <a:spcPts val="0"/>
              </a:spcAft>
              <a:buClr>
                <a:schemeClr val="dk1"/>
              </a:buClr>
              <a:buSzPts val="1200"/>
              <a:buFont typeface="Chivo"/>
              <a:buChar char="■"/>
              <a:defRPr sz="1200">
                <a:solidFill>
                  <a:schemeClr val="dk1"/>
                </a:solidFill>
                <a:latin typeface="Chivo"/>
                <a:ea typeface="Chivo"/>
                <a:cs typeface="Chivo"/>
                <a:sym typeface="Chivo"/>
              </a:defRPr>
            </a:lvl3pPr>
            <a:lvl4pPr marL="1828800" lvl="3" indent="-304800">
              <a:lnSpc>
                <a:spcPct val="100000"/>
              </a:lnSpc>
              <a:spcBef>
                <a:spcPts val="0"/>
              </a:spcBef>
              <a:spcAft>
                <a:spcPts val="0"/>
              </a:spcAft>
              <a:buClr>
                <a:schemeClr val="dk1"/>
              </a:buClr>
              <a:buSzPts val="1200"/>
              <a:buFont typeface="Chivo"/>
              <a:buChar char="●"/>
              <a:defRPr sz="1200">
                <a:solidFill>
                  <a:schemeClr val="dk1"/>
                </a:solidFill>
                <a:latin typeface="Chivo"/>
                <a:ea typeface="Chivo"/>
                <a:cs typeface="Chivo"/>
                <a:sym typeface="Chivo"/>
              </a:defRPr>
            </a:lvl4pPr>
            <a:lvl5pPr marL="2286000" lvl="4" indent="-304800">
              <a:lnSpc>
                <a:spcPct val="100000"/>
              </a:lnSpc>
              <a:spcBef>
                <a:spcPts val="0"/>
              </a:spcBef>
              <a:spcAft>
                <a:spcPts val="0"/>
              </a:spcAft>
              <a:buClr>
                <a:schemeClr val="dk1"/>
              </a:buClr>
              <a:buSzPts val="1200"/>
              <a:buFont typeface="Chivo"/>
              <a:buChar char="○"/>
              <a:defRPr sz="1200">
                <a:solidFill>
                  <a:schemeClr val="dk1"/>
                </a:solidFill>
                <a:latin typeface="Chivo"/>
                <a:ea typeface="Chivo"/>
                <a:cs typeface="Chivo"/>
                <a:sym typeface="Chivo"/>
              </a:defRPr>
            </a:lvl5pPr>
            <a:lvl6pPr marL="2743200" lvl="5" indent="-304800">
              <a:lnSpc>
                <a:spcPct val="100000"/>
              </a:lnSpc>
              <a:spcBef>
                <a:spcPts val="0"/>
              </a:spcBef>
              <a:spcAft>
                <a:spcPts val="0"/>
              </a:spcAft>
              <a:buClr>
                <a:schemeClr val="dk1"/>
              </a:buClr>
              <a:buSzPts val="1200"/>
              <a:buFont typeface="Chivo"/>
              <a:buChar char="■"/>
              <a:defRPr sz="1200">
                <a:solidFill>
                  <a:schemeClr val="dk1"/>
                </a:solidFill>
                <a:latin typeface="Chivo"/>
                <a:ea typeface="Chivo"/>
                <a:cs typeface="Chivo"/>
                <a:sym typeface="Chivo"/>
              </a:defRPr>
            </a:lvl6pPr>
            <a:lvl7pPr marL="3200400" lvl="6" indent="-304800">
              <a:lnSpc>
                <a:spcPct val="100000"/>
              </a:lnSpc>
              <a:spcBef>
                <a:spcPts val="0"/>
              </a:spcBef>
              <a:spcAft>
                <a:spcPts val="0"/>
              </a:spcAft>
              <a:buClr>
                <a:schemeClr val="dk1"/>
              </a:buClr>
              <a:buSzPts val="1200"/>
              <a:buFont typeface="Chivo"/>
              <a:buChar char="●"/>
              <a:defRPr sz="1200">
                <a:solidFill>
                  <a:schemeClr val="dk1"/>
                </a:solidFill>
                <a:latin typeface="Chivo"/>
                <a:ea typeface="Chivo"/>
                <a:cs typeface="Chivo"/>
                <a:sym typeface="Chivo"/>
              </a:defRPr>
            </a:lvl7pPr>
            <a:lvl8pPr marL="3657600" lvl="7" indent="-304800">
              <a:lnSpc>
                <a:spcPct val="100000"/>
              </a:lnSpc>
              <a:spcBef>
                <a:spcPts val="0"/>
              </a:spcBef>
              <a:spcAft>
                <a:spcPts val="0"/>
              </a:spcAft>
              <a:buClr>
                <a:schemeClr val="dk1"/>
              </a:buClr>
              <a:buSzPts val="1200"/>
              <a:buFont typeface="Chivo"/>
              <a:buChar char="○"/>
              <a:defRPr sz="1200">
                <a:solidFill>
                  <a:schemeClr val="dk1"/>
                </a:solidFill>
                <a:latin typeface="Chivo"/>
                <a:ea typeface="Chivo"/>
                <a:cs typeface="Chivo"/>
                <a:sym typeface="Chivo"/>
              </a:defRPr>
            </a:lvl8pPr>
            <a:lvl9pPr marL="4114800" lvl="8" indent="-304800">
              <a:lnSpc>
                <a:spcPct val="100000"/>
              </a:lnSpc>
              <a:spcBef>
                <a:spcPts val="0"/>
              </a:spcBef>
              <a:spcAft>
                <a:spcPts val="0"/>
              </a:spcAft>
              <a:buClr>
                <a:schemeClr val="dk1"/>
              </a:buClr>
              <a:buSzPts val="1200"/>
              <a:buFont typeface="Chivo"/>
              <a:buChar char="■"/>
              <a:defRPr sz="1200">
                <a:solidFill>
                  <a:schemeClr val="dk1"/>
                </a:solidFill>
                <a:latin typeface="Chivo"/>
                <a:ea typeface="Chivo"/>
                <a:cs typeface="Chivo"/>
                <a:sym typeface="Chiv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3" r:id="rId4"/>
    <p:sldLayoutId id="2147483654" r:id="rId5"/>
    <p:sldLayoutId id="2147483655" r:id="rId6"/>
    <p:sldLayoutId id="2147483656" r:id="rId7"/>
    <p:sldLayoutId id="2147483658" r:id="rId8"/>
    <p:sldLayoutId id="2147483659" r:id="rId9"/>
    <p:sldLayoutId id="2147483660" r:id="rId10"/>
    <p:sldLayoutId id="2147483663" r:id="rId11"/>
    <p:sldLayoutId id="2147483664" r:id="rId12"/>
    <p:sldLayoutId id="2147483665" r:id="rId13"/>
    <p:sldLayoutId id="2147483667" r:id="rId14"/>
    <p:sldLayoutId id="2147483668" r:id="rId15"/>
    <p:sldLayoutId id="2147483669"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14.jpeg"/><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hyperlink" Target="https://en.wikipedia.org/wiki/Sephora"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40"/>
          <p:cNvSpPr/>
          <p:nvPr/>
        </p:nvSpPr>
        <p:spPr>
          <a:xfrm>
            <a:off x="7708124" y="3637949"/>
            <a:ext cx="725801" cy="720185"/>
          </a:xfrm>
          <a:custGeom>
            <a:avLst/>
            <a:gdLst/>
            <a:ahLst/>
            <a:cxnLst/>
            <a:rect l="l" t="t" r="r" b="b"/>
            <a:pathLst>
              <a:path w="121473" h="120533" extrusionOk="0">
                <a:moveTo>
                  <a:pt x="60711" y="0"/>
                </a:moveTo>
                <a:cubicBezTo>
                  <a:pt x="57772" y="0"/>
                  <a:pt x="54914" y="1728"/>
                  <a:pt x="53592" y="4941"/>
                </a:cubicBezTo>
                <a:cubicBezTo>
                  <a:pt x="51966" y="8885"/>
                  <a:pt x="50442" y="12841"/>
                  <a:pt x="48854" y="16798"/>
                </a:cubicBezTo>
                <a:cubicBezTo>
                  <a:pt x="47489" y="20192"/>
                  <a:pt x="44922" y="22028"/>
                  <a:pt x="41846" y="22028"/>
                </a:cubicBezTo>
                <a:cubicBezTo>
                  <a:pt x="40661" y="22028"/>
                  <a:pt x="39401" y="21756"/>
                  <a:pt x="38105" y="21196"/>
                </a:cubicBezTo>
                <a:cubicBezTo>
                  <a:pt x="34199" y="19520"/>
                  <a:pt x="30293" y="17831"/>
                  <a:pt x="26399" y="16143"/>
                </a:cubicBezTo>
                <a:cubicBezTo>
                  <a:pt x="25456" y="15735"/>
                  <a:pt x="24480" y="15457"/>
                  <a:pt x="23452" y="15457"/>
                </a:cubicBezTo>
                <a:cubicBezTo>
                  <a:pt x="23368" y="15457"/>
                  <a:pt x="23283" y="15458"/>
                  <a:pt x="23199" y="15462"/>
                </a:cubicBezTo>
                <a:cubicBezTo>
                  <a:pt x="23186" y="15462"/>
                  <a:pt x="23173" y="15462"/>
                  <a:pt x="23160" y="15462"/>
                </a:cubicBezTo>
                <a:cubicBezTo>
                  <a:pt x="17713" y="15462"/>
                  <a:pt x="14030" y="20842"/>
                  <a:pt x="16117" y="25896"/>
                </a:cubicBezTo>
                <a:cubicBezTo>
                  <a:pt x="17818" y="29991"/>
                  <a:pt x="19670" y="34023"/>
                  <a:pt x="21434" y="38093"/>
                </a:cubicBezTo>
                <a:cubicBezTo>
                  <a:pt x="21989" y="39391"/>
                  <a:pt x="22317" y="40727"/>
                  <a:pt x="22115" y="42163"/>
                </a:cubicBezTo>
                <a:cubicBezTo>
                  <a:pt x="21674" y="45314"/>
                  <a:pt x="19897" y="47317"/>
                  <a:pt x="16974" y="48451"/>
                </a:cubicBezTo>
                <a:cubicBezTo>
                  <a:pt x="12904" y="50014"/>
                  <a:pt x="8846" y="51614"/>
                  <a:pt x="4801" y="53227"/>
                </a:cubicBezTo>
                <a:cubicBezTo>
                  <a:pt x="1802" y="54424"/>
                  <a:pt x="0" y="57083"/>
                  <a:pt x="0" y="60208"/>
                </a:cubicBezTo>
                <a:cubicBezTo>
                  <a:pt x="0" y="63434"/>
                  <a:pt x="1764" y="66092"/>
                  <a:pt x="4801" y="67302"/>
                </a:cubicBezTo>
                <a:cubicBezTo>
                  <a:pt x="8922" y="68940"/>
                  <a:pt x="13067" y="70528"/>
                  <a:pt x="17175" y="72166"/>
                </a:cubicBezTo>
                <a:cubicBezTo>
                  <a:pt x="21598" y="73943"/>
                  <a:pt x="23299" y="78303"/>
                  <a:pt x="21346" y="82637"/>
                </a:cubicBezTo>
                <a:cubicBezTo>
                  <a:pt x="19557" y="86619"/>
                  <a:pt x="17843" y="90626"/>
                  <a:pt x="16104" y="94621"/>
                </a:cubicBezTo>
                <a:cubicBezTo>
                  <a:pt x="15625" y="95667"/>
                  <a:pt x="15436" y="96813"/>
                  <a:pt x="15525" y="97947"/>
                </a:cubicBezTo>
                <a:cubicBezTo>
                  <a:pt x="15955" y="102262"/>
                  <a:pt x="19250" y="105081"/>
                  <a:pt x="23097" y="105081"/>
                </a:cubicBezTo>
                <a:cubicBezTo>
                  <a:pt x="24204" y="105081"/>
                  <a:pt x="25357" y="104847"/>
                  <a:pt x="26500" y="104349"/>
                </a:cubicBezTo>
                <a:cubicBezTo>
                  <a:pt x="30394" y="102648"/>
                  <a:pt x="34300" y="100959"/>
                  <a:pt x="38206" y="99296"/>
                </a:cubicBezTo>
                <a:cubicBezTo>
                  <a:pt x="39449" y="98762"/>
                  <a:pt x="40668" y="98504"/>
                  <a:pt x="41820" y="98504"/>
                </a:cubicBezTo>
                <a:cubicBezTo>
                  <a:pt x="44884" y="98504"/>
                  <a:pt x="47476" y="100328"/>
                  <a:pt x="48804" y="103643"/>
                </a:cubicBezTo>
                <a:cubicBezTo>
                  <a:pt x="50366" y="107512"/>
                  <a:pt x="51903" y="111405"/>
                  <a:pt x="53453" y="115286"/>
                </a:cubicBezTo>
                <a:cubicBezTo>
                  <a:pt x="53831" y="116206"/>
                  <a:pt x="54235" y="117101"/>
                  <a:pt x="54915" y="117857"/>
                </a:cubicBezTo>
                <a:cubicBezTo>
                  <a:pt x="56565" y="119669"/>
                  <a:pt x="58682" y="120533"/>
                  <a:pt x="60757" y="120533"/>
                </a:cubicBezTo>
                <a:cubicBezTo>
                  <a:pt x="63691" y="120533"/>
                  <a:pt x="66540" y="118806"/>
                  <a:pt x="67869" y="115589"/>
                </a:cubicBezTo>
                <a:cubicBezTo>
                  <a:pt x="69469" y="111720"/>
                  <a:pt x="70981" y="107827"/>
                  <a:pt x="72531" y="103945"/>
                </a:cubicBezTo>
                <a:cubicBezTo>
                  <a:pt x="73954" y="100388"/>
                  <a:pt x="76477" y="98511"/>
                  <a:pt x="79586" y="98511"/>
                </a:cubicBezTo>
                <a:cubicBezTo>
                  <a:pt x="80827" y="98511"/>
                  <a:pt x="82162" y="98810"/>
                  <a:pt x="83557" y="99422"/>
                </a:cubicBezTo>
                <a:cubicBezTo>
                  <a:pt x="87413" y="101110"/>
                  <a:pt x="91281" y="102786"/>
                  <a:pt x="95162" y="104437"/>
                </a:cubicBezTo>
                <a:cubicBezTo>
                  <a:pt x="96222" y="104886"/>
                  <a:pt x="97304" y="105105"/>
                  <a:pt x="98358" y="105105"/>
                </a:cubicBezTo>
                <a:cubicBezTo>
                  <a:pt x="100763" y="105105"/>
                  <a:pt x="103022" y="103966"/>
                  <a:pt x="104537" y="101829"/>
                </a:cubicBezTo>
                <a:cubicBezTo>
                  <a:pt x="106453" y="99157"/>
                  <a:pt x="106213" y="96360"/>
                  <a:pt x="104903" y="93499"/>
                </a:cubicBezTo>
                <a:cubicBezTo>
                  <a:pt x="103202" y="89770"/>
                  <a:pt x="101563" y="86002"/>
                  <a:pt x="99938" y="82222"/>
                </a:cubicBezTo>
                <a:cubicBezTo>
                  <a:pt x="99434" y="81037"/>
                  <a:pt x="99131" y="79802"/>
                  <a:pt x="99308" y="78479"/>
                </a:cubicBezTo>
                <a:cubicBezTo>
                  <a:pt x="99736" y="75342"/>
                  <a:pt x="101437" y="73262"/>
                  <a:pt x="104373" y="72128"/>
                </a:cubicBezTo>
                <a:cubicBezTo>
                  <a:pt x="108507" y="70515"/>
                  <a:pt x="112640" y="68928"/>
                  <a:pt x="116747" y="67252"/>
                </a:cubicBezTo>
                <a:cubicBezTo>
                  <a:pt x="119809" y="66017"/>
                  <a:pt x="121473" y="63371"/>
                  <a:pt x="121460" y="60094"/>
                </a:cubicBezTo>
                <a:cubicBezTo>
                  <a:pt x="121435" y="57058"/>
                  <a:pt x="119620" y="54399"/>
                  <a:pt x="116672" y="53227"/>
                </a:cubicBezTo>
                <a:cubicBezTo>
                  <a:pt x="112690" y="51639"/>
                  <a:pt x="108733" y="49951"/>
                  <a:pt x="104688" y="48552"/>
                </a:cubicBezTo>
                <a:cubicBezTo>
                  <a:pt x="100417" y="47078"/>
                  <a:pt x="97934" y="42504"/>
                  <a:pt x="100140" y="37791"/>
                </a:cubicBezTo>
                <a:cubicBezTo>
                  <a:pt x="101941" y="33948"/>
                  <a:pt x="103567" y="30016"/>
                  <a:pt x="105268" y="26110"/>
                </a:cubicBezTo>
                <a:cubicBezTo>
                  <a:pt x="105760" y="24988"/>
                  <a:pt x="106062" y="23804"/>
                  <a:pt x="105936" y="22582"/>
                </a:cubicBezTo>
                <a:cubicBezTo>
                  <a:pt x="105505" y="18267"/>
                  <a:pt x="102218" y="15448"/>
                  <a:pt x="98369" y="15448"/>
                </a:cubicBezTo>
                <a:cubicBezTo>
                  <a:pt x="97261" y="15448"/>
                  <a:pt x="96107" y="15682"/>
                  <a:pt x="94961" y="16180"/>
                </a:cubicBezTo>
                <a:cubicBezTo>
                  <a:pt x="91067" y="17882"/>
                  <a:pt x="87161" y="19558"/>
                  <a:pt x="83254" y="21233"/>
                </a:cubicBezTo>
                <a:cubicBezTo>
                  <a:pt x="82011" y="21767"/>
                  <a:pt x="80793" y="22025"/>
                  <a:pt x="79642" y="22025"/>
                </a:cubicBezTo>
                <a:cubicBezTo>
                  <a:pt x="76582" y="22025"/>
                  <a:pt x="73994" y="20201"/>
                  <a:pt x="72657" y="16886"/>
                </a:cubicBezTo>
                <a:cubicBezTo>
                  <a:pt x="71095" y="13018"/>
                  <a:pt x="69557" y="9124"/>
                  <a:pt x="68007" y="5243"/>
                </a:cubicBezTo>
                <a:cubicBezTo>
                  <a:pt x="67629" y="4323"/>
                  <a:pt x="67226" y="3428"/>
                  <a:pt x="66546" y="2672"/>
                </a:cubicBezTo>
                <a:cubicBezTo>
                  <a:pt x="64902" y="862"/>
                  <a:pt x="62787" y="0"/>
                  <a:pt x="607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 name="Google Shape;369;p40"/>
          <p:cNvGrpSpPr/>
          <p:nvPr/>
        </p:nvGrpSpPr>
        <p:grpSpPr>
          <a:xfrm>
            <a:off x="1184145" y="1488274"/>
            <a:ext cx="354778" cy="339271"/>
            <a:chOff x="5045500" y="842250"/>
            <a:chExt cx="503875" cy="481850"/>
          </a:xfrm>
        </p:grpSpPr>
        <p:sp>
          <p:nvSpPr>
            <p:cNvPr id="370" name="Google Shape;370;p40"/>
            <p:cNvSpPr/>
            <p:nvPr/>
          </p:nvSpPr>
          <p:spPr>
            <a:xfrm>
              <a:off x="5045500" y="842250"/>
              <a:ext cx="503875" cy="481850"/>
            </a:xfrm>
            <a:custGeom>
              <a:avLst/>
              <a:gdLst/>
              <a:ahLst/>
              <a:cxnLst/>
              <a:rect l="l" t="t" r="r" b="b"/>
              <a:pathLst>
                <a:path w="20155" h="19274" extrusionOk="0">
                  <a:moveTo>
                    <a:pt x="12103" y="1130"/>
                  </a:moveTo>
                  <a:cubicBezTo>
                    <a:pt x="13694" y="1130"/>
                    <a:pt x="15284" y="1735"/>
                    <a:pt x="16496" y="2945"/>
                  </a:cubicBezTo>
                  <a:cubicBezTo>
                    <a:pt x="18917" y="5366"/>
                    <a:pt x="18917" y="9305"/>
                    <a:pt x="16496" y="11729"/>
                  </a:cubicBezTo>
                  <a:cubicBezTo>
                    <a:pt x="15286" y="12940"/>
                    <a:pt x="13695" y="13545"/>
                    <a:pt x="12104" y="13545"/>
                  </a:cubicBezTo>
                  <a:cubicBezTo>
                    <a:pt x="10514" y="13545"/>
                    <a:pt x="8923" y="12940"/>
                    <a:pt x="7712" y="11729"/>
                  </a:cubicBezTo>
                  <a:cubicBezTo>
                    <a:pt x="5288" y="9305"/>
                    <a:pt x="5288" y="5369"/>
                    <a:pt x="7712" y="2945"/>
                  </a:cubicBezTo>
                  <a:cubicBezTo>
                    <a:pt x="8923" y="1735"/>
                    <a:pt x="10513" y="1130"/>
                    <a:pt x="12103" y="1130"/>
                  </a:cubicBezTo>
                  <a:close/>
                  <a:moveTo>
                    <a:pt x="4918" y="13726"/>
                  </a:moveTo>
                  <a:lnTo>
                    <a:pt x="5716" y="14524"/>
                  </a:lnTo>
                  <a:lnTo>
                    <a:pt x="4918" y="15322"/>
                  </a:lnTo>
                  <a:lnTo>
                    <a:pt x="4120" y="14524"/>
                  </a:lnTo>
                  <a:lnTo>
                    <a:pt x="4918" y="13726"/>
                  </a:lnTo>
                  <a:close/>
                  <a:moveTo>
                    <a:pt x="12106" y="1"/>
                  </a:moveTo>
                  <a:cubicBezTo>
                    <a:pt x="10226" y="1"/>
                    <a:pt x="8345" y="717"/>
                    <a:pt x="6914" y="2147"/>
                  </a:cubicBezTo>
                  <a:cubicBezTo>
                    <a:pt x="4725" y="4333"/>
                    <a:pt x="4240" y="7516"/>
                    <a:pt x="5315" y="10133"/>
                  </a:cubicBezTo>
                  <a:lnTo>
                    <a:pt x="4518" y="10931"/>
                  </a:lnTo>
                  <a:cubicBezTo>
                    <a:pt x="4009" y="11434"/>
                    <a:pt x="3876" y="12208"/>
                    <a:pt x="4192" y="12852"/>
                  </a:cubicBezTo>
                  <a:lnTo>
                    <a:pt x="663" y="16382"/>
                  </a:lnTo>
                  <a:cubicBezTo>
                    <a:pt x="1" y="17044"/>
                    <a:pt x="1" y="18116"/>
                    <a:pt x="663" y="18778"/>
                  </a:cubicBezTo>
                  <a:cubicBezTo>
                    <a:pt x="994" y="19108"/>
                    <a:pt x="1428" y="19273"/>
                    <a:pt x="1862" y="19273"/>
                  </a:cubicBezTo>
                  <a:cubicBezTo>
                    <a:pt x="2295" y="19273"/>
                    <a:pt x="2729" y="19108"/>
                    <a:pt x="3060" y="18778"/>
                  </a:cubicBezTo>
                  <a:lnTo>
                    <a:pt x="6586" y="15249"/>
                  </a:lnTo>
                  <a:cubicBezTo>
                    <a:pt x="6820" y="15363"/>
                    <a:pt x="7071" y="15418"/>
                    <a:pt x="7320" y="15418"/>
                  </a:cubicBezTo>
                  <a:cubicBezTo>
                    <a:pt x="7757" y="15418"/>
                    <a:pt x="8188" y="15247"/>
                    <a:pt x="8510" y="14921"/>
                  </a:cubicBezTo>
                  <a:lnTo>
                    <a:pt x="9308" y="14126"/>
                  </a:lnTo>
                  <a:cubicBezTo>
                    <a:pt x="10192" y="14489"/>
                    <a:pt x="11145" y="14675"/>
                    <a:pt x="12104" y="14675"/>
                  </a:cubicBezTo>
                  <a:cubicBezTo>
                    <a:pt x="13962" y="14675"/>
                    <a:pt x="15843" y="13979"/>
                    <a:pt x="17294" y="12527"/>
                  </a:cubicBezTo>
                  <a:cubicBezTo>
                    <a:pt x="20155" y="9666"/>
                    <a:pt x="20155" y="5008"/>
                    <a:pt x="17294" y="2147"/>
                  </a:cubicBezTo>
                  <a:cubicBezTo>
                    <a:pt x="15864" y="716"/>
                    <a:pt x="13985" y="1"/>
                    <a:pt x="121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71" name="Google Shape;371;p40"/>
            <p:cNvSpPr/>
            <p:nvPr/>
          </p:nvSpPr>
          <p:spPr>
            <a:xfrm>
              <a:off x="5221050" y="898625"/>
              <a:ext cx="254100" cy="254100"/>
            </a:xfrm>
            <a:custGeom>
              <a:avLst/>
              <a:gdLst/>
              <a:ahLst/>
              <a:cxnLst/>
              <a:rect l="l" t="t" r="r" b="b"/>
              <a:pathLst>
                <a:path w="10164" h="10164" extrusionOk="0">
                  <a:moveTo>
                    <a:pt x="5081" y="1"/>
                  </a:moveTo>
                  <a:cubicBezTo>
                    <a:pt x="2274" y="1"/>
                    <a:pt x="1" y="2274"/>
                    <a:pt x="1" y="5081"/>
                  </a:cubicBezTo>
                  <a:cubicBezTo>
                    <a:pt x="1" y="7887"/>
                    <a:pt x="2274" y="10164"/>
                    <a:pt x="5081" y="10164"/>
                  </a:cubicBezTo>
                  <a:cubicBezTo>
                    <a:pt x="7887" y="10164"/>
                    <a:pt x="10164" y="7887"/>
                    <a:pt x="10164" y="5081"/>
                  </a:cubicBezTo>
                  <a:cubicBezTo>
                    <a:pt x="10164" y="2274"/>
                    <a:pt x="7887" y="1"/>
                    <a:pt x="50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379" name="Google Shape;379;p40"/>
          <p:cNvGrpSpPr/>
          <p:nvPr/>
        </p:nvGrpSpPr>
        <p:grpSpPr>
          <a:xfrm>
            <a:off x="1271220" y="3902989"/>
            <a:ext cx="339253" cy="339253"/>
            <a:chOff x="1492675" y="4992125"/>
            <a:chExt cx="481825" cy="481825"/>
          </a:xfrm>
        </p:grpSpPr>
        <p:sp>
          <p:nvSpPr>
            <p:cNvPr id="380" name="Google Shape;380;p40"/>
            <p:cNvSpPr/>
            <p:nvPr/>
          </p:nvSpPr>
          <p:spPr>
            <a:xfrm>
              <a:off x="1492675" y="4992125"/>
              <a:ext cx="481825" cy="481825"/>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1" name="Google Shape;381;p40"/>
            <p:cNvSpPr/>
            <p:nvPr/>
          </p:nvSpPr>
          <p:spPr>
            <a:xfrm>
              <a:off x="1639625" y="5170175"/>
              <a:ext cx="190100" cy="125750"/>
            </a:xfrm>
            <a:custGeom>
              <a:avLst/>
              <a:gdLst/>
              <a:ahLst/>
              <a:cxnLst/>
              <a:rect l="l" t="t" r="r" b="b"/>
              <a:pathLst>
                <a:path w="7604" h="5030" extrusionOk="0">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382" name="Google Shape;382;p40"/>
          <p:cNvGrpSpPr/>
          <p:nvPr/>
        </p:nvGrpSpPr>
        <p:grpSpPr>
          <a:xfrm>
            <a:off x="7970990" y="1617424"/>
            <a:ext cx="339253" cy="339253"/>
            <a:chOff x="1492675" y="2027925"/>
            <a:chExt cx="481825" cy="481825"/>
          </a:xfrm>
        </p:grpSpPr>
        <p:sp>
          <p:nvSpPr>
            <p:cNvPr id="383" name="Google Shape;383;p40"/>
            <p:cNvSpPr/>
            <p:nvPr/>
          </p:nvSpPr>
          <p:spPr>
            <a:xfrm>
              <a:off x="1719425" y="2170050"/>
              <a:ext cx="28250" cy="28250"/>
            </a:xfrm>
            <a:custGeom>
              <a:avLst/>
              <a:gdLst/>
              <a:ahLst/>
              <a:cxnLst/>
              <a:rect l="l" t="t" r="r" b="b"/>
              <a:pathLst>
                <a:path w="1130" h="1130" extrusionOk="0">
                  <a:moveTo>
                    <a:pt x="567" y="1"/>
                  </a:moveTo>
                  <a:cubicBezTo>
                    <a:pt x="254" y="1"/>
                    <a:pt x="1" y="251"/>
                    <a:pt x="1" y="564"/>
                  </a:cubicBezTo>
                  <a:cubicBezTo>
                    <a:pt x="1" y="877"/>
                    <a:pt x="254" y="1130"/>
                    <a:pt x="567" y="1130"/>
                  </a:cubicBezTo>
                  <a:cubicBezTo>
                    <a:pt x="877" y="1130"/>
                    <a:pt x="1130" y="877"/>
                    <a:pt x="1130" y="564"/>
                  </a:cubicBezTo>
                  <a:cubicBezTo>
                    <a:pt x="1130" y="251"/>
                    <a:pt x="877" y="1"/>
                    <a:pt x="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4" name="Google Shape;384;p40"/>
            <p:cNvSpPr/>
            <p:nvPr/>
          </p:nvSpPr>
          <p:spPr>
            <a:xfrm>
              <a:off x="1832350" y="2254750"/>
              <a:ext cx="28250" cy="28250"/>
            </a:xfrm>
            <a:custGeom>
              <a:avLst/>
              <a:gdLst/>
              <a:ahLst/>
              <a:cxnLst/>
              <a:rect l="l" t="t" r="r" b="b"/>
              <a:pathLst>
                <a:path w="1130" h="1130" extrusionOk="0">
                  <a:moveTo>
                    <a:pt x="567" y="0"/>
                  </a:moveTo>
                  <a:cubicBezTo>
                    <a:pt x="253" y="0"/>
                    <a:pt x="0" y="250"/>
                    <a:pt x="0" y="564"/>
                  </a:cubicBezTo>
                  <a:cubicBezTo>
                    <a:pt x="0" y="877"/>
                    <a:pt x="253" y="1130"/>
                    <a:pt x="567" y="1130"/>
                  </a:cubicBezTo>
                  <a:cubicBezTo>
                    <a:pt x="877" y="1130"/>
                    <a:pt x="1130" y="877"/>
                    <a:pt x="1130" y="564"/>
                  </a:cubicBezTo>
                  <a:cubicBezTo>
                    <a:pt x="1130" y="250"/>
                    <a:pt x="877" y="0"/>
                    <a:pt x="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5" name="Google Shape;385;p40"/>
            <p:cNvSpPr/>
            <p:nvPr/>
          </p:nvSpPr>
          <p:spPr>
            <a:xfrm>
              <a:off x="1606500" y="2254750"/>
              <a:ext cx="28250" cy="28250"/>
            </a:xfrm>
            <a:custGeom>
              <a:avLst/>
              <a:gdLst/>
              <a:ahLst/>
              <a:cxnLst/>
              <a:rect l="l" t="t" r="r" b="b"/>
              <a:pathLst>
                <a:path w="1130" h="1130" extrusionOk="0">
                  <a:moveTo>
                    <a:pt x="567" y="0"/>
                  </a:moveTo>
                  <a:cubicBezTo>
                    <a:pt x="254" y="0"/>
                    <a:pt x="1" y="250"/>
                    <a:pt x="1" y="564"/>
                  </a:cubicBezTo>
                  <a:cubicBezTo>
                    <a:pt x="1" y="877"/>
                    <a:pt x="254" y="1130"/>
                    <a:pt x="567" y="1130"/>
                  </a:cubicBezTo>
                  <a:cubicBezTo>
                    <a:pt x="877" y="1130"/>
                    <a:pt x="1130" y="877"/>
                    <a:pt x="1130" y="564"/>
                  </a:cubicBezTo>
                  <a:cubicBezTo>
                    <a:pt x="1130" y="250"/>
                    <a:pt x="877" y="0"/>
                    <a:pt x="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6" name="Google Shape;386;p40"/>
            <p:cNvSpPr/>
            <p:nvPr/>
          </p:nvSpPr>
          <p:spPr>
            <a:xfrm>
              <a:off x="1492675" y="2425025"/>
              <a:ext cx="481825" cy="84725"/>
            </a:xfrm>
            <a:custGeom>
              <a:avLst/>
              <a:gdLst/>
              <a:ahLst/>
              <a:cxnLst/>
              <a:rect l="l" t="t" r="r" b="b"/>
              <a:pathLst>
                <a:path w="19273" h="3389" extrusionOk="0">
                  <a:moveTo>
                    <a:pt x="1" y="1"/>
                  </a:moveTo>
                  <a:lnTo>
                    <a:pt x="1" y="1696"/>
                  </a:lnTo>
                  <a:cubicBezTo>
                    <a:pt x="1" y="2630"/>
                    <a:pt x="757" y="3389"/>
                    <a:pt x="1693" y="3389"/>
                  </a:cubicBezTo>
                  <a:lnTo>
                    <a:pt x="17577" y="3389"/>
                  </a:lnTo>
                  <a:cubicBezTo>
                    <a:pt x="18514" y="3389"/>
                    <a:pt x="19270" y="2630"/>
                    <a:pt x="19273" y="1696"/>
                  </a:cubicBezTo>
                  <a:lnTo>
                    <a:pt x="19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7" name="Google Shape;387;p40"/>
            <p:cNvSpPr/>
            <p:nvPr/>
          </p:nvSpPr>
          <p:spPr>
            <a:xfrm>
              <a:off x="1492675" y="2027925"/>
              <a:ext cx="481825" cy="368000"/>
            </a:xfrm>
            <a:custGeom>
              <a:avLst/>
              <a:gdLst/>
              <a:ahLst/>
              <a:cxnLst/>
              <a:rect l="l" t="t" r="r" b="b"/>
              <a:pathLst>
                <a:path w="19273" h="14720" extrusionOk="0">
                  <a:moveTo>
                    <a:pt x="5120" y="2259"/>
                  </a:moveTo>
                  <a:cubicBezTo>
                    <a:pt x="5430" y="2259"/>
                    <a:pt x="5683" y="2512"/>
                    <a:pt x="5683" y="2825"/>
                  </a:cubicBezTo>
                  <a:lnTo>
                    <a:pt x="5683" y="8047"/>
                  </a:lnTo>
                  <a:cubicBezTo>
                    <a:pt x="6360" y="8281"/>
                    <a:pt x="6812" y="8920"/>
                    <a:pt x="6812" y="9637"/>
                  </a:cubicBezTo>
                  <a:cubicBezTo>
                    <a:pt x="6812" y="10353"/>
                    <a:pt x="6360" y="10992"/>
                    <a:pt x="5683" y="11226"/>
                  </a:cubicBezTo>
                  <a:lnTo>
                    <a:pt x="5683" y="13024"/>
                  </a:lnTo>
                  <a:cubicBezTo>
                    <a:pt x="5683" y="13337"/>
                    <a:pt x="5430" y="13587"/>
                    <a:pt x="5120" y="13587"/>
                  </a:cubicBezTo>
                  <a:cubicBezTo>
                    <a:pt x="4807" y="13587"/>
                    <a:pt x="4554" y="13337"/>
                    <a:pt x="4554" y="13024"/>
                  </a:cubicBezTo>
                  <a:lnTo>
                    <a:pt x="4554" y="11226"/>
                  </a:lnTo>
                  <a:cubicBezTo>
                    <a:pt x="3876" y="10992"/>
                    <a:pt x="3425" y="10353"/>
                    <a:pt x="3425" y="9637"/>
                  </a:cubicBezTo>
                  <a:cubicBezTo>
                    <a:pt x="3425" y="8920"/>
                    <a:pt x="3876" y="8281"/>
                    <a:pt x="4554" y="8047"/>
                  </a:cubicBezTo>
                  <a:lnTo>
                    <a:pt x="4554" y="2825"/>
                  </a:lnTo>
                  <a:cubicBezTo>
                    <a:pt x="4554" y="2512"/>
                    <a:pt x="4807" y="2259"/>
                    <a:pt x="5120" y="2259"/>
                  </a:cubicBezTo>
                  <a:close/>
                  <a:moveTo>
                    <a:pt x="9637" y="2259"/>
                  </a:moveTo>
                  <a:cubicBezTo>
                    <a:pt x="9947" y="2259"/>
                    <a:pt x="10200" y="2512"/>
                    <a:pt x="10200" y="2825"/>
                  </a:cubicBezTo>
                  <a:lnTo>
                    <a:pt x="10200" y="4659"/>
                  </a:lnTo>
                  <a:cubicBezTo>
                    <a:pt x="10877" y="4894"/>
                    <a:pt x="11329" y="5532"/>
                    <a:pt x="11329" y="6249"/>
                  </a:cubicBezTo>
                  <a:cubicBezTo>
                    <a:pt x="11329" y="6966"/>
                    <a:pt x="10877" y="7604"/>
                    <a:pt x="10200" y="7839"/>
                  </a:cubicBezTo>
                  <a:lnTo>
                    <a:pt x="10200" y="13024"/>
                  </a:lnTo>
                  <a:cubicBezTo>
                    <a:pt x="10200" y="13337"/>
                    <a:pt x="9947" y="13587"/>
                    <a:pt x="9637" y="13587"/>
                  </a:cubicBezTo>
                  <a:cubicBezTo>
                    <a:pt x="9324" y="13587"/>
                    <a:pt x="9071" y="13337"/>
                    <a:pt x="9071" y="13024"/>
                  </a:cubicBezTo>
                  <a:lnTo>
                    <a:pt x="9071" y="7839"/>
                  </a:lnTo>
                  <a:cubicBezTo>
                    <a:pt x="8393" y="7604"/>
                    <a:pt x="7941" y="6966"/>
                    <a:pt x="7941" y="6249"/>
                  </a:cubicBezTo>
                  <a:cubicBezTo>
                    <a:pt x="7941" y="5532"/>
                    <a:pt x="8393" y="4894"/>
                    <a:pt x="9071" y="4659"/>
                  </a:cubicBezTo>
                  <a:lnTo>
                    <a:pt x="9071" y="2825"/>
                  </a:lnTo>
                  <a:cubicBezTo>
                    <a:pt x="9071" y="2512"/>
                    <a:pt x="9324" y="2259"/>
                    <a:pt x="9637" y="2259"/>
                  </a:cubicBezTo>
                  <a:close/>
                  <a:moveTo>
                    <a:pt x="14154" y="2259"/>
                  </a:moveTo>
                  <a:cubicBezTo>
                    <a:pt x="14464" y="2259"/>
                    <a:pt x="14717" y="2512"/>
                    <a:pt x="14717" y="2825"/>
                  </a:cubicBezTo>
                  <a:lnTo>
                    <a:pt x="14717" y="8047"/>
                  </a:lnTo>
                  <a:cubicBezTo>
                    <a:pt x="15394" y="8281"/>
                    <a:pt x="15846" y="8920"/>
                    <a:pt x="15846" y="9637"/>
                  </a:cubicBezTo>
                  <a:cubicBezTo>
                    <a:pt x="15846" y="10353"/>
                    <a:pt x="15394" y="10992"/>
                    <a:pt x="14717" y="11226"/>
                  </a:cubicBezTo>
                  <a:lnTo>
                    <a:pt x="14717" y="13024"/>
                  </a:lnTo>
                  <a:cubicBezTo>
                    <a:pt x="14717" y="13337"/>
                    <a:pt x="14464" y="13587"/>
                    <a:pt x="14154" y="13587"/>
                  </a:cubicBezTo>
                  <a:cubicBezTo>
                    <a:pt x="13840" y="13587"/>
                    <a:pt x="13587" y="13337"/>
                    <a:pt x="13587" y="13024"/>
                  </a:cubicBezTo>
                  <a:lnTo>
                    <a:pt x="13587" y="11226"/>
                  </a:lnTo>
                  <a:cubicBezTo>
                    <a:pt x="12910" y="10992"/>
                    <a:pt x="12458" y="10353"/>
                    <a:pt x="12458" y="9637"/>
                  </a:cubicBezTo>
                  <a:cubicBezTo>
                    <a:pt x="12458" y="8920"/>
                    <a:pt x="12910" y="8281"/>
                    <a:pt x="13587" y="8047"/>
                  </a:cubicBezTo>
                  <a:lnTo>
                    <a:pt x="13587" y="2825"/>
                  </a:lnTo>
                  <a:cubicBezTo>
                    <a:pt x="13587" y="2512"/>
                    <a:pt x="13840" y="2259"/>
                    <a:pt x="14154" y="2259"/>
                  </a:cubicBezTo>
                  <a:close/>
                  <a:moveTo>
                    <a:pt x="1693" y="1"/>
                  </a:moveTo>
                  <a:cubicBezTo>
                    <a:pt x="757" y="1"/>
                    <a:pt x="1" y="759"/>
                    <a:pt x="1" y="1696"/>
                  </a:cubicBezTo>
                  <a:lnTo>
                    <a:pt x="1" y="14720"/>
                  </a:lnTo>
                  <a:lnTo>
                    <a:pt x="19273" y="14720"/>
                  </a:lnTo>
                  <a:lnTo>
                    <a:pt x="19273" y="1696"/>
                  </a:lnTo>
                  <a:cubicBezTo>
                    <a:pt x="19270" y="759"/>
                    <a:pt x="18514" y="1"/>
                    <a:pt x="175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388" name="Google Shape;388;p40"/>
          <p:cNvGrpSpPr/>
          <p:nvPr/>
        </p:nvGrpSpPr>
        <p:grpSpPr>
          <a:xfrm>
            <a:off x="7981579" y="2753500"/>
            <a:ext cx="159039" cy="339253"/>
            <a:chOff x="4584850" y="4399275"/>
            <a:chExt cx="225875" cy="481825"/>
          </a:xfrm>
        </p:grpSpPr>
        <p:sp>
          <p:nvSpPr>
            <p:cNvPr id="389" name="Google Shape;389;p40"/>
            <p:cNvSpPr/>
            <p:nvPr/>
          </p:nvSpPr>
          <p:spPr>
            <a:xfrm>
              <a:off x="4655400" y="4399275"/>
              <a:ext cx="84700" cy="84725"/>
            </a:xfrm>
            <a:custGeom>
              <a:avLst/>
              <a:gdLst/>
              <a:ahLst/>
              <a:cxnLst/>
              <a:rect l="l" t="t" r="r" b="b"/>
              <a:pathLst>
                <a:path w="3388" h="3389" extrusionOk="0">
                  <a:moveTo>
                    <a:pt x="1696" y="1"/>
                  </a:moveTo>
                  <a:cubicBezTo>
                    <a:pt x="759" y="1"/>
                    <a:pt x="0" y="760"/>
                    <a:pt x="0" y="1696"/>
                  </a:cubicBezTo>
                  <a:cubicBezTo>
                    <a:pt x="0" y="2630"/>
                    <a:pt x="759" y="3389"/>
                    <a:pt x="1696" y="3389"/>
                  </a:cubicBezTo>
                  <a:cubicBezTo>
                    <a:pt x="2629" y="3389"/>
                    <a:pt x="3388" y="2630"/>
                    <a:pt x="3388" y="1696"/>
                  </a:cubicBezTo>
                  <a:cubicBezTo>
                    <a:pt x="3388" y="760"/>
                    <a:pt x="2629" y="1"/>
                    <a:pt x="16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90" name="Google Shape;390;p40"/>
            <p:cNvSpPr/>
            <p:nvPr/>
          </p:nvSpPr>
          <p:spPr>
            <a:xfrm>
              <a:off x="4584850" y="4512200"/>
              <a:ext cx="225875" cy="368900"/>
            </a:xfrm>
            <a:custGeom>
              <a:avLst/>
              <a:gdLst/>
              <a:ahLst/>
              <a:cxnLst/>
              <a:rect l="l" t="t" r="r" b="b"/>
              <a:pathLst>
                <a:path w="9035" h="14756" extrusionOk="0">
                  <a:moveTo>
                    <a:pt x="2259" y="1"/>
                  </a:moveTo>
                  <a:cubicBezTo>
                    <a:pt x="1013" y="1"/>
                    <a:pt x="1" y="1052"/>
                    <a:pt x="1" y="2298"/>
                  </a:cubicBezTo>
                  <a:lnTo>
                    <a:pt x="1" y="5686"/>
                  </a:lnTo>
                  <a:cubicBezTo>
                    <a:pt x="1" y="6280"/>
                    <a:pt x="414" y="6792"/>
                    <a:pt x="1106" y="6792"/>
                  </a:cubicBezTo>
                  <a:cubicBezTo>
                    <a:pt x="1284" y="6792"/>
                    <a:pt x="1480" y="6758"/>
                    <a:pt x="1693" y="6683"/>
                  </a:cubicBezTo>
                  <a:lnTo>
                    <a:pt x="1693" y="13627"/>
                  </a:lnTo>
                  <a:cubicBezTo>
                    <a:pt x="1693" y="14250"/>
                    <a:pt x="2199" y="14756"/>
                    <a:pt x="2822" y="14756"/>
                  </a:cubicBezTo>
                  <a:cubicBezTo>
                    <a:pt x="3446" y="14756"/>
                    <a:pt x="3952" y="14250"/>
                    <a:pt x="3952" y="13627"/>
                  </a:cubicBezTo>
                  <a:lnTo>
                    <a:pt x="3952" y="9637"/>
                  </a:lnTo>
                  <a:cubicBezTo>
                    <a:pt x="3952" y="9324"/>
                    <a:pt x="4204" y="9074"/>
                    <a:pt x="4518" y="9074"/>
                  </a:cubicBezTo>
                  <a:cubicBezTo>
                    <a:pt x="4828" y="9074"/>
                    <a:pt x="5081" y="9324"/>
                    <a:pt x="5081" y="9637"/>
                  </a:cubicBezTo>
                  <a:lnTo>
                    <a:pt x="5081" y="13627"/>
                  </a:lnTo>
                  <a:cubicBezTo>
                    <a:pt x="5081" y="14250"/>
                    <a:pt x="5587" y="14756"/>
                    <a:pt x="6210" y="14756"/>
                  </a:cubicBezTo>
                  <a:cubicBezTo>
                    <a:pt x="6833" y="14756"/>
                    <a:pt x="7339" y="14250"/>
                    <a:pt x="7339" y="13627"/>
                  </a:cubicBezTo>
                  <a:lnTo>
                    <a:pt x="7339" y="6683"/>
                  </a:lnTo>
                  <a:cubicBezTo>
                    <a:pt x="7552" y="6758"/>
                    <a:pt x="7749" y="6792"/>
                    <a:pt x="7927" y="6792"/>
                  </a:cubicBezTo>
                  <a:cubicBezTo>
                    <a:pt x="8619" y="6792"/>
                    <a:pt x="9035" y="6280"/>
                    <a:pt x="9035" y="5686"/>
                  </a:cubicBezTo>
                  <a:lnTo>
                    <a:pt x="9035" y="2298"/>
                  </a:lnTo>
                  <a:cubicBezTo>
                    <a:pt x="9035" y="1052"/>
                    <a:pt x="8020" y="1"/>
                    <a:pt x="6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95" name="Google Shape;395;p40"/>
          <p:cNvSpPr/>
          <p:nvPr/>
        </p:nvSpPr>
        <p:spPr>
          <a:xfrm>
            <a:off x="3868210" y="1523868"/>
            <a:ext cx="1407579" cy="2685758"/>
          </a:xfrm>
          <a:custGeom>
            <a:avLst/>
            <a:gdLst/>
            <a:ahLst/>
            <a:cxnLst/>
            <a:rect l="l" t="t" r="r" b="b"/>
            <a:pathLst>
              <a:path w="84552" h="161331" extrusionOk="0">
                <a:moveTo>
                  <a:pt x="1" y="1"/>
                </a:moveTo>
                <a:lnTo>
                  <a:pt x="1" y="161331"/>
                </a:lnTo>
                <a:lnTo>
                  <a:pt x="84551" y="161331"/>
                </a:lnTo>
                <a:lnTo>
                  <a:pt x="84551" y="1"/>
                </a:lnTo>
                <a:close/>
              </a:path>
            </a:pathLst>
          </a:custGeom>
          <a:solidFill>
            <a:srgbClr val="909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6" name="Google Shape;396;p40"/>
          <p:cNvGrpSpPr/>
          <p:nvPr/>
        </p:nvGrpSpPr>
        <p:grpSpPr>
          <a:xfrm>
            <a:off x="746619" y="75501"/>
            <a:ext cx="7463535" cy="5067999"/>
            <a:chOff x="5186401" y="494525"/>
            <a:chExt cx="1834973" cy="3724678"/>
          </a:xfrm>
        </p:grpSpPr>
        <p:sp>
          <p:nvSpPr>
            <p:cNvPr id="397" name="Google Shape;397;p40"/>
            <p:cNvSpPr/>
            <p:nvPr/>
          </p:nvSpPr>
          <p:spPr>
            <a:xfrm>
              <a:off x="5186401" y="494525"/>
              <a:ext cx="1834973" cy="3724678"/>
            </a:xfrm>
            <a:custGeom>
              <a:avLst/>
              <a:gdLst/>
              <a:ahLst/>
              <a:cxnLst/>
              <a:rect l="l" t="t" r="r" b="b"/>
              <a:pathLst>
                <a:path w="93205" h="189190" extrusionOk="0">
                  <a:moveTo>
                    <a:pt x="2870" y="0"/>
                  </a:moveTo>
                  <a:cubicBezTo>
                    <a:pt x="1280" y="0"/>
                    <a:pt x="0" y="1280"/>
                    <a:pt x="0" y="2914"/>
                  </a:cubicBezTo>
                  <a:lnTo>
                    <a:pt x="0" y="186320"/>
                  </a:lnTo>
                  <a:cubicBezTo>
                    <a:pt x="0" y="187909"/>
                    <a:pt x="1280" y="189190"/>
                    <a:pt x="2870" y="189190"/>
                  </a:cubicBezTo>
                  <a:lnTo>
                    <a:pt x="90334" y="189190"/>
                  </a:lnTo>
                  <a:cubicBezTo>
                    <a:pt x="91924" y="189190"/>
                    <a:pt x="93204" y="187909"/>
                    <a:pt x="93204" y="186320"/>
                  </a:cubicBezTo>
                  <a:lnTo>
                    <a:pt x="93204" y="2914"/>
                  </a:lnTo>
                  <a:cubicBezTo>
                    <a:pt x="93204" y="1280"/>
                    <a:pt x="91924" y="0"/>
                    <a:pt x="90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0"/>
            <p:cNvSpPr/>
            <p:nvPr/>
          </p:nvSpPr>
          <p:spPr>
            <a:xfrm>
              <a:off x="5890455" y="3939506"/>
              <a:ext cx="458108" cy="154724"/>
            </a:xfrm>
            <a:custGeom>
              <a:avLst/>
              <a:gdLst/>
              <a:ahLst/>
              <a:cxnLst/>
              <a:rect l="l" t="t" r="r" b="b"/>
              <a:pathLst>
                <a:path w="23269" h="7859" extrusionOk="0">
                  <a:moveTo>
                    <a:pt x="796" y="0"/>
                  </a:moveTo>
                  <a:cubicBezTo>
                    <a:pt x="354" y="0"/>
                    <a:pt x="1" y="353"/>
                    <a:pt x="1" y="751"/>
                  </a:cubicBezTo>
                  <a:lnTo>
                    <a:pt x="1" y="7064"/>
                  </a:lnTo>
                  <a:cubicBezTo>
                    <a:pt x="1" y="7506"/>
                    <a:pt x="354" y="7859"/>
                    <a:pt x="796" y="7859"/>
                  </a:cubicBezTo>
                  <a:lnTo>
                    <a:pt x="22474" y="7859"/>
                  </a:lnTo>
                  <a:cubicBezTo>
                    <a:pt x="22916" y="7859"/>
                    <a:pt x="23269" y="7506"/>
                    <a:pt x="23269" y="7064"/>
                  </a:cubicBezTo>
                  <a:lnTo>
                    <a:pt x="23269" y="751"/>
                  </a:lnTo>
                  <a:cubicBezTo>
                    <a:pt x="23269" y="353"/>
                    <a:pt x="22916" y="0"/>
                    <a:pt x="224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VN20240429_12553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13941" y="151002"/>
            <a:ext cx="5626426" cy="46119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4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1" name="Google Shape;251;p34"/>
          <p:cNvSpPr txBox="1">
            <a:spLocks noGrp="1"/>
          </p:cNvSpPr>
          <p:nvPr>
            <p:ph type="title"/>
          </p:nvPr>
        </p:nvSpPr>
        <p:spPr>
          <a:xfrm>
            <a:off x="2758524" y="101077"/>
            <a:ext cx="3575163" cy="5727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ar-DZ" b="1" dirty="0" smtClean="0">
                <a:latin typeface="+mn-lt"/>
                <a:cs typeface="+mj-cs"/>
              </a:rPr>
              <a:t>تحليل </a:t>
            </a:r>
            <a:r>
              <a:rPr lang="fr-FR" b="1" dirty="0" smtClean="0">
                <a:latin typeface="+mn-lt"/>
                <a:cs typeface="+mj-cs"/>
              </a:rPr>
              <a:t>SWOT</a:t>
            </a:r>
            <a:endParaRPr b="1" dirty="0">
              <a:latin typeface="+mn-lt"/>
              <a:cs typeface="+mj-cs"/>
            </a:endParaRPr>
          </a:p>
        </p:txBody>
      </p:sp>
      <p:sp>
        <p:nvSpPr>
          <p:cNvPr id="258" name="Google Shape;258;p34"/>
          <p:cNvSpPr txBox="1">
            <a:spLocks noGrp="1"/>
          </p:cNvSpPr>
          <p:nvPr>
            <p:ph type="subTitle" idx="8"/>
          </p:nvPr>
        </p:nvSpPr>
        <p:spPr>
          <a:xfrm>
            <a:off x="5670594" y="962585"/>
            <a:ext cx="3234300" cy="454200"/>
          </a:xfrm>
          <a:prstGeom prst="rect">
            <a:avLst/>
          </a:prstGeom>
        </p:spPr>
        <p:txBody>
          <a:bodyPr spcFirstLastPara="1" wrap="square" lIns="91425" tIns="91425" rIns="91425" bIns="91425" anchor="b" anchorCtr="0">
            <a:noAutofit/>
          </a:bodyPr>
          <a:lstStyle/>
          <a:p>
            <a:pPr algn="r" rtl="1"/>
            <a:r>
              <a:rPr lang="ar-DZ" b="1" dirty="0" smtClean="0">
                <a:cs typeface="+mj-cs"/>
              </a:rPr>
              <a:t>نقاط </a:t>
            </a:r>
            <a:r>
              <a:rPr lang="ar-DZ" b="1" dirty="0" smtClean="0"/>
              <a:t> القوة</a:t>
            </a:r>
            <a:r>
              <a:rPr lang="en-US" b="1" dirty="0" smtClean="0"/>
              <a:t> </a:t>
            </a:r>
            <a:r>
              <a:rPr lang="en-US" b="1" dirty="0"/>
              <a:t>(Strengths) </a:t>
            </a:r>
            <a:endParaRPr lang="en-US" dirty="0"/>
          </a:p>
        </p:txBody>
      </p:sp>
      <p:sp>
        <p:nvSpPr>
          <p:cNvPr id="9" name="Rectangle 8"/>
          <p:cNvSpPr/>
          <p:nvPr/>
        </p:nvSpPr>
        <p:spPr>
          <a:xfrm>
            <a:off x="5570290" y="1450065"/>
            <a:ext cx="3434908" cy="1386805"/>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lgn="r" rtl="1">
              <a:buFont typeface="Wingdings" panose="05000000000000000000" pitchFamily="2" charset="2"/>
              <a:buChar char="ü"/>
            </a:pPr>
            <a:r>
              <a:rPr lang="ar-SA" b="1" dirty="0">
                <a:solidFill>
                  <a:srgbClr val="002060"/>
                </a:solidFill>
              </a:rPr>
              <a:t>صورة العلامة التجارية </a:t>
            </a:r>
            <a:r>
              <a:rPr lang="ar-SA" b="1" dirty="0" smtClean="0">
                <a:solidFill>
                  <a:srgbClr val="002060"/>
                </a:solidFill>
              </a:rPr>
              <a:t>المتماسكة</a:t>
            </a:r>
            <a:endParaRPr lang="ar-DZ" b="1" dirty="0" smtClean="0">
              <a:solidFill>
                <a:srgbClr val="002060"/>
              </a:solidFill>
            </a:endParaRPr>
          </a:p>
          <a:p>
            <a:pPr marL="285750" lvl="0" indent="-285750" algn="r" rtl="1">
              <a:buFont typeface="Wingdings" panose="05000000000000000000" pitchFamily="2" charset="2"/>
              <a:buChar char="ü"/>
            </a:pPr>
            <a:r>
              <a:rPr lang="ar-SA" b="1" dirty="0" smtClean="0">
                <a:solidFill>
                  <a:srgbClr val="002060"/>
                </a:solidFill>
              </a:rPr>
              <a:t>تجربة </a:t>
            </a:r>
            <a:r>
              <a:rPr lang="ar-SA" b="1" dirty="0">
                <a:solidFill>
                  <a:srgbClr val="002060"/>
                </a:solidFill>
              </a:rPr>
              <a:t>حسية في </a:t>
            </a:r>
            <a:r>
              <a:rPr lang="ar-SA" b="1" dirty="0" smtClean="0">
                <a:solidFill>
                  <a:srgbClr val="002060"/>
                </a:solidFill>
              </a:rPr>
              <a:t>المتاجر</a:t>
            </a:r>
            <a:r>
              <a:rPr lang="ar-SA" dirty="0">
                <a:solidFill>
                  <a:srgbClr val="002060"/>
                </a:solidFill>
              </a:rPr>
              <a:t> </a:t>
            </a:r>
            <a:endParaRPr lang="en-US" dirty="0">
              <a:solidFill>
                <a:srgbClr val="002060"/>
              </a:solidFill>
            </a:endParaRPr>
          </a:p>
          <a:p>
            <a:pPr marL="285750" lvl="0" indent="-285750" algn="r" rtl="1">
              <a:buFont typeface="Wingdings" panose="05000000000000000000" pitchFamily="2" charset="2"/>
              <a:buChar char="ü"/>
            </a:pPr>
            <a:r>
              <a:rPr lang="ar-SA" b="1" dirty="0">
                <a:solidFill>
                  <a:srgbClr val="002060"/>
                </a:solidFill>
              </a:rPr>
              <a:t>مشاركة عالية من </a:t>
            </a:r>
            <a:r>
              <a:rPr lang="ar-SA" b="1" dirty="0" smtClean="0">
                <a:solidFill>
                  <a:srgbClr val="002060"/>
                </a:solidFill>
              </a:rPr>
              <a:t>العملاء</a:t>
            </a:r>
            <a:endParaRPr lang="ar-DZ" b="1" dirty="0" smtClean="0">
              <a:solidFill>
                <a:srgbClr val="002060"/>
              </a:solidFill>
            </a:endParaRPr>
          </a:p>
          <a:p>
            <a:pPr marL="285750" lvl="0" indent="-285750" algn="r" rtl="1">
              <a:buFont typeface="Wingdings" panose="05000000000000000000" pitchFamily="2" charset="2"/>
              <a:buChar char="ü"/>
            </a:pPr>
            <a:r>
              <a:rPr lang="ar-SA" b="1" dirty="0" smtClean="0">
                <a:solidFill>
                  <a:srgbClr val="002060"/>
                </a:solidFill>
              </a:rPr>
              <a:t>محفظة </a:t>
            </a:r>
            <a:r>
              <a:rPr lang="ar-SA" b="1" dirty="0">
                <a:solidFill>
                  <a:srgbClr val="002060"/>
                </a:solidFill>
              </a:rPr>
              <a:t>منتجات </a:t>
            </a:r>
            <a:r>
              <a:rPr lang="ar-SA" b="1" dirty="0" smtClean="0">
                <a:solidFill>
                  <a:srgbClr val="002060"/>
                </a:solidFill>
              </a:rPr>
              <a:t>جيدة</a:t>
            </a:r>
            <a:endParaRPr lang="en-US" dirty="0"/>
          </a:p>
          <a:p>
            <a:pPr algn="ctr"/>
            <a:endParaRPr lang="en-US" dirty="0"/>
          </a:p>
        </p:txBody>
      </p:sp>
      <p:pic>
        <p:nvPicPr>
          <p:cNvPr id="19" name="Imag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215" y="238880"/>
            <a:ext cx="1545320" cy="869794"/>
          </a:xfrm>
          <a:prstGeom prst="rect">
            <a:avLst/>
          </a:prstGeom>
        </p:spPr>
      </p:pic>
      <p:sp>
        <p:nvSpPr>
          <p:cNvPr id="6" name="Google Shape;258;p34"/>
          <p:cNvSpPr txBox="1">
            <a:spLocks noGrp="1"/>
          </p:cNvSpPr>
          <p:nvPr>
            <p:ph type="subTitle" idx="8"/>
          </p:nvPr>
        </p:nvSpPr>
        <p:spPr>
          <a:xfrm>
            <a:off x="1773564" y="962585"/>
            <a:ext cx="3234300" cy="454200"/>
          </a:xfrm>
          <a:prstGeom prst="rect">
            <a:avLst/>
          </a:prstGeom>
        </p:spPr>
        <p:txBody>
          <a:bodyPr spcFirstLastPara="1" wrap="square" lIns="91425" tIns="91425" rIns="91425" bIns="91425" anchor="b" anchorCtr="0">
            <a:noAutofit/>
          </a:bodyPr>
          <a:lstStyle/>
          <a:p>
            <a:pPr algn="r" rtl="1"/>
            <a:r>
              <a:rPr lang="ar-DZ" b="1" dirty="0" smtClean="0">
                <a:cs typeface="+mj-cs"/>
              </a:rPr>
              <a:t>نقاط الضعف</a:t>
            </a:r>
            <a:r>
              <a:rPr lang="en-US" b="1" dirty="0" smtClean="0"/>
              <a:t> </a:t>
            </a:r>
            <a:r>
              <a:rPr lang="en-US" b="1" dirty="0"/>
              <a:t>(Weaknesses) </a:t>
            </a:r>
            <a:endParaRPr lang="en-US" dirty="0"/>
          </a:p>
        </p:txBody>
      </p:sp>
      <p:sp>
        <p:nvSpPr>
          <p:cNvPr id="7" name="Rectangle 6"/>
          <p:cNvSpPr/>
          <p:nvPr/>
        </p:nvSpPr>
        <p:spPr>
          <a:xfrm>
            <a:off x="2202493" y="1450065"/>
            <a:ext cx="2596009" cy="1386805"/>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lgn="r" rtl="1">
              <a:lnSpc>
                <a:spcPct val="150000"/>
              </a:lnSpc>
              <a:buFont typeface="Wingdings" panose="05000000000000000000" pitchFamily="2" charset="2"/>
              <a:buChar char="ü"/>
            </a:pPr>
            <a:r>
              <a:rPr lang="ar-SA" b="1" dirty="0" smtClean="0">
                <a:solidFill>
                  <a:srgbClr val="002060"/>
                </a:solidFill>
              </a:rPr>
              <a:t>التنوع </a:t>
            </a:r>
            <a:r>
              <a:rPr lang="ar-SA" b="1" dirty="0">
                <a:solidFill>
                  <a:srgbClr val="002060"/>
                </a:solidFill>
              </a:rPr>
              <a:t>الجغرافي </a:t>
            </a:r>
            <a:r>
              <a:rPr lang="ar-SA" b="1" dirty="0" smtClean="0">
                <a:solidFill>
                  <a:srgbClr val="002060"/>
                </a:solidFill>
              </a:rPr>
              <a:t>المحدود</a:t>
            </a:r>
            <a:endParaRPr lang="ar-DZ" b="1" dirty="0" smtClean="0">
              <a:solidFill>
                <a:srgbClr val="002060"/>
              </a:solidFill>
            </a:endParaRPr>
          </a:p>
          <a:p>
            <a:pPr marL="285750" lvl="0" indent="-285750" algn="r" rtl="1">
              <a:lnSpc>
                <a:spcPct val="150000"/>
              </a:lnSpc>
              <a:buFont typeface="Wingdings" panose="05000000000000000000" pitchFamily="2" charset="2"/>
              <a:buChar char="ü"/>
            </a:pPr>
            <a:r>
              <a:rPr lang="ar-SA" b="1" dirty="0" smtClean="0">
                <a:solidFill>
                  <a:srgbClr val="002060"/>
                </a:solidFill>
              </a:rPr>
              <a:t>التنافس الشديد</a:t>
            </a:r>
            <a:endParaRPr lang="ar-DZ" b="1" dirty="0" smtClean="0">
              <a:solidFill>
                <a:srgbClr val="002060"/>
              </a:solidFill>
            </a:endParaRPr>
          </a:p>
          <a:p>
            <a:pPr marL="285750" lvl="0" indent="-285750" algn="r" rtl="1">
              <a:lnSpc>
                <a:spcPct val="150000"/>
              </a:lnSpc>
              <a:buFont typeface="Wingdings" panose="05000000000000000000" pitchFamily="2" charset="2"/>
              <a:buChar char="ü"/>
            </a:pPr>
            <a:r>
              <a:rPr lang="ar-SA" b="1" dirty="0" smtClean="0">
                <a:solidFill>
                  <a:srgbClr val="002060"/>
                </a:solidFill>
              </a:rPr>
              <a:t>التباين </a:t>
            </a:r>
            <a:r>
              <a:rPr lang="ar-SA" b="1" dirty="0">
                <a:solidFill>
                  <a:srgbClr val="002060"/>
                </a:solidFill>
              </a:rPr>
              <a:t>في جودة </a:t>
            </a:r>
            <a:r>
              <a:rPr lang="ar-SA" b="1" dirty="0" smtClean="0">
                <a:solidFill>
                  <a:srgbClr val="002060"/>
                </a:solidFill>
              </a:rPr>
              <a:t>الخدمة</a:t>
            </a:r>
            <a:endParaRPr lang="ar-SA" dirty="0">
              <a:solidFill>
                <a:srgbClr val="002060"/>
              </a:solidFill>
            </a:endParaRPr>
          </a:p>
          <a:p>
            <a:pPr algn="ctr"/>
            <a:endParaRPr lang="en-US" dirty="0"/>
          </a:p>
        </p:txBody>
      </p:sp>
      <p:sp>
        <p:nvSpPr>
          <p:cNvPr id="8" name="Google Shape;258;p34"/>
          <p:cNvSpPr txBox="1">
            <a:spLocks noGrp="1"/>
          </p:cNvSpPr>
          <p:nvPr>
            <p:ph type="subTitle" idx="8"/>
          </p:nvPr>
        </p:nvSpPr>
        <p:spPr>
          <a:xfrm>
            <a:off x="4716537" y="2954404"/>
            <a:ext cx="3234300" cy="454200"/>
          </a:xfrm>
          <a:prstGeom prst="rect">
            <a:avLst/>
          </a:prstGeom>
        </p:spPr>
        <p:txBody>
          <a:bodyPr spcFirstLastPara="1" wrap="square" lIns="91425" tIns="91425" rIns="91425" bIns="91425" anchor="b" anchorCtr="0">
            <a:noAutofit/>
          </a:bodyPr>
          <a:lstStyle/>
          <a:p>
            <a:pPr algn="r" rtl="1"/>
            <a:r>
              <a:rPr lang="ar-SA" b="1" dirty="0">
                <a:latin typeface="Times New Roman" panose="02020603050405020304" pitchFamily="18" charset="0"/>
                <a:ea typeface="Times New Roman" panose="02020603050405020304" pitchFamily="18" charset="0"/>
                <a:cs typeface="+mj-cs"/>
              </a:rPr>
              <a:t>الفرص</a:t>
            </a:r>
            <a:r>
              <a:rPr lang="en-US" b="1" dirty="0">
                <a:latin typeface="Times New Roman" panose="02020603050405020304" pitchFamily="18" charset="0"/>
                <a:ea typeface="Times New Roman" panose="02020603050405020304" pitchFamily="18" charset="0"/>
              </a:rPr>
              <a:t> (Opportunities)  </a:t>
            </a:r>
            <a:endParaRPr lang="en-US" dirty="0">
              <a:latin typeface="Times New Roman" panose="02020603050405020304" pitchFamily="18" charset="0"/>
              <a:ea typeface="Times New Roman" panose="02020603050405020304" pitchFamily="18" charset="0"/>
            </a:endParaRPr>
          </a:p>
        </p:txBody>
      </p:sp>
      <p:sp>
        <p:nvSpPr>
          <p:cNvPr id="10" name="Rectangle 9"/>
          <p:cNvSpPr/>
          <p:nvPr/>
        </p:nvSpPr>
        <p:spPr>
          <a:xfrm>
            <a:off x="5007864" y="3417589"/>
            <a:ext cx="2856068" cy="1486017"/>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lgn="r" rtl="1">
              <a:lnSpc>
                <a:spcPct val="150000"/>
              </a:lnSpc>
              <a:buSzPts val="1000"/>
              <a:buFont typeface="Wingdings" panose="05000000000000000000" pitchFamily="2" charset="2"/>
              <a:buChar char="ü"/>
              <a:tabLst>
                <a:tab pos="457200" algn="l"/>
              </a:tabLst>
            </a:pPr>
            <a:r>
              <a:rPr lang="ar-SA" b="1" dirty="0">
                <a:solidFill>
                  <a:srgbClr val="002060"/>
                </a:solidFill>
              </a:rPr>
              <a:t>التوسع</a:t>
            </a:r>
            <a:r>
              <a:rPr lang="ar-SA" b="1" dirty="0">
                <a:solidFill>
                  <a:schemeClr val="tx1">
                    <a:lumMod val="90000"/>
                    <a:lumOff val="10000"/>
                  </a:schemeClr>
                </a:solidFill>
                <a:latin typeface="Times New Roman" panose="02020603050405020304" pitchFamily="18" charset="0"/>
                <a:ea typeface="Times New Roman" panose="02020603050405020304" pitchFamily="18" charset="0"/>
              </a:rPr>
              <a:t> </a:t>
            </a:r>
            <a:r>
              <a:rPr lang="ar-SA" b="1" dirty="0" smtClean="0">
                <a:solidFill>
                  <a:schemeClr val="tx1">
                    <a:lumMod val="90000"/>
                    <a:lumOff val="10000"/>
                  </a:schemeClr>
                </a:solidFill>
                <a:latin typeface="Times New Roman" panose="02020603050405020304" pitchFamily="18" charset="0"/>
                <a:ea typeface="Times New Roman" panose="02020603050405020304" pitchFamily="18" charset="0"/>
              </a:rPr>
              <a:t>العالمي</a:t>
            </a:r>
            <a:r>
              <a:rPr lang="ar-DZ" dirty="0">
                <a:solidFill>
                  <a:schemeClr val="tx1">
                    <a:lumMod val="90000"/>
                    <a:lumOff val="10000"/>
                  </a:schemeClr>
                </a:solidFill>
                <a:latin typeface="Times New Roman" panose="02020603050405020304" pitchFamily="18" charset="0"/>
                <a:ea typeface="Times New Roman" panose="02020603050405020304" pitchFamily="18" charset="0"/>
              </a:rPr>
              <a:t> </a:t>
            </a:r>
            <a:endParaRPr lang="ar-DZ" dirty="0" smtClean="0">
              <a:solidFill>
                <a:schemeClr val="tx1">
                  <a:lumMod val="90000"/>
                  <a:lumOff val="10000"/>
                </a:schemeClr>
              </a:solidFill>
              <a:latin typeface="Times New Roman" panose="02020603050405020304" pitchFamily="18" charset="0"/>
              <a:ea typeface="Times New Roman" panose="02020603050405020304" pitchFamily="18" charset="0"/>
            </a:endParaRPr>
          </a:p>
          <a:p>
            <a:pPr marL="285750" lvl="0" indent="-285750" algn="r" rtl="1">
              <a:lnSpc>
                <a:spcPct val="150000"/>
              </a:lnSpc>
              <a:buSzPts val="1000"/>
              <a:buFont typeface="Wingdings" panose="05000000000000000000" pitchFamily="2" charset="2"/>
              <a:buChar char="ü"/>
              <a:tabLst>
                <a:tab pos="457200" algn="l"/>
              </a:tabLst>
            </a:pPr>
            <a:r>
              <a:rPr lang="ar-SA" b="1" dirty="0" smtClean="0">
                <a:solidFill>
                  <a:schemeClr val="tx1">
                    <a:lumMod val="90000"/>
                    <a:lumOff val="10000"/>
                  </a:schemeClr>
                </a:solidFill>
                <a:latin typeface="Times New Roman" panose="02020603050405020304" pitchFamily="18" charset="0"/>
                <a:ea typeface="Times New Roman" panose="02020603050405020304" pitchFamily="18" charset="0"/>
              </a:rPr>
              <a:t>التجارة </a:t>
            </a:r>
            <a:r>
              <a:rPr lang="ar-SA" b="1" dirty="0">
                <a:solidFill>
                  <a:schemeClr val="tx1">
                    <a:lumMod val="90000"/>
                    <a:lumOff val="10000"/>
                  </a:schemeClr>
                </a:solidFill>
                <a:latin typeface="Times New Roman" panose="02020603050405020304" pitchFamily="18" charset="0"/>
                <a:ea typeface="Times New Roman" panose="02020603050405020304" pitchFamily="18" charset="0"/>
              </a:rPr>
              <a:t>الإلكترونية والتسوق عبر </a:t>
            </a:r>
            <a:r>
              <a:rPr lang="ar-SA" b="1" dirty="0" smtClean="0">
                <a:solidFill>
                  <a:schemeClr val="tx1">
                    <a:lumMod val="90000"/>
                    <a:lumOff val="10000"/>
                  </a:schemeClr>
                </a:solidFill>
                <a:latin typeface="Times New Roman" panose="02020603050405020304" pitchFamily="18" charset="0"/>
                <a:ea typeface="Times New Roman" panose="02020603050405020304" pitchFamily="18" charset="0"/>
              </a:rPr>
              <a:t>الإنترنت</a:t>
            </a:r>
            <a:endParaRPr lang="ar-DZ" dirty="0">
              <a:solidFill>
                <a:schemeClr val="tx1">
                  <a:lumMod val="90000"/>
                  <a:lumOff val="10000"/>
                </a:schemeClr>
              </a:solidFill>
              <a:latin typeface="Times New Roman" panose="02020603050405020304" pitchFamily="18" charset="0"/>
              <a:ea typeface="Times New Roman" panose="02020603050405020304" pitchFamily="18" charset="0"/>
            </a:endParaRPr>
          </a:p>
          <a:p>
            <a:pPr marL="285750" lvl="0" indent="-285750" algn="r" rtl="1">
              <a:lnSpc>
                <a:spcPct val="150000"/>
              </a:lnSpc>
              <a:buSzPts val="1000"/>
              <a:buFont typeface="Wingdings" panose="05000000000000000000" pitchFamily="2" charset="2"/>
              <a:buChar char="ü"/>
              <a:tabLst>
                <a:tab pos="457200" algn="l"/>
              </a:tabLst>
            </a:pPr>
            <a:r>
              <a:rPr lang="ar-SA" b="1" dirty="0" smtClean="0">
                <a:solidFill>
                  <a:schemeClr val="tx1">
                    <a:lumMod val="90000"/>
                    <a:lumOff val="10000"/>
                  </a:schemeClr>
                </a:solidFill>
                <a:latin typeface="Times New Roman" panose="02020603050405020304" pitchFamily="18" charset="0"/>
                <a:ea typeface="Times New Roman" panose="02020603050405020304" pitchFamily="18" charset="0"/>
              </a:rPr>
              <a:t>الابتكار </a:t>
            </a:r>
            <a:r>
              <a:rPr lang="ar-SA" b="1" dirty="0">
                <a:solidFill>
                  <a:schemeClr val="tx1">
                    <a:lumMod val="90000"/>
                    <a:lumOff val="10000"/>
                  </a:schemeClr>
                </a:solidFill>
                <a:latin typeface="Times New Roman" panose="02020603050405020304" pitchFamily="18" charset="0"/>
                <a:ea typeface="Times New Roman" panose="02020603050405020304" pitchFamily="18" charset="0"/>
              </a:rPr>
              <a:t>في المنتجات </a:t>
            </a:r>
            <a:r>
              <a:rPr lang="ar-SA" b="1" dirty="0" smtClean="0">
                <a:solidFill>
                  <a:schemeClr val="tx1">
                    <a:lumMod val="90000"/>
                    <a:lumOff val="10000"/>
                  </a:schemeClr>
                </a:solidFill>
                <a:latin typeface="Times New Roman" panose="02020603050405020304" pitchFamily="18" charset="0"/>
                <a:ea typeface="Times New Roman" panose="02020603050405020304" pitchFamily="18" charset="0"/>
              </a:rPr>
              <a:t>والتسويق</a:t>
            </a:r>
            <a:r>
              <a:rPr lang="en-US" dirty="0" smtClean="0"/>
              <a:t>.</a:t>
            </a:r>
            <a:endParaRPr lang="en-US" dirty="0" smtClean="0"/>
          </a:p>
          <a:p>
            <a:pPr algn="ctr"/>
            <a:endParaRPr lang="en-US" dirty="0"/>
          </a:p>
        </p:txBody>
      </p:sp>
      <p:sp>
        <p:nvSpPr>
          <p:cNvPr id="11" name="Google Shape;258;p34"/>
          <p:cNvSpPr txBox="1">
            <a:spLocks noGrp="1"/>
          </p:cNvSpPr>
          <p:nvPr>
            <p:ph type="subTitle" idx="8"/>
          </p:nvPr>
        </p:nvSpPr>
        <p:spPr>
          <a:xfrm>
            <a:off x="833613" y="2969107"/>
            <a:ext cx="3234300" cy="454200"/>
          </a:xfrm>
          <a:prstGeom prst="rect">
            <a:avLst/>
          </a:prstGeom>
        </p:spPr>
        <p:txBody>
          <a:bodyPr spcFirstLastPara="1" wrap="square" lIns="91425" tIns="91425" rIns="91425" bIns="91425" anchor="b" anchorCtr="0">
            <a:noAutofit/>
          </a:bodyPr>
          <a:lstStyle/>
          <a:p>
            <a:pPr algn="r" rtl="1"/>
            <a:r>
              <a:rPr lang="ar-SA" b="1" dirty="0">
                <a:cs typeface="+mj-cs"/>
              </a:rPr>
              <a:t>التهديدات</a:t>
            </a:r>
            <a:r>
              <a:rPr lang="en-US" b="1" dirty="0"/>
              <a:t> (Threats)  </a:t>
            </a:r>
            <a:endParaRPr lang="en-US" dirty="0"/>
          </a:p>
        </p:txBody>
      </p:sp>
      <p:sp>
        <p:nvSpPr>
          <p:cNvPr id="12" name="Rectangle 11"/>
          <p:cNvSpPr/>
          <p:nvPr/>
        </p:nvSpPr>
        <p:spPr>
          <a:xfrm>
            <a:off x="164215" y="3497899"/>
            <a:ext cx="3963415" cy="1336831"/>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lgn="r" rtl="1">
              <a:lnSpc>
                <a:spcPct val="150000"/>
              </a:lnSpc>
              <a:buSzPts val="1000"/>
              <a:buFont typeface="Wingdings" panose="05000000000000000000" pitchFamily="2" charset="2"/>
              <a:buChar char="ü"/>
              <a:tabLst>
                <a:tab pos="457200" algn="l"/>
              </a:tabLst>
            </a:pPr>
            <a:r>
              <a:rPr lang="ar-SA" b="1" dirty="0">
                <a:solidFill>
                  <a:schemeClr val="tx1">
                    <a:lumMod val="90000"/>
                    <a:lumOff val="10000"/>
                  </a:schemeClr>
                </a:solidFill>
                <a:latin typeface="Times New Roman" panose="02020603050405020304" pitchFamily="18" charset="0"/>
                <a:ea typeface="Times New Roman" panose="02020603050405020304" pitchFamily="18" charset="0"/>
                <a:cs typeface="+mj-cs"/>
              </a:rPr>
              <a:t>التغيرات في الاتجاهات </a:t>
            </a:r>
            <a:r>
              <a:rPr lang="ar-SA" b="1" dirty="0" smtClean="0">
                <a:solidFill>
                  <a:schemeClr val="tx1">
                    <a:lumMod val="90000"/>
                    <a:lumOff val="10000"/>
                  </a:schemeClr>
                </a:solidFill>
                <a:latin typeface="Times New Roman" panose="02020603050405020304" pitchFamily="18" charset="0"/>
                <a:ea typeface="Times New Roman" panose="02020603050405020304" pitchFamily="18" charset="0"/>
                <a:cs typeface="+mj-cs"/>
              </a:rPr>
              <a:t>الاستهلاكية</a:t>
            </a:r>
            <a:r>
              <a:rPr lang="ar-DZ" dirty="0">
                <a:solidFill>
                  <a:schemeClr val="tx1">
                    <a:lumMod val="90000"/>
                    <a:lumOff val="10000"/>
                  </a:schemeClr>
                </a:solidFill>
                <a:latin typeface="Times New Roman" panose="02020603050405020304" pitchFamily="18" charset="0"/>
                <a:ea typeface="Times New Roman" panose="02020603050405020304" pitchFamily="18" charset="0"/>
                <a:cs typeface="+mj-cs"/>
              </a:rPr>
              <a:t> </a:t>
            </a:r>
            <a:r>
              <a:rPr lang="ar-SA" b="1" dirty="0" smtClean="0">
                <a:solidFill>
                  <a:schemeClr val="tx1">
                    <a:lumMod val="90000"/>
                    <a:lumOff val="10000"/>
                  </a:schemeClr>
                </a:solidFill>
                <a:latin typeface="Times New Roman" panose="02020603050405020304" pitchFamily="18" charset="0"/>
                <a:ea typeface="Times New Roman" panose="02020603050405020304" pitchFamily="18" charset="0"/>
                <a:cs typeface="+mj-cs"/>
              </a:rPr>
              <a:t>التشريعات واللوائح</a:t>
            </a:r>
            <a:endParaRPr lang="ar-DZ" dirty="0">
              <a:solidFill>
                <a:schemeClr val="tx1">
                  <a:lumMod val="90000"/>
                  <a:lumOff val="10000"/>
                </a:schemeClr>
              </a:solidFill>
              <a:latin typeface="Times New Roman" panose="02020603050405020304" pitchFamily="18" charset="0"/>
              <a:ea typeface="Times New Roman" panose="02020603050405020304" pitchFamily="18" charset="0"/>
              <a:cs typeface="+mj-cs"/>
            </a:endParaRPr>
          </a:p>
          <a:p>
            <a:pPr marL="285750" lvl="0" indent="-285750" algn="r" rtl="1">
              <a:lnSpc>
                <a:spcPct val="150000"/>
              </a:lnSpc>
              <a:buSzPts val="1000"/>
              <a:buFont typeface="Wingdings" panose="05000000000000000000" pitchFamily="2" charset="2"/>
              <a:buChar char="ü"/>
              <a:tabLst>
                <a:tab pos="457200" algn="l"/>
              </a:tabLst>
            </a:pPr>
            <a:r>
              <a:rPr lang="ar-SA" b="1" dirty="0" smtClean="0">
                <a:solidFill>
                  <a:schemeClr val="tx1">
                    <a:lumMod val="90000"/>
                    <a:lumOff val="10000"/>
                  </a:schemeClr>
                </a:solidFill>
                <a:latin typeface="Times New Roman" panose="02020603050405020304" pitchFamily="18" charset="0"/>
                <a:ea typeface="Times New Roman" panose="02020603050405020304" pitchFamily="18" charset="0"/>
                <a:cs typeface="+mj-cs"/>
              </a:rPr>
              <a:t>التأثيرات </a:t>
            </a:r>
            <a:r>
              <a:rPr lang="ar-SA" b="1" dirty="0">
                <a:solidFill>
                  <a:schemeClr val="tx1">
                    <a:lumMod val="90000"/>
                    <a:lumOff val="10000"/>
                  </a:schemeClr>
                </a:solidFill>
                <a:latin typeface="Times New Roman" panose="02020603050405020304" pitchFamily="18" charset="0"/>
                <a:ea typeface="Times New Roman" panose="02020603050405020304" pitchFamily="18" charset="0"/>
                <a:cs typeface="+mj-cs"/>
              </a:rPr>
              <a:t>الاقتصادية </a:t>
            </a:r>
            <a:r>
              <a:rPr lang="ar-SA" b="1" dirty="0" smtClean="0">
                <a:solidFill>
                  <a:schemeClr val="tx1">
                    <a:lumMod val="90000"/>
                    <a:lumOff val="10000"/>
                  </a:schemeClr>
                </a:solidFill>
                <a:latin typeface="Times New Roman" panose="02020603050405020304" pitchFamily="18" charset="0"/>
                <a:ea typeface="Times New Roman" panose="02020603050405020304" pitchFamily="18" charset="0"/>
                <a:cs typeface="+mj-cs"/>
              </a:rPr>
              <a:t>والاجتماعية</a:t>
            </a:r>
            <a:r>
              <a:rPr lang="en-US" dirty="0" smtClean="0"/>
              <a:t>.</a:t>
            </a:r>
            <a:endParaRPr lang="en-US" dirty="0" smtClean="0"/>
          </a:p>
          <a:p>
            <a:pPr algn="ct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5"/>
          <p:cNvSpPr txBox="1">
            <a:spLocks noGrp="1"/>
          </p:cNvSpPr>
          <p:nvPr>
            <p:ph type="title"/>
          </p:nvPr>
        </p:nvSpPr>
        <p:spPr>
          <a:xfrm>
            <a:off x="2196462" y="127721"/>
            <a:ext cx="4497952" cy="5727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ar-DZ" b="1" dirty="0" smtClean="0">
                <a:cs typeface="+mj-cs"/>
              </a:rPr>
              <a:t>تحليل </a:t>
            </a:r>
            <a:r>
              <a:rPr lang="fr-FR" b="1" dirty="0" smtClean="0">
                <a:cs typeface="+mj-cs"/>
              </a:rPr>
              <a:t>PESTEL</a:t>
            </a:r>
            <a:endParaRPr b="1" dirty="0">
              <a:cs typeface="+mj-cs"/>
            </a:endParaRPr>
          </a:p>
        </p:txBody>
      </p:sp>
      <p:sp>
        <p:nvSpPr>
          <p:cNvPr id="268" name="Google Shape;268;p35"/>
          <p:cNvSpPr txBox="1">
            <a:spLocks noGrp="1"/>
          </p:cNvSpPr>
          <p:nvPr>
            <p:ph type="subTitle" idx="7"/>
          </p:nvPr>
        </p:nvSpPr>
        <p:spPr>
          <a:xfrm>
            <a:off x="2709644" y="789625"/>
            <a:ext cx="2518150" cy="572700"/>
          </a:xfrm>
          <a:prstGeom prst="rect">
            <a:avLst/>
          </a:prstGeom>
        </p:spPr>
        <p:txBody>
          <a:bodyPr spcFirstLastPara="1" wrap="square" lIns="91425" tIns="91425" rIns="91425" bIns="91425" anchor="b" anchorCtr="0">
            <a:noAutofit/>
          </a:bodyPr>
          <a:lstStyle/>
          <a:p>
            <a:pPr marL="0" algn="r" rtl="1"/>
            <a:r>
              <a:rPr lang="ar-SA" b="1" dirty="0">
                <a:latin typeface="Times New Roman" panose="02020603050405020304" pitchFamily="18" charset="0"/>
                <a:ea typeface="Times New Roman" panose="02020603050405020304" pitchFamily="18" charset="0"/>
                <a:cs typeface="+mj-cs"/>
              </a:rPr>
              <a:t>العوامل السياسية</a:t>
            </a:r>
            <a:r>
              <a:rPr lang="en-US" b="1" dirty="0">
                <a:latin typeface="Times New Roman" panose="02020603050405020304" pitchFamily="18" charset="0"/>
                <a:ea typeface="Times New Roman" panose="02020603050405020304" pitchFamily="18" charset="0"/>
                <a:cs typeface="+mj-cs"/>
              </a:rPr>
              <a:t> (Political) </a:t>
            </a:r>
            <a:endParaRPr lang="en-US" dirty="0">
              <a:latin typeface="Times New Roman" panose="02020603050405020304" pitchFamily="18" charset="0"/>
              <a:ea typeface="Times New Roman" panose="02020603050405020304" pitchFamily="18" charset="0"/>
              <a:cs typeface="+mj-cs"/>
            </a:endParaRPr>
          </a:p>
        </p:txBody>
      </p:sp>
      <p:sp>
        <p:nvSpPr>
          <p:cNvPr id="13" name="Rectangle 12"/>
          <p:cNvSpPr/>
          <p:nvPr/>
        </p:nvSpPr>
        <p:spPr>
          <a:xfrm>
            <a:off x="1140903" y="1378121"/>
            <a:ext cx="4086891" cy="155196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lvl="1" indent="-285750" algn="r" rtl="1">
              <a:buSzPts val="1000"/>
              <a:buFont typeface="Wingdings" panose="05000000000000000000" pitchFamily="2" charset="2"/>
              <a:buChar char="v"/>
              <a:tabLst>
                <a:tab pos="914400" algn="l"/>
              </a:tabLst>
            </a:pPr>
            <a:r>
              <a:rPr lang="ar-SA" dirty="0">
                <a:solidFill>
                  <a:schemeClr val="tx1">
                    <a:lumMod val="90000"/>
                    <a:lumOff val="10000"/>
                  </a:schemeClr>
                </a:solidFill>
                <a:latin typeface="Times New Roman" panose="02020603050405020304" pitchFamily="18" charset="0"/>
                <a:ea typeface="Times New Roman" panose="02020603050405020304" pitchFamily="18" charset="0"/>
                <a:cs typeface="Times New Roman" panose="02020603050405020304" pitchFamily="18" charset="0"/>
              </a:rPr>
              <a:t>تشمل التدخلات الحكومية والتشريعات التي تؤثر على صناعة مستحضرات التجميل</a:t>
            </a:r>
            <a:r>
              <a:rPr lang="en-US" dirty="0">
                <a:solidFill>
                  <a:schemeClr val="tx1">
                    <a:lumMod val="90000"/>
                    <a:lumOff val="10000"/>
                  </a:schemeClr>
                </a:solidFill>
                <a:latin typeface="Times New Roman" panose="02020603050405020304" pitchFamily="18" charset="0"/>
                <a:ea typeface="Times New Roman" panose="02020603050405020304" pitchFamily="18" charset="0"/>
                <a:cs typeface="Times New Roman" panose="02020603050405020304" pitchFamily="18" charset="0"/>
              </a:rPr>
              <a:t>.</a:t>
            </a:r>
          </a:p>
          <a:p>
            <a:pPr marL="742950" lvl="1" indent="-285750" algn="r" rtl="1">
              <a:buSzPts val="1000"/>
              <a:buFont typeface="Wingdings" panose="05000000000000000000" pitchFamily="2" charset="2"/>
              <a:buChar char="v"/>
              <a:tabLst>
                <a:tab pos="914400" algn="l"/>
              </a:tabLst>
            </a:pPr>
            <a:r>
              <a:rPr lang="ar-SA" dirty="0">
                <a:solidFill>
                  <a:schemeClr val="tx1">
                    <a:lumMod val="90000"/>
                    <a:lumOff val="10000"/>
                  </a:schemeClr>
                </a:solidFill>
                <a:latin typeface="Times New Roman" panose="02020603050405020304" pitchFamily="18" charset="0"/>
                <a:ea typeface="Times New Roman" panose="02020603050405020304" pitchFamily="18" charset="0"/>
                <a:cs typeface="Times New Roman" panose="02020603050405020304" pitchFamily="18" charset="0"/>
              </a:rPr>
              <a:t>قد تشمل القوانين المتعلقة بالتجارة الدولية والتعريفات والحواجز التجارية</a:t>
            </a:r>
            <a:r>
              <a:rPr lang="en-US" dirty="0">
                <a:solidFill>
                  <a:schemeClr val="tx1">
                    <a:lumMod val="90000"/>
                    <a:lumOff val="10000"/>
                  </a:schemeClr>
                </a:solidFill>
                <a:latin typeface="Times New Roman" panose="02020603050405020304" pitchFamily="18" charset="0"/>
                <a:ea typeface="Times New Roman" panose="02020603050405020304" pitchFamily="18" charset="0"/>
                <a:cs typeface="Times New Roman" panose="02020603050405020304" pitchFamily="18" charset="0"/>
              </a:rPr>
              <a:t>.</a:t>
            </a:r>
          </a:p>
          <a:p>
            <a:pPr algn="ctr"/>
            <a:endParaRPr lang="en-US" dirty="0"/>
          </a:p>
        </p:txBody>
      </p:sp>
      <p:sp>
        <p:nvSpPr>
          <p:cNvPr id="27" name="Google Shape;268;p35"/>
          <p:cNvSpPr txBox="1">
            <a:spLocks noGrp="1"/>
          </p:cNvSpPr>
          <p:nvPr>
            <p:ph type="subTitle" idx="7"/>
          </p:nvPr>
        </p:nvSpPr>
        <p:spPr>
          <a:xfrm>
            <a:off x="616446" y="2984272"/>
            <a:ext cx="3132130" cy="572700"/>
          </a:xfrm>
          <a:prstGeom prst="rect">
            <a:avLst/>
          </a:prstGeom>
        </p:spPr>
        <p:txBody>
          <a:bodyPr spcFirstLastPara="1" wrap="square" lIns="91425" tIns="91425" rIns="91425" bIns="91425" anchor="b" anchorCtr="0">
            <a:noAutofit/>
          </a:bodyPr>
          <a:lstStyle/>
          <a:p>
            <a:pPr marL="0" algn="r" rtl="1"/>
            <a:r>
              <a:rPr lang="ar-SA" b="1" dirty="0">
                <a:latin typeface="Times New Roman" panose="02020603050405020304" pitchFamily="18" charset="0"/>
                <a:ea typeface="Times New Roman" panose="02020603050405020304" pitchFamily="18" charset="0"/>
                <a:cs typeface="+mj-cs"/>
              </a:rPr>
              <a:t>العوامل </a:t>
            </a:r>
            <a:r>
              <a:rPr lang="ar-SA" b="1" dirty="0" smtClean="0">
                <a:latin typeface="Times New Roman" panose="02020603050405020304" pitchFamily="18" charset="0"/>
                <a:ea typeface="Times New Roman" panose="02020603050405020304" pitchFamily="18" charset="0"/>
                <a:cs typeface="+mj-cs"/>
              </a:rPr>
              <a:t>الاقتصادية</a:t>
            </a:r>
            <a:r>
              <a:rPr lang="en-US" b="1" dirty="0" smtClean="0">
                <a:latin typeface="Times New Roman" panose="02020603050405020304" pitchFamily="18" charset="0"/>
                <a:ea typeface="Times New Roman" panose="02020603050405020304" pitchFamily="18" charset="0"/>
                <a:cs typeface="+mj-cs"/>
              </a:rPr>
              <a:t>(Economic)  </a:t>
            </a:r>
            <a:endParaRPr lang="en-US" dirty="0">
              <a:latin typeface="Times New Roman" panose="02020603050405020304" pitchFamily="18" charset="0"/>
              <a:ea typeface="Times New Roman" panose="02020603050405020304" pitchFamily="18" charset="0"/>
              <a:cs typeface="+mj-cs"/>
            </a:endParaRPr>
          </a:p>
        </p:txBody>
      </p:sp>
      <p:sp>
        <p:nvSpPr>
          <p:cNvPr id="28" name="Rectangle 27"/>
          <p:cNvSpPr/>
          <p:nvPr/>
        </p:nvSpPr>
        <p:spPr>
          <a:xfrm>
            <a:off x="208422" y="3556972"/>
            <a:ext cx="3540154" cy="155196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lvl="1" indent="-285750" algn="r" rtl="1">
              <a:buSzPts val="1000"/>
              <a:buFont typeface="Wingdings" panose="05000000000000000000" pitchFamily="2" charset="2"/>
              <a:buChar char="v"/>
              <a:tabLst>
                <a:tab pos="914400" algn="l"/>
              </a:tabLst>
            </a:pPr>
            <a:r>
              <a:rPr lang="ar-SA" dirty="0">
                <a:solidFill>
                  <a:schemeClr val="tx1">
                    <a:lumMod val="90000"/>
                    <a:lumOff val="10000"/>
                  </a:schemeClr>
                </a:solidFill>
                <a:latin typeface="Times New Roman" panose="02020603050405020304" pitchFamily="18" charset="0"/>
                <a:ea typeface="Times New Roman" panose="02020603050405020304" pitchFamily="18" charset="0"/>
                <a:cs typeface="Times New Roman" panose="02020603050405020304" pitchFamily="18" charset="0"/>
              </a:rPr>
              <a:t>تتعلق بالظروف الاقتصادية العامة وتأثيرها على الشركة</a:t>
            </a:r>
            <a:r>
              <a:rPr lang="en-US" dirty="0">
                <a:solidFill>
                  <a:schemeClr val="tx1">
                    <a:lumMod val="90000"/>
                    <a:lumOff val="10000"/>
                  </a:schemeClr>
                </a:solidFill>
                <a:latin typeface="Times New Roman" panose="02020603050405020304" pitchFamily="18" charset="0"/>
                <a:ea typeface="Times New Roman" panose="02020603050405020304" pitchFamily="18" charset="0"/>
                <a:cs typeface="Times New Roman" panose="02020603050405020304" pitchFamily="18" charset="0"/>
              </a:rPr>
              <a:t>.</a:t>
            </a:r>
          </a:p>
          <a:p>
            <a:pPr marL="742950" lvl="1" indent="-285750" algn="r" rtl="1">
              <a:buSzPts val="1000"/>
              <a:buFont typeface="Wingdings" panose="05000000000000000000" pitchFamily="2" charset="2"/>
              <a:buChar char="v"/>
              <a:tabLst>
                <a:tab pos="914400" algn="l"/>
              </a:tabLst>
            </a:pPr>
            <a:r>
              <a:rPr lang="ar-SA" dirty="0">
                <a:solidFill>
                  <a:schemeClr val="tx1">
                    <a:lumMod val="90000"/>
                    <a:lumOff val="10000"/>
                  </a:schemeClr>
                </a:solidFill>
                <a:latin typeface="Times New Roman" panose="02020603050405020304" pitchFamily="18" charset="0"/>
                <a:ea typeface="Times New Roman" panose="02020603050405020304" pitchFamily="18" charset="0"/>
                <a:cs typeface="Times New Roman" panose="02020603050405020304" pitchFamily="18" charset="0"/>
              </a:rPr>
              <a:t>مثل التضخم وأسعار الفائدة والتباينات الاقتصادية</a:t>
            </a:r>
            <a:r>
              <a:rPr lang="en-US" dirty="0">
                <a:solidFill>
                  <a:schemeClr val="tx1">
                    <a:lumMod val="90000"/>
                    <a:lumOff val="10000"/>
                  </a:schemeClr>
                </a:solidFill>
                <a:latin typeface="Times New Roman" panose="02020603050405020304" pitchFamily="18" charset="0"/>
                <a:ea typeface="Times New Roman" panose="02020603050405020304" pitchFamily="18" charset="0"/>
                <a:cs typeface="Times New Roman" panose="02020603050405020304" pitchFamily="18" charset="0"/>
              </a:rPr>
              <a:t>.</a:t>
            </a:r>
          </a:p>
          <a:p>
            <a:pPr algn="ctr"/>
            <a:endParaRPr lang="en-US" dirty="0"/>
          </a:p>
        </p:txBody>
      </p:sp>
      <p:sp>
        <p:nvSpPr>
          <p:cNvPr id="29" name="Google Shape;268;p35"/>
          <p:cNvSpPr txBox="1">
            <a:spLocks noGrp="1"/>
          </p:cNvSpPr>
          <p:nvPr>
            <p:ph type="subTitle" idx="7"/>
          </p:nvPr>
        </p:nvSpPr>
        <p:spPr>
          <a:xfrm>
            <a:off x="6102723" y="1867752"/>
            <a:ext cx="2518150" cy="572700"/>
          </a:xfrm>
          <a:prstGeom prst="rect">
            <a:avLst/>
          </a:prstGeom>
        </p:spPr>
        <p:txBody>
          <a:bodyPr spcFirstLastPara="1" wrap="square" lIns="91425" tIns="91425" rIns="91425" bIns="91425" anchor="b" anchorCtr="0">
            <a:noAutofit/>
          </a:bodyPr>
          <a:lstStyle/>
          <a:p>
            <a:pPr marL="0" algn="r" rtl="1"/>
            <a:r>
              <a:rPr lang="ar-SA" b="1" dirty="0">
                <a:latin typeface="Times New Roman" panose="02020603050405020304" pitchFamily="18" charset="0"/>
                <a:ea typeface="Times New Roman" panose="02020603050405020304" pitchFamily="18" charset="0"/>
                <a:cs typeface="+mj-cs"/>
              </a:rPr>
              <a:t>العوامل الاجتماعية</a:t>
            </a:r>
            <a:r>
              <a:rPr lang="en-US" b="1" dirty="0">
                <a:latin typeface="Times New Roman" panose="02020603050405020304" pitchFamily="18" charset="0"/>
                <a:ea typeface="Times New Roman" panose="02020603050405020304" pitchFamily="18" charset="0"/>
                <a:cs typeface="+mj-cs"/>
              </a:rPr>
              <a:t> (Social) </a:t>
            </a:r>
            <a:endParaRPr lang="en-US" dirty="0">
              <a:latin typeface="Times New Roman" panose="02020603050405020304" pitchFamily="18" charset="0"/>
              <a:ea typeface="Times New Roman" panose="02020603050405020304" pitchFamily="18" charset="0"/>
              <a:cs typeface="+mj-cs"/>
            </a:endParaRPr>
          </a:p>
        </p:txBody>
      </p:sp>
      <p:sp>
        <p:nvSpPr>
          <p:cNvPr id="30" name="Rectangle 29"/>
          <p:cNvSpPr/>
          <p:nvPr/>
        </p:nvSpPr>
        <p:spPr>
          <a:xfrm>
            <a:off x="5591721" y="2494641"/>
            <a:ext cx="3540154" cy="134751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r" rtl="1">
              <a:lnSpc>
                <a:spcPct val="150000"/>
              </a:lnSpc>
              <a:buFont typeface="Wingdings" panose="05000000000000000000" pitchFamily="2" charset="2"/>
              <a:buChar char="v"/>
            </a:pPr>
            <a:endParaRPr lang="fr-FR" dirty="0" smtClean="0">
              <a:solidFill>
                <a:srgbClr val="111111"/>
              </a:solidFill>
              <a:latin typeface="-apple-system"/>
            </a:endParaRPr>
          </a:p>
          <a:p>
            <a:pPr marL="285750" indent="-285750" algn="r" rtl="1">
              <a:lnSpc>
                <a:spcPct val="150000"/>
              </a:lnSpc>
              <a:buFont typeface="Wingdings" panose="05000000000000000000" pitchFamily="2" charset="2"/>
              <a:buChar char="v"/>
            </a:pPr>
            <a:endParaRPr lang="fr-FR" dirty="0" smtClean="0">
              <a:solidFill>
                <a:srgbClr val="111111"/>
              </a:solidFill>
              <a:latin typeface="-apple-system"/>
            </a:endParaRPr>
          </a:p>
          <a:p>
            <a:pPr marL="285750" indent="-285750" algn="r" rtl="1">
              <a:lnSpc>
                <a:spcPct val="150000"/>
              </a:lnSpc>
              <a:buFont typeface="Wingdings" panose="05000000000000000000" pitchFamily="2" charset="2"/>
              <a:buChar char="v"/>
            </a:pPr>
            <a:r>
              <a:rPr lang="ar-DZ" dirty="0" smtClean="0">
                <a:solidFill>
                  <a:srgbClr val="111111"/>
                </a:solidFill>
                <a:latin typeface="-apple-system"/>
              </a:rPr>
              <a:t>تشمل </a:t>
            </a:r>
            <a:r>
              <a:rPr lang="ar-DZ" dirty="0">
                <a:solidFill>
                  <a:srgbClr val="111111"/>
                </a:solidFill>
                <a:latin typeface="-apple-system"/>
              </a:rPr>
              <a:t>اتجاهات المستهلكين وتفضيلاتهم وتغيرات في </a:t>
            </a:r>
            <a:r>
              <a:rPr lang="ar-DZ" dirty="0" smtClean="0">
                <a:solidFill>
                  <a:srgbClr val="111111"/>
                </a:solidFill>
                <a:latin typeface="-apple-system"/>
              </a:rPr>
              <a:t>الثقافة.</a:t>
            </a:r>
            <a:endParaRPr lang="fr-FR" dirty="0">
              <a:solidFill>
                <a:srgbClr val="111111"/>
              </a:solidFill>
              <a:latin typeface="-apple-system"/>
            </a:endParaRPr>
          </a:p>
          <a:p>
            <a:pPr marL="285750" indent="-285750" algn="r" rtl="1">
              <a:lnSpc>
                <a:spcPct val="150000"/>
              </a:lnSpc>
              <a:buFont typeface="Wingdings" panose="05000000000000000000" pitchFamily="2" charset="2"/>
              <a:buChar char="v"/>
            </a:pPr>
            <a:r>
              <a:rPr lang="ar-DZ" dirty="0" smtClean="0">
                <a:solidFill>
                  <a:srgbClr val="111111"/>
                </a:solidFill>
                <a:latin typeface="-apple-system"/>
              </a:rPr>
              <a:t>يمكن </a:t>
            </a:r>
            <a:r>
              <a:rPr lang="ar-DZ" dirty="0">
                <a:solidFill>
                  <a:srgbClr val="111111"/>
                </a:solidFill>
                <a:latin typeface="-apple-system"/>
              </a:rPr>
              <a:t>أن تؤثر في احتياجات العملاء وميولهم.</a:t>
            </a:r>
          </a:p>
          <a:p>
            <a:r>
              <a:rPr lang="ar-DZ" dirty="0"/>
              <a:t/>
            </a:r>
            <a:br>
              <a:rPr lang="ar-DZ" dirty="0"/>
            </a:br>
            <a:endParaRPr lang="ar-DZ" dirty="0" smtClean="0">
              <a:solidFill>
                <a:srgbClr val="111111"/>
              </a:solidFill>
              <a:latin typeface="-apple-system"/>
            </a:endParaRPr>
          </a:p>
          <a:p>
            <a:r>
              <a:rPr lang="ar-DZ" dirty="0"/>
              <a:t/>
            </a:r>
            <a:br>
              <a:rPr lang="ar-DZ" dirty="0"/>
            </a:br>
            <a:endParaRPr lang="en-US" dirty="0"/>
          </a:p>
        </p:txBody>
      </p:sp>
      <p:pic>
        <p:nvPicPr>
          <p:cNvPr id="12" name="Imag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320" y="265524"/>
            <a:ext cx="1545320" cy="869794"/>
          </a:xfrm>
          <a:prstGeom prst="rect">
            <a:avLst/>
          </a:prstGeom>
        </p:spPr>
      </p:pic>
    </p:spTree>
    <p:extLst>
      <p:ext uri="{BB962C8B-B14F-4D97-AF65-F5344CB8AC3E}">
        <p14:creationId xmlns:p14="http://schemas.microsoft.com/office/powerpoint/2010/main" val="2669058096"/>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5"/>
          <p:cNvSpPr txBox="1">
            <a:spLocks noGrp="1"/>
          </p:cNvSpPr>
          <p:nvPr>
            <p:ph type="title"/>
          </p:nvPr>
        </p:nvSpPr>
        <p:spPr>
          <a:xfrm>
            <a:off x="2196462" y="127721"/>
            <a:ext cx="4497952" cy="5727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ar-DZ" b="1" dirty="0" smtClean="0">
                <a:cs typeface="+mj-cs"/>
              </a:rPr>
              <a:t>تحليل </a:t>
            </a:r>
            <a:r>
              <a:rPr lang="fr-FR" b="1" dirty="0" smtClean="0">
                <a:cs typeface="+mj-cs"/>
              </a:rPr>
              <a:t>PESTEL</a:t>
            </a:r>
            <a:endParaRPr b="1" dirty="0">
              <a:cs typeface="+mj-cs"/>
            </a:endParaRPr>
          </a:p>
        </p:txBody>
      </p:sp>
      <p:sp>
        <p:nvSpPr>
          <p:cNvPr id="268" name="Google Shape;268;p35"/>
          <p:cNvSpPr txBox="1">
            <a:spLocks noGrp="1"/>
          </p:cNvSpPr>
          <p:nvPr>
            <p:ph type="subTitle" idx="7"/>
          </p:nvPr>
        </p:nvSpPr>
        <p:spPr>
          <a:xfrm>
            <a:off x="1323713" y="878713"/>
            <a:ext cx="3482884" cy="572700"/>
          </a:xfrm>
          <a:prstGeom prst="rect">
            <a:avLst/>
          </a:prstGeom>
        </p:spPr>
        <p:txBody>
          <a:bodyPr spcFirstLastPara="1" wrap="square" lIns="91425" tIns="91425" rIns="91425" bIns="91425" anchor="b" anchorCtr="0">
            <a:noAutofit/>
          </a:bodyPr>
          <a:lstStyle/>
          <a:p>
            <a:pPr marL="0" algn="r" rtl="1"/>
            <a:r>
              <a:rPr lang="ar-SA" b="1" dirty="0">
                <a:latin typeface="Times New Roman" panose="02020603050405020304" pitchFamily="18" charset="0"/>
                <a:ea typeface="Times New Roman" panose="02020603050405020304" pitchFamily="18" charset="0"/>
                <a:cs typeface="+mj-cs"/>
              </a:rPr>
              <a:t>العوامل التكنولوجية</a:t>
            </a:r>
            <a:r>
              <a:rPr lang="en-US" b="1" dirty="0">
                <a:latin typeface="Times New Roman" panose="02020603050405020304" pitchFamily="18" charset="0"/>
                <a:ea typeface="Times New Roman" panose="02020603050405020304" pitchFamily="18" charset="0"/>
                <a:cs typeface="+mj-cs"/>
              </a:rPr>
              <a:t> (Technological) </a:t>
            </a:r>
            <a:endParaRPr lang="en-US" dirty="0">
              <a:latin typeface="Times New Roman" panose="02020603050405020304" pitchFamily="18" charset="0"/>
              <a:ea typeface="Times New Roman" panose="02020603050405020304" pitchFamily="18" charset="0"/>
              <a:cs typeface="+mj-cs"/>
            </a:endParaRPr>
          </a:p>
        </p:txBody>
      </p:sp>
      <p:sp>
        <p:nvSpPr>
          <p:cNvPr id="13" name="Rectangle 12"/>
          <p:cNvSpPr/>
          <p:nvPr/>
        </p:nvSpPr>
        <p:spPr>
          <a:xfrm>
            <a:off x="1338339" y="1494574"/>
            <a:ext cx="3540154" cy="155196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lvl="1" indent="-285750" algn="r" rtl="1">
              <a:lnSpc>
                <a:spcPct val="150000"/>
              </a:lnSpc>
              <a:buSzPts val="1000"/>
              <a:buFont typeface="Wingdings" panose="05000000000000000000" pitchFamily="2" charset="2"/>
              <a:buChar char="v"/>
              <a:tabLst>
                <a:tab pos="914400" algn="l"/>
              </a:tabLst>
            </a:pPr>
            <a:r>
              <a:rPr lang="ar-SA" dirty="0">
                <a:solidFill>
                  <a:schemeClr val="tx1">
                    <a:lumMod val="90000"/>
                    <a:lumOff val="10000"/>
                  </a:schemeClr>
                </a:solidFill>
                <a:latin typeface="Times New Roman" panose="02020603050405020304" pitchFamily="18" charset="0"/>
                <a:ea typeface="Times New Roman" panose="02020603050405020304" pitchFamily="18" charset="0"/>
                <a:cs typeface="Times New Roman" panose="02020603050405020304" pitchFamily="18" charset="0"/>
              </a:rPr>
              <a:t>تتعلق بالابتكارات التكنولوجية وتطورات صناعة مستحضرات </a:t>
            </a:r>
            <a:r>
              <a:rPr lang="ar-SA" dirty="0" smtClean="0">
                <a:solidFill>
                  <a:schemeClr val="tx1">
                    <a:lumMod val="90000"/>
                    <a:lumOff val="10000"/>
                  </a:schemeClr>
                </a:solidFill>
                <a:latin typeface="Times New Roman" panose="02020603050405020304" pitchFamily="18" charset="0"/>
                <a:ea typeface="Times New Roman" panose="02020603050405020304" pitchFamily="18" charset="0"/>
                <a:cs typeface="Times New Roman" panose="02020603050405020304" pitchFamily="18" charset="0"/>
              </a:rPr>
              <a:t>التجميل</a:t>
            </a:r>
            <a:endParaRPr lang="ar-DZ" dirty="0" smtClean="0">
              <a:solidFill>
                <a:schemeClr val="tx1">
                  <a:lumMod val="90000"/>
                  <a:lumOff val="10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lgn="r" rtl="1">
              <a:lnSpc>
                <a:spcPct val="150000"/>
              </a:lnSpc>
              <a:buSzPts val="1000"/>
              <a:buFont typeface="Wingdings" panose="05000000000000000000" pitchFamily="2" charset="2"/>
              <a:buChar char="v"/>
              <a:tabLst>
                <a:tab pos="914400" algn="l"/>
              </a:tabLst>
            </a:pPr>
            <a:r>
              <a:rPr lang="en-US" dirty="0" smtClean="0">
                <a:solidFill>
                  <a:schemeClr val="tx1">
                    <a:lumMod val="90000"/>
                    <a:lumOff val="10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solidFill>
                <a:schemeClr val="tx1">
                  <a:lumMod val="90000"/>
                  <a:lumOff val="10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en-US" dirty="0"/>
          </a:p>
        </p:txBody>
      </p:sp>
      <p:sp>
        <p:nvSpPr>
          <p:cNvPr id="27" name="Google Shape;268;p35"/>
          <p:cNvSpPr txBox="1">
            <a:spLocks noGrp="1"/>
          </p:cNvSpPr>
          <p:nvPr>
            <p:ph type="subTitle" idx="7"/>
          </p:nvPr>
        </p:nvSpPr>
        <p:spPr>
          <a:xfrm>
            <a:off x="1746363" y="3046537"/>
            <a:ext cx="3132130" cy="572700"/>
          </a:xfrm>
          <a:prstGeom prst="rect">
            <a:avLst/>
          </a:prstGeom>
        </p:spPr>
        <p:txBody>
          <a:bodyPr spcFirstLastPara="1" wrap="square" lIns="91425" tIns="91425" rIns="91425" bIns="91425" anchor="b" anchorCtr="0">
            <a:noAutofit/>
          </a:bodyPr>
          <a:lstStyle/>
          <a:p>
            <a:pPr marL="0" algn="r" rtl="1"/>
            <a:r>
              <a:rPr lang="ar-SA" b="1" dirty="0">
                <a:latin typeface="Times New Roman" panose="02020603050405020304" pitchFamily="18" charset="0"/>
                <a:ea typeface="Times New Roman" panose="02020603050405020304" pitchFamily="18" charset="0"/>
                <a:cs typeface="+mj-cs"/>
              </a:rPr>
              <a:t>العوامل القانونية </a:t>
            </a:r>
            <a:r>
              <a:rPr lang="en-US" b="1" dirty="0">
                <a:latin typeface="Times New Roman" panose="02020603050405020304" pitchFamily="18" charset="0"/>
                <a:ea typeface="Times New Roman" panose="02020603050405020304" pitchFamily="18" charset="0"/>
                <a:cs typeface="+mj-cs"/>
              </a:rPr>
              <a:t> (Legal)</a:t>
            </a:r>
            <a:endParaRPr lang="en-US" dirty="0">
              <a:latin typeface="Times New Roman" panose="02020603050405020304" pitchFamily="18" charset="0"/>
              <a:ea typeface="Times New Roman" panose="02020603050405020304" pitchFamily="18" charset="0"/>
              <a:cs typeface="+mj-cs"/>
            </a:endParaRPr>
          </a:p>
        </p:txBody>
      </p:sp>
      <p:sp>
        <p:nvSpPr>
          <p:cNvPr id="28" name="Rectangle 27"/>
          <p:cNvSpPr/>
          <p:nvPr/>
        </p:nvSpPr>
        <p:spPr>
          <a:xfrm>
            <a:off x="1701016" y="3562700"/>
            <a:ext cx="3540154" cy="141887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lvl="1" indent="-285750" algn="r" rtl="1">
              <a:lnSpc>
                <a:spcPct val="150000"/>
              </a:lnSpc>
              <a:buSzPts val="1000"/>
              <a:buFont typeface="Wingdings" panose="05000000000000000000" pitchFamily="2" charset="2"/>
              <a:buChar char="v"/>
              <a:tabLst>
                <a:tab pos="914400" algn="l"/>
              </a:tabLst>
            </a:pPr>
            <a:r>
              <a:rPr lang="ar-SA" dirty="0">
                <a:solidFill>
                  <a:schemeClr val="tx1">
                    <a:lumMod val="90000"/>
                    <a:lumOff val="10000"/>
                  </a:schemeClr>
                </a:solidFill>
                <a:latin typeface="Times New Roman" panose="02020603050405020304" pitchFamily="18" charset="0"/>
                <a:ea typeface="Times New Roman" panose="02020603050405020304" pitchFamily="18" charset="0"/>
                <a:cs typeface="Times New Roman" panose="02020603050405020304" pitchFamily="18" charset="0"/>
              </a:rPr>
              <a:t>تتعلق بالقوانين واللوائح المحلية والدولية</a:t>
            </a:r>
            <a:r>
              <a:rPr lang="en-US" dirty="0" smtClean="0">
                <a:solidFill>
                  <a:schemeClr val="tx1">
                    <a:lumMod val="90000"/>
                    <a:lumOff val="10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ar-DZ" dirty="0"/>
          </a:p>
          <a:p>
            <a:pPr marL="742950" lvl="1" indent="-285750" algn="r" rtl="1">
              <a:lnSpc>
                <a:spcPct val="150000"/>
              </a:lnSpc>
              <a:buSzPts val="1000"/>
              <a:buFont typeface="Wingdings" panose="05000000000000000000" pitchFamily="2" charset="2"/>
              <a:buChar char="v"/>
              <a:tabLst>
                <a:tab pos="914400" algn="l"/>
              </a:tabLst>
            </a:pPr>
            <a:r>
              <a:rPr lang="ar-DZ" dirty="0">
                <a:solidFill>
                  <a:schemeClr val="tx1">
                    <a:lumMod val="90000"/>
                    <a:lumOff val="10000"/>
                  </a:schemeClr>
                </a:solidFill>
                <a:latin typeface="Times New Roman" panose="02020603050405020304" pitchFamily="18" charset="0"/>
                <a:ea typeface="Times New Roman" panose="02020603050405020304" pitchFamily="18" charset="0"/>
                <a:cs typeface="Times New Roman" panose="02020603050405020304" pitchFamily="18" charset="0"/>
              </a:rPr>
              <a:t>حقوق الملكية الفكرية والتسويق </a:t>
            </a:r>
            <a:r>
              <a:rPr lang="ar-DZ" dirty="0" smtClean="0">
                <a:solidFill>
                  <a:schemeClr val="tx1">
                    <a:lumMod val="90000"/>
                    <a:lumOff val="10000"/>
                  </a:schemeClr>
                </a:solidFill>
                <a:latin typeface="Times New Roman" panose="02020603050405020304" pitchFamily="18" charset="0"/>
                <a:ea typeface="Times New Roman" panose="02020603050405020304" pitchFamily="18" charset="0"/>
                <a:cs typeface="Times New Roman" panose="02020603050405020304" pitchFamily="18" charset="0"/>
              </a:rPr>
              <a:t>والإعلان.</a:t>
            </a:r>
            <a:endParaRPr lang="en-US" dirty="0">
              <a:solidFill>
                <a:schemeClr val="tx1">
                  <a:lumMod val="90000"/>
                  <a:lumOff val="10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9" name="Google Shape;268;p35"/>
          <p:cNvSpPr txBox="1">
            <a:spLocks noGrp="1"/>
          </p:cNvSpPr>
          <p:nvPr>
            <p:ph type="subTitle" idx="7"/>
          </p:nvPr>
        </p:nvSpPr>
        <p:spPr>
          <a:xfrm>
            <a:off x="5918165" y="1921940"/>
            <a:ext cx="3041277" cy="572700"/>
          </a:xfrm>
          <a:prstGeom prst="rect">
            <a:avLst/>
          </a:prstGeom>
        </p:spPr>
        <p:txBody>
          <a:bodyPr spcFirstLastPara="1" wrap="square" lIns="91425" tIns="91425" rIns="91425" bIns="91425" anchor="b" anchorCtr="0">
            <a:noAutofit/>
          </a:bodyPr>
          <a:lstStyle/>
          <a:p>
            <a:pPr marL="0" algn="r" rtl="1"/>
            <a:r>
              <a:rPr lang="ar-SA" b="1" dirty="0">
                <a:latin typeface="Times New Roman" panose="02020603050405020304" pitchFamily="18" charset="0"/>
                <a:ea typeface="Times New Roman" panose="02020603050405020304" pitchFamily="18" charset="0"/>
                <a:cs typeface="+mj-cs"/>
              </a:rPr>
              <a:t>العوامل البيئية</a:t>
            </a:r>
            <a:r>
              <a:rPr lang="en-US" b="1" dirty="0">
                <a:latin typeface="Times New Roman" panose="02020603050405020304" pitchFamily="18" charset="0"/>
                <a:ea typeface="Times New Roman" panose="02020603050405020304" pitchFamily="18" charset="0"/>
                <a:cs typeface="+mj-cs"/>
              </a:rPr>
              <a:t> (Environmental) </a:t>
            </a:r>
            <a:endParaRPr lang="en-US" dirty="0">
              <a:latin typeface="Times New Roman" panose="02020603050405020304" pitchFamily="18" charset="0"/>
              <a:ea typeface="Times New Roman" panose="02020603050405020304" pitchFamily="18" charset="0"/>
              <a:cs typeface="+mj-cs"/>
            </a:endParaRPr>
          </a:p>
        </p:txBody>
      </p:sp>
      <p:sp>
        <p:nvSpPr>
          <p:cNvPr id="30" name="Rectangle 29"/>
          <p:cNvSpPr/>
          <p:nvPr/>
        </p:nvSpPr>
        <p:spPr>
          <a:xfrm>
            <a:off x="5508596" y="2494640"/>
            <a:ext cx="3540154" cy="155196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lvl="1" indent="-285750" algn="r" rtl="1">
              <a:lnSpc>
                <a:spcPct val="150000"/>
              </a:lnSpc>
              <a:buSzPts val="1000"/>
              <a:buFont typeface="Wingdings" panose="05000000000000000000" pitchFamily="2" charset="2"/>
              <a:buChar char="v"/>
              <a:tabLst>
                <a:tab pos="914400" algn="l"/>
              </a:tabLst>
            </a:pPr>
            <a:r>
              <a:rPr lang="ar-SA" dirty="0">
                <a:solidFill>
                  <a:schemeClr val="tx1">
                    <a:lumMod val="90000"/>
                    <a:lumOff val="10000"/>
                  </a:schemeClr>
                </a:solidFill>
                <a:latin typeface="Times New Roman" panose="02020603050405020304" pitchFamily="18" charset="0"/>
                <a:ea typeface="Times New Roman" panose="02020603050405020304" pitchFamily="18" charset="0"/>
                <a:cs typeface="Times New Roman" panose="02020603050405020304" pitchFamily="18" charset="0"/>
              </a:rPr>
              <a:t>تشمل القضايا البيئية والاستدامة</a:t>
            </a:r>
            <a:r>
              <a:rPr lang="en-US" dirty="0">
                <a:solidFill>
                  <a:schemeClr val="tx1">
                    <a:lumMod val="90000"/>
                    <a:lumOff val="10000"/>
                  </a:schemeClr>
                </a:solidFill>
                <a:latin typeface="Times New Roman" panose="02020603050405020304" pitchFamily="18" charset="0"/>
                <a:ea typeface="Times New Roman" panose="02020603050405020304" pitchFamily="18" charset="0"/>
                <a:cs typeface="Times New Roman" panose="02020603050405020304" pitchFamily="18" charset="0"/>
              </a:rPr>
              <a:t>.</a:t>
            </a:r>
          </a:p>
          <a:p>
            <a:pPr marL="742950" lvl="1" indent="-285750" algn="r" rtl="1">
              <a:lnSpc>
                <a:spcPct val="150000"/>
              </a:lnSpc>
              <a:buSzPts val="1000"/>
              <a:buFont typeface="Wingdings" panose="05000000000000000000" pitchFamily="2" charset="2"/>
              <a:buChar char="v"/>
              <a:tabLst>
                <a:tab pos="914400" algn="l"/>
              </a:tabLst>
            </a:pPr>
            <a:r>
              <a:rPr lang="ar-SA" dirty="0">
                <a:solidFill>
                  <a:schemeClr val="tx1">
                    <a:lumMod val="90000"/>
                    <a:lumOff val="10000"/>
                  </a:schemeClr>
                </a:solidFill>
                <a:latin typeface="Times New Roman" panose="02020603050405020304" pitchFamily="18" charset="0"/>
                <a:ea typeface="Times New Roman" panose="02020603050405020304" pitchFamily="18" charset="0"/>
                <a:cs typeface="Times New Roman" panose="02020603050405020304" pitchFamily="18" charset="0"/>
              </a:rPr>
              <a:t>مثل استدامة المنتجات والتأثير على البيئة</a:t>
            </a:r>
            <a:r>
              <a:rPr lang="en-US" dirty="0">
                <a:solidFill>
                  <a:schemeClr val="tx1">
                    <a:lumMod val="90000"/>
                    <a:lumOff val="10000"/>
                  </a:schemeClr>
                </a:solidFill>
                <a:latin typeface="Times New Roman" panose="02020603050405020304" pitchFamily="18" charset="0"/>
                <a:ea typeface="Times New Roman" panose="02020603050405020304" pitchFamily="18" charset="0"/>
                <a:cs typeface="Times New Roman" panose="02020603050405020304" pitchFamily="18" charset="0"/>
              </a:rPr>
              <a:t>.</a:t>
            </a:r>
          </a:p>
          <a:p>
            <a:pPr algn="ctr"/>
            <a:endParaRPr lang="en-US" dirty="0"/>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043" y="127721"/>
            <a:ext cx="1545320" cy="869794"/>
          </a:xfrm>
          <a:prstGeom prst="rect">
            <a:avLst/>
          </a:prstGeom>
        </p:spPr>
      </p:pic>
    </p:spTree>
    <p:extLst>
      <p:ext uri="{BB962C8B-B14F-4D97-AF65-F5344CB8AC3E}">
        <p14:creationId xmlns:p14="http://schemas.microsoft.com/office/powerpoint/2010/main" val="113257913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1"/>
          <p:cNvSpPr txBox="1">
            <a:spLocks noGrp="1"/>
          </p:cNvSpPr>
          <p:nvPr>
            <p:ph type="title"/>
          </p:nvPr>
        </p:nvSpPr>
        <p:spPr>
          <a:xfrm>
            <a:off x="23302" y="1525453"/>
            <a:ext cx="6293464" cy="3465997"/>
          </a:xfrm>
          <a:prstGeom prst="rect">
            <a:avLst/>
          </a:prstGeom>
        </p:spPr>
        <p:txBody>
          <a:bodyPr spcFirstLastPara="1" wrap="square" lIns="91425" tIns="91425" rIns="91425" bIns="91425" anchor="t" anchorCtr="0">
            <a:noAutofit/>
          </a:bodyPr>
          <a:lstStyle/>
          <a:p>
            <a:pPr algn="r" rtl="1">
              <a:lnSpc>
                <a:spcPct val="150000"/>
              </a:lnSpc>
            </a:pPr>
            <a:r>
              <a:rPr lang="en-US" sz="1600" b="1" dirty="0" smtClean="0">
                <a:latin typeface="+mn-lt"/>
                <a:ea typeface="Times New Roman" panose="02020603050405020304" pitchFamily="18" charset="0"/>
                <a:cs typeface="+mn-cs"/>
              </a:rPr>
              <a:t/>
            </a:r>
            <a:br>
              <a:rPr lang="en-US" sz="1600" b="1" dirty="0" smtClean="0">
                <a:latin typeface="+mn-lt"/>
                <a:ea typeface="Times New Roman" panose="02020603050405020304" pitchFamily="18" charset="0"/>
                <a:cs typeface="+mn-cs"/>
              </a:rPr>
            </a:br>
            <a:endParaRPr sz="1600" b="1" dirty="0">
              <a:latin typeface="+mn-lt"/>
              <a:cs typeface="+mn-cs"/>
            </a:endParaRPr>
          </a:p>
        </p:txBody>
      </p:sp>
      <p:sp>
        <p:nvSpPr>
          <p:cNvPr id="209" name="Google Shape;209;p31"/>
          <p:cNvSpPr txBox="1">
            <a:spLocks noGrp="1"/>
          </p:cNvSpPr>
          <p:nvPr>
            <p:ph type="title" idx="2"/>
          </p:nvPr>
        </p:nvSpPr>
        <p:spPr>
          <a:xfrm>
            <a:off x="100669" y="176842"/>
            <a:ext cx="6216098" cy="841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ar-DZ" sz="2800" b="1" dirty="0" smtClean="0">
                <a:cs typeface="+mj-cs"/>
              </a:rPr>
              <a:t>أشكال دخول شركة </a:t>
            </a:r>
            <a:r>
              <a:rPr lang="ar-DZ" sz="2800" b="1" dirty="0" err="1" smtClean="0">
                <a:cs typeface="+mj-cs"/>
              </a:rPr>
              <a:t>سيفورا</a:t>
            </a:r>
            <a:r>
              <a:rPr lang="ar-DZ" sz="2800" b="1" dirty="0" smtClean="0">
                <a:cs typeface="+mj-cs"/>
              </a:rPr>
              <a:t> للأسواق الدولية</a:t>
            </a:r>
            <a:endParaRPr sz="2800" b="1" dirty="0">
              <a:cs typeface="+mj-cs"/>
            </a:endParaRPr>
          </a:p>
        </p:txBody>
      </p:sp>
      <p:pic>
        <p:nvPicPr>
          <p:cNvPr id="210" name="Google Shape;210;p31"/>
          <p:cNvPicPr preferRelativeResize="0">
            <a:picLocks noGrp="1"/>
          </p:cNvPicPr>
          <p:nvPr>
            <p:ph type="pic" idx="3"/>
          </p:nvPr>
        </p:nvPicPr>
        <p:blipFill rotWithShape="1">
          <a:blip r:embed="rId3">
            <a:alphaModFix/>
          </a:blip>
          <a:srcRect l="33046" r="20676"/>
          <a:stretch/>
        </p:blipFill>
        <p:spPr>
          <a:xfrm>
            <a:off x="6316766" y="-18849"/>
            <a:ext cx="3566100" cy="5143500"/>
          </a:xfrm>
          <a:prstGeom prst="rect">
            <a:avLst/>
          </a:prstGeom>
        </p:spPr>
      </p:pic>
      <p:pic>
        <p:nvPicPr>
          <p:cNvPr id="12" name="Imag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9756" y="2027242"/>
            <a:ext cx="1040060" cy="585405"/>
          </a:xfrm>
          <a:prstGeom prst="rect">
            <a:avLst/>
          </a:prstGeom>
        </p:spPr>
      </p:pic>
      <p:sp>
        <p:nvSpPr>
          <p:cNvPr id="2" name="Rectangle 1"/>
          <p:cNvSpPr/>
          <p:nvPr/>
        </p:nvSpPr>
        <p:spPr>
          <a:xfrm>
            <a:off x="492811" y="1273819"/>
            <a:ext cx="5665687" cy="2677656"/>
          </a:xfrm>
          <a:prstGeom prst="rect">
            <a:avLst/>
          </a:prstGeom>
        </p:spPr>
        <p:txBody>
          <a:bodyPr wrap="square">
            <a:spAutoFit/>
          </a:bodyPr>
          <a:lstStyle/>
          <a:p>
            <a:pPr algn="just" rtl="1">
              <a:lnSpc>
                <a:spcPct val="200000"/>
              </a:lnSpc>
              <a:spcBef>
                <a:spcPts val="900"/>
              </a:spcBef>
            </a:pPr>
            <a:r>
              <a:rPr lang="ar-SA" dirty="0">
                <a:solidFill>
                  <a:srgbClr val="111111"/>
                </a:solidFill>
                <a:latin typeface="Times New Roman" panose="02020603050405020304" pitchFamily="18" charset="0"/>
                <a:ea typeface="Times New Roman" panose="02020603050405020304" pitchFamily="18" charset="0"/>
                <a:cs typeface="Segoe UI" panose="020B0502040204020203" pitchFamily="34" charset="0"/>
              </a:rPr>
              <a:t>استراتيجيات سفورا </a:t>
            </a:r>
            <a:r>
              <a:rPr lang="ar-SA" dirty="0" err="1">
                <a:solidFill>
                  <a:srgbClr val="111111"/>
                </a:solidFill>
                <a:latin typeface="Times New Roman" panose="02020603050405020304" pitchFamily="18" charset="0"/>
                <a:ea typeface="Times New Roman" panose="02020603050405020304" pitchFamily="18" charset="0"/>
                <a:cs typeface="Segoe UI" panose="020B0502040204020203" pitchFamily="34" charset="0"/>
              </a:rPr>
              <a:t>للاسواق</a:t>
            </a:r>
            <a:r>
              <a:rPr lang="ar-SA" dirty="0">
                <a:solidFill>
                  <a:srgbClr val="111111"/>
                </a:solidFill>
                <a:latin typeface="Times New Roman" panose="02020603050405020304" pitchFamily="18" charset="0"/>
                <a:ea typeface="Times New Roman" panose="02020603050405020304" pitchFamily="18" charset="0"/>
                <a:cs typeface="Segoe UI" panose="020B0502040204020203" pitchFamily="34" charset="0"/>
              </a:rPr>
              <a:t> الدولية تشمل تحديد الأسواق المستهدفة بناءً على الاحتياجات والمتطلبات المحلية، وتكييف المنتجات والتعبئة والتغليف لتناسب الثقافات المختلفة. تعتمد الشركة أيضًا على شبكة قوية من الموزعين والشركاء المحليين للوصول إلى العملاء الدوليين. تستخدم سفورا أيضًا حملات تسويقية مبتكرة مثل الإعلانات والتسويق عبر وسائل التواصل الاجتماعي لزيادة الوعي بالعلامة التجارية وجذب العملاء الجدد</a:t>
            </a:r>
            <a:endParaRPr lang="en-US" dirty="0">
              <a:latin typeface="Times New Roman" panose="02020603050405020304" pitchFamily="18" charset="0"/>
              <a:ea typeface="Times New Roman" panose="02020603050405020304" pitchFamily="18"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533892" y="775678"/>
            <a:ext cx="5143500" cy="3554450"/>
          </a:xfrm>
          <a:prstGeom prst="rect">
            <a:avLst/>
          </a:prstGeom>
        </p:spPr>
      </p:pic>
    </p:spTree>
    <p:extLst>
      <p:ext uri="{BB962C8B-B14F-4D97-AF65-F5344CB8AC3E}">
        <p14:creationId xmlns:p14="http://schemas.microsoft.com/office/powerpoint/2010/main" val="329784442"/>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4" name="Google Shape;534;p46"/>
          <p:cNvSpPr txBox="1">
            <a:spLocks noGrp="1"/>
          </p:cNvSpPr>
          <p:nvPr>
            <p:ph type="title"/>
          </p:nvPr>
        </p:nvSpPr>
        <p:spPr>
          <a:xfrm>
            <a:off x="713225" y="539500"/>
            <a:ext cx="4878000" cy="1058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Thanks!</a:t>
            </a:r>
            <a:endParaRPr dirty="0"/>
          </a:p>
        </p:txBody>
      </p:sp>
      <p:sp>
        <p:nvSpPr>
          <p:cNvPr id="535" name="Google Shape;535;p46"/>
          <p:cNvSpPr txBox="1">
            <a:spLocks noGrp="1"/>
          </p:cNvSpPr>
          <p:nvPr>
            <p:ph type="subTitle" idx="1"/>
          </p:nvPr>
        </p:nvSpPr>
        <p:spPr>
          <a:xfrm>
            <a:off x="713225" y="1516325"/>
            <a:ext cx="4878000" cy="122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b="1" dirty="0">
                <a:solidFill>
                  <a:schemeClr val="dk2"/>
                </a:solidFill>
                <a:latin typeface="Playfair Display Medium"/>
                <a:ea typeface="Playfair Display Medium"/>
                <a:cs typeface="Playfair Display Medium"/>
                <a:sym typeface="Playfair Display Medium"/>
              </a:rPr>
              <a:t>Do you have any questions</a:t>
            </a:r>
            <a:r>
              <a:rPr lang="en" sz="2800" b="1" dirty="0" smtClean="0">
                <a:solidFill>
                  <a:schemeClr val="dk2"/>
                </a:solidFill>
                <a:latin typeface="Playfair Display Medium"/>
                <a:ea typeface="Playfair Display Medium"/>
                <a:cs typeface="Playfair Display Medium"/>
                <a:sym typeface="Playfair Display Medium"/>
              </a:rPr>
              <a:t>?</a:t>
            </a:r>
            <a:endParaRPr sz="2800" b="1" dirty="0">
              <a:solidFill>
                <a:schemeClr val="dk2"/>
              </a:solidFill>
              <a:latin typeface="Playfair Display Medium"/>
              <a:ea typeface="Playfair Display Medium"/>
              <a:cs typeface="Playfair Display Medium"/>
              <a:sym typeface="Playfair Display Medium"/>
            </a:endParaRPr>
          </a:p>
        </p:txBody>
      </p:sp>
      <p:pic>
        <p:nvPicPr>
          <p:cNvPr id="537" name="Google Shape;537;p46"/>
          <p:cNvPicPr preferRelativeResize="0">
            <a:picLocks noGrp="1"/>
          </p:cNvPicPr>
          <p:nvPr>
            <p:ph type="pic" idx="2"/>
          </p:nvPr>
        </p:nvPicPr>
        <p:blipFill rotWithShape="1">
          <a:blip r:embed="rId3">
            <a:alphaModFix/>
          </a:blip>
          <a:srcRect l="19676" r="39193"/>
          <a:stretch/>
        </p:blipFill>
        <p:spPr>
          <a:xfrm>
            <a:off x="5707919" y="50"/>
            <a:ext cx="3436206" cy="5143502"/>
          </a:xfrm>
          <a:prstGeom prst="rect">
            <a:avLst/>
          </a:prstGeom>
        </p:spPr>
      </p:pic>
      <p:grpSp>
        <p:nvGrpSpPr>
          <p:cNvPr id="543" name="Google Shape;543;p46"/>
          <p:cNvGrpSpPr/>
          <p:nvPr/>
        </p:nvGrpSpPr>
        <p:grpSpPr>
          <a:xfrm>
            <a:off x="1002065" y="3053578"/>
            <a:ext cx="321867" cy="321850"/>
            <a:chOff x="266768" y="1721375"/>
            <a:chExt cx="397907" cy="397887"/>
          </a:xfrm>
        </p:grpSpPr>
        <p:sp>
          <p:nvSpPr>
            <p:cNvPr id="544" name="Google Shape;544;p46"/>
            <p:cNvSpPr/>
            <p:nvPr/>
          </p:nvSpPr>
          <p:spPr>
            <a:xfrm>
              <a:off x="454843" y="1791037"/>
              <a:ext cx="136218" cy="328222"/>
            </a:xfrm>
            <a:custGeom>
              <a:avLst/>
              <a:gdLst/>
              <a:ahLst/>
              <a:cxnLst/>
              <a:rect l="l" t="t" r="r" b="b"/>
              <a:pathLst>
                <a:path w="6527" h="15727" extrusionOk="0">
                  <a:moveTo>
                    <a:pt x="4957" y="1"/>
                  </a:moveTo>
                  <a:cubicBezTo>
                    <a:pt x="4645" y="1"/>
                    <a:pt x="4336" y="24"/>
                    <a:pt x="4028" y="69"/>
                  </a:cubicBezTo>
                  <a:cubicBezTo>
                    <a:pt x="2588" y="280"/>
                    <a:pt x="1700" y="890"/>
                    <a:pt x="1675" y="2250"/>
                  </a:cubicBezTo>
                  <a:lnTo>
                    <a:pt x="1675" y="5040"/>
                  </a:lnTo>
                  <a:cubicBezTo>
                    <a:pt x="1675" y="5348"/>
                    <a:pt x="1426" y="5599"/>
                    <a:pt x="1118" y="5599"/>
                  </a:cubicBezTo>
                  <a:lnTo>
                    <a:pt x="0" y="5599"/>
                  </a:lnTo>
                  <a:lnTo>
                    <a:pt x="0" y="6715"/>
                  </a:lnTo>
                  <a:lnTo>
                    <a:pt x="1118" y="6715"/>
                  </a:lnTo>
                  <a:cubicBezTo>
                    <a:pt x="1426" y="6715"/>
                    <a:pt x="1675" y="6965"/>
                    <a:pt x="1675" y="7274"/>
                  </a:cubicBezTo>
                  <a:lnTo>
                    <a:pt x="1675" y="15727"/>
                  </a:lnTo>
                  <a:lnTo>
                    <a:pt x="3352" y="15727"/>
                  </a:lnTo>
                  <a:lnTo>
                    <a:pt x="3352" y="7274"/>
                  </a:lnTo>
                  <a:cubicBezTo>
                    <a:pt x="3352" y="6965"/>
                    <a:pt x="3602" y="6715"/>
                    <a:pt x="3910" y="6715"/>
                  </a:cubicBezTo>
                  <a:lnTo>
                    <a:pt x="5709" y="6715"/>
                  </a:lnTo>
                  <a:lnTo>
                    <a:pt x="5987" y="5599"/>
                  </a:lnTo>
                  <a:lnTo>
                    <a:pt x="3910" y="5599"/>
                  </a:lnTo>
                  <a:cubicBezTo>
                    <a:pt x="3602" y="5599"/>
                    <a:pt x="3352" y="5348"/>
                    <a:pt x="3352" y="5040"/>
                  </a:cubicBezTo>
                  <a:lnTo>
                    <a:pt x="3352" y="3253"/>
                  </a:lnTo>
                  <a:cubicBezTo>
                    <a:pt x="3352" y="2316"/>
                    <a:pt x="3942" y="1677"/>
                    <a:pt x="4968" y="1504"/>
                  </a:cubicBezTo>
                  <a:cubicBezTo>
                    <a:pt x="5157" y="1473"/>
                    <a:pt x="5339" y="1460"/>
                    <a:pt x="5511" y="1460"/>
                  </a:cubicBezTo>
                  <a:cubicBezTo>
                    <a:pt x="5810" y="1460"/>
                    <a:pt x="6082" y="1498"/>
                    <a:pt x="6324" y="1546"/>
                  </a:cubicBezTo>
                  <a:lnTo>
                    <a:pt x="6526" y="182"/>
                  </a:lnTo>
                  <a:cubicBezTo>
                    <a:pt x="5988" y="62"/>
                    <a:pt x="5468" y="1"/>
                    <a:pt x="49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6"/>
            <p:cNvSpPr/>
            <p:nvPr/>
          </p:nvSpPr>
          <p:spPr>
            <a:xfrm>
              <a:off x="266768" y="1721375"/>
              <a:ext cx="397907" cy="397887"/>
            </a:xfrm>
            <a:custGeom>
              <a:avLst/>
              <a:gdLst/>
              <a:ahLst/>
              <a:cxnLst/>
              <a:rect l="l" t="t" r="r" b="b"/>
              <a:pathLst>
                <a:path w="19066" h="19065" extrusionOk="0">
                  <a:moveTo>
                    <a:pt x="2794" y="0"/>
                  </a:moveTo>
                  <a:cubicBezTo>
                    <a:pt x="1255" y="0"/>
                    <a:pt x="1" y="1253"/>
                    <a:pt x="1" y="2793"/>
                  </a:cubicBezTo>
                  <a:lnTo>
                    <a:pt x="1" y="16271"/>
                  </a:lnTo>
                  <a:cubicBezTo>
                    <a:pt x="1" y="17812"/>
                    <a:pt x="1255" y="19065"/>
                    <a:pt x="2794" y="19065"/>
                  </a:cubicBezTo>
                  <a:lnTo>
                    <a:pt x="9571" y="19065"/>
                  </a:lnTo>
                  <a:lnTo>
                    <a:pt x="9571" y="11171"/>
                  </a:lnTo>
                  <a:lnTo>
                    <a:pt x="8453" y="11171"/>
                  </a:lnTo>
                  <a:cubicBezTo>
                    <a:pt x="8145" y="11171"/>
                    <a:pt x="7896" y="10920"/>
                    <a:pt x="7896" y="10612"/>
                  </a:cubicBezTo>
                  <a:lnTo>
                    <a:pt x="7896" y="8378"/>
                  </a:lnTo>
                  <a:cubicBezTo>
                    <a:pt x="7896" y="8070"/>
                    <a:pt x="8145" y="7819"/>
                    <a:pt x="8453" y="7819"/>
                  </a:cubicBezTo>
                  <a:lnTo>
                    <a:pt x="9571" y="7819"/>
                  </a:lnTo>
                  <a:lnTo>
                    <a:pt x="9571" y="5836"/>
                  </a:lnTo>
                  <a:cubicBezTo>
                    <a:pt x="9571" y="3710"/>
                    <a:pt x="10741" y="2615"/>
                    <a:pt x="12878" y="2302"/>
                  </a:cubicBezTo>
                  <a:cubicBezTo>
                    <a:pt x="13231" y="2249"/>
                    <a:pt x="13591" y="2223"/>
                    <a:pt x="13956" y="2223"/>
                  </a:cubicBezTo>
                  <a:cubicBezTo>
                    <a:pt x="14725" y="2223"/>
                    <a:pt x="15517" y="2339"/>
                    <a:pt x="16318" y="2567"/>
                  </a:cubicBezTo>
                  <a:cubicBezTo>
                    <a:pt x="16589" y="2643"/>
                    <a:pt x="16759" y="2908"/>
                    <a:pt x="16718" y="3186"/>
                  </a:cubicBezTo>
                  <a:lnTo>
                    <a:pt x="16352" y="5650"/>
                  </a:lnTo>
                  <a:cubicBezTo>
                    <a:pt x="16329" y="5806"/>
                    <a:pt x="16240" y="5944"/>
                    <a:pt x="16111" y="6031"/>
                  </a:cubicBezTo>
                  <a:cubicBezTo>
                    <a:pt x="16006" y="6102"/>
                    <a:pt x="15912" y="6127"/>
                    <a:pt x="15818" y="6127"/>
                  </a:cubicBezTo>
                  <a:cubicBezTo>
                    <a:pt x="15717" y="6127"/>
                    <a:pt x="15614" y="6098"/>
                    <a:pt x="15494" y="6068"/>
                  </a:cubicBezTo>
                  <a:cubicBezTo>
                    <a:pt x="15202" y="5995"/>
                    <a:pt x="14879" y="5914"/>
                    <a:pt x="14527" y="5914"/>
                  </a:cubicBezTo>
                  <a:cubicBezTo>
                    <a:pt x="14409" y="5914"/>
                    <a:pt x="14289" y="5923"/>
                    <a:pt x="14165" y="5944"/>
                  </a:cubicBezTo>
                  <a:cubicBezTo>
                    <a:pt x="13534" y="6050"/>
                    <a:pt x="13481" y="6333"/>
                    <a:pt x="13481" y="6590"/>
                  </a:cubicBezTo>
                  <a:lnTo>
                    <a:pt x="13481" y="7819"/>
                  </a:lnTo>
                  <a:lnTo>
                    <a:pt x="15715" y="7819"/>
                  </a:lnTo>
                  <a:cubicBezTo>
                    <a:pt x="15887" y="7819"/>
                    <a:pt x="16048" y="7899"/>
                    <a:pt x="16154" y="8035"/>
                  </a:cubicBezTo>
                  <a:cubicBezTo>
                    <a:pt x="16260" y="8169"/>
                    <a:pt x="16297" y="8346"/>
                    <a:pt x="16256" y="8513"/>
                  </a:cubicBezTo>
                  <a:lnTo>
                    <a:pt x="15697" y="10747"/>
                  </a:lnTo>
                  <a:cubicBezTo>
                    <a:pt x="15635" y="10996"/>
                    <a:pt x="15412" y="11170"/>
                    <a:pt x="15156" y="11170"/>
                  </a:cubicBezTo>
                  <a:lnTo>
                    <a:pt x="13481" y="11170"/>
                  </a:lnTo>
                  <a:lnTo>
                    <a:pt x="13481" y="19065"/>
                  </a:lnTo>
                  <a:lnTo>
                    <a:pt x="16272" y="19065"/>
                  </a:lnTo>
                  <a:cubicBezTo>
                    <a:pt x="17813" y="19065"/>
                    <a:pt x="19066" y="17810"/>
                    <a:pt x="19066" y="16271"/>
                  </a:cubicBezTo>
                  <a:lnTo>
                    <a:pt x="19066" y="2793"/>
                  </a:lnTo>
                  <a:cubicBezTo>
                    <a:pt x="19066" y="1253"/>
                    <a:pt x="17813" y="0"/>
                    <a:pt x="162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6" name="Google Shape;546;p46"/>
          <p:cNvGrpSpPr/>
          <p:nvPr/>
        </p:nvGrpSpPr>
        <p:grpSpPr>
          <a:xfrm>
            <a:off x="2513527" y="3053578"/>
            <a:ext cx="321850" cy="321850"/>
            <a:chOff x="1379798" y="1723250"/>
            <a:chExt cx="397887" cy="397887"/>
          </a:xfrm>
        </p:grpSpPr>
        <p:sp>
          <p:nvSpPr>
            <p:cNvPr id="547" name="Google Shape;547;p46"/>
            <p:cNvSpPr/>
            <p:nvPr/>
          </p:nvSpPr>
          <p:spPr>
            <a:xfrm>
              <a:off x="1462169" y="1793977"/>
              <a:ext cx="23354" cy="23312"/>
            </a:xfrm>
            <a:custGeom>
              <a:avLst/>
              <a:gdLst/>
              <a:ahLst/>
              <a:cxnLst/>
              <a:rect l="l" t="t" r="r" b="b"/>
              <a:pathLst>
                <a:path w="1119" h="1117" extrusionOk="0">
                  <a:moveTo>
                    <a:pt x="559" y="1"/>
                  </a:moveTo>
                  <a:cubicBezTo>
                    <a:pt x="251" y="1"/>
                    <a:pt x="0" y="250"/>
                    <a:pt x="0" y="558"/>
                  </a:cubicBezTo>
                  <a:cubicBezTo>
                    <a:pt x="0" y="866"/>
                    <a:pt x="251" y="1117"/>
                    <a:pt x="559" y="1117"/>
                  </a:cubicBezTo>
                  <a:cubicBezTo>
                    <a:pt x="867" y="1117"/>
                    <a:pt x="1118" y="866"/>
                    <a:pt x="1118" y="558"/>
                  </a:cubicBezTo>
                  <a:cubicBezTo>
                    <a:pt x="1118" y="250"/>
                    <a:pt x="867" y="1"/>
                    <a:pt x="5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6"/>
            <p:cNvSpPr/>
            <p:nvPr/>
          </p:nvSpPr>
          <p:spPr>
            <a:xfrm>
              <a:off x="1379798" y="1723250"/>
              <a:ext cx="397887" cy="397887"/>
            </a:xfrm>
            <a:custGeom>
              <a:avLst/>
              <a:gdLst/>
              <a:ahLst/>
              <a:cxnLst/>
              <a:rect l="l" t="t" r="r" b="b"/>
              <a:pathLst>
                <a:path w="19065" h="19065" extrusionOk="0">
                  <a:moveTo>
                    <a:pt x="4506" y="2271"/>
                  </a:moveTo>
                  <a:cubicBezTo>
                    <a:pt x="5429" y="2271"/>
                    <a:pt x="6181" y="3023"/>
                    <a:pt x="6181" y="3947"/>
                  </a:cubicBezTo>
                  <a:cubicBezTo>
                    <a:pt x="6181" y="4872"/>
                    <a:pt x="5429" y="5622"/>
                    <a:pt x="4506" y="5622"/>
                  </a:cubicBezTo>
                  <a:cubicBezTo>
                    <a:pt x="3583" y="5622"/>
                    <a:pt x="2831" y="4872"/>
                    <a:pt x="2831" y="3947"/>
                  </a:cubicBezTo>
                  <a:cubicBezTo>
                    <a:pt x="2831" y="3023"/>
                    <a:pt x="3583" y="2271"/>
                    <a:pt x="4506" y="2271"/>
                  </a:cubicBezTo>
                  <a:close/>
                  <a:moveTo>
                    <a:pt x="5622" y="6740"/>
                  </a:moveTo>
                  <a:cubicBezTo>
                    <a:pt x="5932" y="6740"/>
                    <a:pt x="6181" y="6989"/>
                    <a:pt x="6181" y="7299"/>
                  </a:cubicBezTo>
                  <a:lnTo>
                    <a:pt x="6181" y="16234"/>
                  </a:lnTo>
                  <a:cubicBezTo>
                    <a:pt x="6181" y="16544"/>
                    <a:pt x="5932" y="16793"/>
                    <a:pt x="5622" y="16793"/>
                  </a:cubicBezTo>
                  <a:lnTo>
                    <a:pt x="3388" y="16793"/>
                  </a:lnTo>
                  <a:cubicBezTo>
                    <a:pt x="3080" y="16793"/>
                    <a:pt x="2831" y="16544"/>
                    <a:pt x="2831" y="16234"/>
                  </a:cubicBezTo>
                  <a:lnTo>
                    <a:pt x="2831" y="7299"/>
                  </a:lnTo>
                  <a:cubicBezTo>
                    <a:pt x="2831" y="6989"/>
                    <a:pt x="3080" y="6740"/>
                    <a:pt x="3388" y="6740"/>
                  </a:cubicBezTo>
                  <a:close/>
                  <a:moveTo>
                    <a:pt x="12596" y="6721"/>
                  </a:moveTo>
                  <a:cubicBezTo>
                    <a:pt x="12811" y="6721"/>
                    <a:pt x="13027" y="6739"/>
                    <a:pt x="13241" y="6774"/>
                  </a:cubicBezTo>
                  <a:cubicBezTo>
                    <a:pt x="15058" y="7069"/>
                    <a:pt x="16235" y="8557"/>
                    <a:pt x="16235" y="10223"/>
                  </a:cubicBezTo>
                  <a:lnTo>
                    <a:pt x="16235" y="16234"/>
                  </a:lnTo>
                  <a:cubicBezTo>
                    <a:pt x="16235" y="16544"/>
                    <a:pt x="15985" y="16793"/>
                    <a:pt x="15676" y="16793"/>
                  </a:cubicBezTo>
                  <a:lnTo>
                    <a:pt x="13441" y="16793"/>
                  </a:lnTo>
                  <a:cubicBezTo>
                    <a:pt x="13133" y="16793"/>
                    <a:pt x="12884" y="16544"/>
                    <a:pt x="12884" y="16234"/>
                  </a:cubicBezTo>
                  <a:lnTo>
                    <a:pt x="12884" y="11209"/>
                  </a:lnTo>
                  <a:cubicBezTo>
                    <a:pt x="12884" y="10593"/>
                    <a:pt x="12382" y="10091"/>
                    <a:pt x="11766" y="10091"/>
                  </a:cubicBezTo>
                  <a:cubicBezTo>
                    <a:pt x="11150" y="10091"/>
                    <a:pt x="10650" y="10593"/>
                    <a:pt x="10650" y="11209"/>
                  </a:cubicBezTo>
                  <a:lnTo>
                    <a:pt x="10650" y="16234"/>
                  </a:lnTo>
                  <a:cubicBezTo>
                    <a:pt x="10650" y="16544"/>
                    <a:pt x="10399" y="16793"/>
                    <a:pt x="10091" y="16793"/>
                  </a:cubicBezTo>
                  <a:lnTo>
                    <a:pt x="7857" y="16793"/>
                  </a:lnTo>
                  <a:cubicBezTo>
                    <a:pt x="7547" y="16793"/>
                    <a:pt x="7298" y="16544"/>
                    <a:pt x="7298" y="16234"/>
                  </a:cubicBezTo>
                  <a:lnTo>
                    <a:pt x="7298" y="7299"/>
                  </a:lnTo>
                  <a:cubicBezTo>
                    <a:pt x="7298" y="6989"/>
                    <a:pt x="7547" y="6740"/>
                    <a:pt x="7857" y="6740"/>
                  </a:cubicBezTo>
                  <a:lnTo>
                    <a:pt x="10091" y="6740"/>
                  </a:lnTo>
                  <a:cubicBezTo>
                    <a:pt x="10377" y="6740"/>
                    <a:pt x="10613" y="6956"/>
                    <a:pt x="10644" y="7234"/>
                  </a:cubicBezTo>
                  <a:cubicBezTo>
                    <a:pt x="11219" y="6901"/>
                    <a:pt x="11901" y="6721"/>
                    <a:pt x="12596" y="6721"/>
                  </a:cubicBezTo>
                  <a:close/>
                  <a:moveTo>
                    <a:pt x="2831" y="0"/>
                  </a:moveTo>
                  <a:cubicBezTo>
                    <a:pt x="1290" y="0"/>
                    <a:pt x="0" y="1290"/>
                    <a:pt x="0" y="2831"/>
                  </a:cubicBezTo>
                  <a:lnTo>
                    <a:pt x="0" y="16234"/>
                  </a:lnTo>
                  <a:cubicBezTo>
                    <a:pt x="0" y="17775"/>
                    <a:pt x="1290" y="19065"/>
                    <a:pt x="2831" y="19065"/>
                  </a:cubicBezTo>
                  <a:lnTo>
                    <a:pt x="16235" y="19065"/>
                  </a:lnTo>
                  <a:cubicBezTo>
                    <a:pt x="17774" y="19065"/>
                    <a:pt x="19065" y="17775"/>
                    <a:pt x="19065" y="16234"/>
                  </a:cubicBezTo>
                  <a:lnTo>
                    <a:pt x="19065" y="2831"/>
                  </a:lnTo>
                  <a:cubicBezTo>
                    <a:pt x="19065" y="1290"/>
                    <a:pt x="17774" y="0"/>
                    <a:pt x="16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6"/>
            <p:cNvSpPr/>
            <p:nvPr/>
          </p:nvSpPr>
          <p:spPr>
            <a:xfrm>
              <a:off x="1555413" y="1886846"/>
              <a:ext cx="139912" cy="163558"/>
            </a:xfrm>
            <a:custGeom>
              <a:avLst/>
              <a:gdLst/>
              <a:ahLst/>
              <a:cxnLst/>
              <a:rect l="l" t="t" r="r" b="b"/>
              <a:pathLst>
                <a:path w="6704" h="7837" extrusionOk="0">
                  <a:moveTo>
                    <a:pt x="4182" y="0"/>
                  </a:moveTo>
                  <a:cubicBezTo>
                    <a:pt x="3474" y="0"/>
                    <a:pt x="2782" y="261"/>
                    <a:pt x="2332" y="711"/>
                  </a:cubicBezTo>
                  <a:cubicBezTo>
                    <a:pt x="2108" y="935"/>
                    <a:pt x="1938" y="1142"/>
                    <a:pt x="1686" y="1142"/>
                  </a:cubicBezTo>
                  <a:cubicBezTo>
                    <a:pt x="1618" y="1142"/>
                    <a:pt x="1544" y="1127"/>
                    <a:pt x="1462" y="1093"/>
                  </a:cubicBezTo>
                  <a:cubicBezTo>
                    <a:pt x="1253" y="1006"/>
                    <a:pt x="1117" y="803"/>
                    <a:pt x="1117" y="576"/>
                  </a:cubicBezTo>
                  <a:lnTo>
                    <a:pt x="1117" y="17"/>
                  </a:lnTo>
                  <a:lnTo>
                    <a:pt x="1" y="17"/>
                  </a:lnTo>
                  <a:lnTo>
                    <a:pt x="1" y="7836"/>
                  </a:lnTo>
                  <a:lnTo>
                    <a:pt x="1117" y="7836"/>
                  </a:lnTo>
                  <a:lnTo>
                    <a:pt x="1117" y="3370"/>
                  </a:lnTo>
                  <a:cubicBezTo>
                    <a:pt x="1117" y="2137"/>
                    <a:pt x="2120" y="1135"/>
                    <a:pt x="3351" y="1135"/>
                  </a:cubicBezTo>
                  <a:cubicBezTo>
                    <a:pt x="4584" y="1135"/>
                    <a:pt x="5585" y="2137"/>
                    <a:pt x="5585" y="3370"/>
                  </a:cubicBezTo>
                  <a:lnTo>
                    <a:pt x="5585" y="7836"/>
                  </a:lnTo>
                  <a:lnTo>
                    <a:pt x="6703" y="7836"/>
                  </a:lnTo>
                  <a:lnTo>
                    <a:pt x="6703" y="2384"/>
                  </a:lnTo>
                  <a:cubicBezTo>
                    <a:pt x="6703" y="1266"/>
                    <a:pt x="5932" y="245"/>
                    <a:pt x="4648" y="38"/>
                  </a:cubicBezTo>
                  <a:cubicBezTo>
                    <a:pt x="4493" y="13"/>
                    <a:pt x="4337" y="0"/>
                    <a:pt x="41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6"/>
            <p:cNvSpPr/>
            <p:nvPr/>
          </p:nvSpPr>
          <p:spPr>
            <a:xfrm>
              <a:off x="1462169" y="1887200"/>
              <a:ext cx="23354" cy="163203"/>
            </a:xfrm>
            <a:custGeom>
              <a:avLst/>
              <a:gdLst/>
              <a:ahLst/>
              <a:cxnLst/>
              <a:rect l="l" t="t" r="r" b="b"/>
              <a:pathLst>
                <a:path w="1119" h="7820" extrusionOk="0">
                  <a:moveTo>
                    <a:pt x="0" y="0"/>
                  </a:moveTo>
                  <a:lnTo>
                    <a:pt x="0" y="7819"/>
                  </a:lnTo>
                  <a:lnTo>
                    <a:pt x="1118" y="7819"/>
                  </a:lnTo>
                  <a:lnTo>
                    <a:pt x="1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1" name="Google Shape;551;p46"/>
          <p:cNvGrpSpPr/>
          <p:nvPr/>
        </p:nvGrpSpPr>
        <p:grpSpPr>
          <a:xfrm>
            <a:off x="1757815" y="3053578"/>
            <a:ext cx="321834" cy="321850"/>
            <a:chOff x="864491" y="1723250"/>
            <a:chExt cx="397866" cy="397887"/>
          </a:xfrm>
        </p:grpSpPr>
        <p:sp>
          <p:nvSpPr>
            <p:cNvPr id="552" name="Google Shape;552;p46"/>
            <p:cNvSpPr/>
            <p:nvPr/>
          </p:nvSpPr>
          <p:spPr>
            <a:xfrm>
              <a:off x="935197" y="1793977"/>
              <a:ext cx="256451" cy="256430"/>
            </a:xfrm>
            <a:custGeom>
              <a:avLst/>
              <a:gdLst/>
              <a:ahLst/>
              <a:cxnLst/>
              <a:rect l="l" t="t" r="r" b="b"/>
              <a:pathLst>
                <a:path w="12288" h="12287" extrusionOk="0">
                  <a:moveTo>
                    <a:pt x="10053" y="1117"/>
                  </a:moveTo>
                  <a:cubicBezTo>
                    <a:pt x="10669" y="1117"/>
                    <a:pt x="11171" y="1617"/>
                    <a:pt x="11171" y="2233"/>
                  </a:cubicBezTo>
                  <a:cubicBezTo>
                    <a:pt x="11170" y="2850"/>
                    <a:pt x="10669" y="3351"/>
                    <a:pt x="10053" y="3351"/>
                  </a:cubicBezTo>
                  <a:cubicBezTo>
                    <a:pt x="9438" y="3351"/>
                    <a:pt x="8937" y="2850"/>
                    <a:pt x="8937" y="2233"/>
                  </a:cubicBezTo>
                  <a:cubicBezTo>
                    <a:pt x="8937" y="1617"/>
                    <a:pt x="9438" y="1117"/>
                    <a:pt x="10053" y="1117"/>
                  </a:cubicBezTo>
                  <a:close/>
                  <a:moveTo>
                    <a:pt x="6144" y="2233"/>
                  </a:moveTo>
                  <a:cubicBezTo>
                    <a:pt x="8300" y="2233"/>
                    <a:pt x="10053" y="3988"/>
                    <a:pt x="10053" y="6144"/>
                  </a:cubicBezTo>
                  <a:cubicBezTo>
                    <a:pt x="10053" y="8299"/>
                    <a:pt x="8300" y="10054"/>
                    <a:pt x="6144" y="10054"/>
                  </a:cubicBezTo>
                  <a:cubicBezTo>
                    <a:pt x="3989" y="10054"/>
                    <a:pt x="2234" y="8299"/>
                    <a:pt x="2234" y="6144"/>
                  </a:cubicBezTo>
                  <a:cubicBezTo>
                    <a:pt x="2234" y="3988"/>
                    <a:pt x="3987" y="2233"/>
                    <a:pt x="6144" y="2233"/>
                  </a:cubicBezTo>
                  <a:close/>
                  <a:moveTo>
                    <a:pt x="1675" y="1"/>
                  </a:moveTo>
                  <a:cubicBezTo>
                    <a:pt x="752" y="1"/>
                    <a:pt x="0" y="751"/>
                    <a:pt x="0" y="1676"/>
                  </a:cubicBezTo>
                  <a:lnTo>
                    <a:pt x="0" y="10611"/>
                  </a:lnTo>
                  <a:cubicBezTo>
                    <a:pt x="0" y="11536"/>
                    <a:pt x="752" y="12286"/>
                    <a:pt x="1675" y="12286"/>
                  </a:cubicBezTo>
                  <a:lnTo>
                    <a:pt x="10612" y="12286"/>
                  </a:lnTo>
                  <a:cubicBezTo>
                    <a:pt x="11536" y="12286"/>
                    <a:pt x="12288" y="11536"/>
                    <a:pt x="12288" y="10611"/>
                  </a:cubicBezTo>
                  <a:lnTo>
                    <a:pt x="12288" y="1676"/>
                  </a:lnTo>
                  <a:cubicBezTo>
                    <a:pt x="12288" y="752"/>
                    <a:pt x="11536" y="1"/>
                    <a:pt x="106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6"/>
            <p:cNvSpPr/>
            <p:nvPr/>
          </p:nvSpPr>
          <p:spPr>
            <a:xfrm>
              <a:off x="1005109" y="1863910"/>
              <a:ext cx="116622" cy="116559"/>
            </a:xfrm>
            <a:custGeom>
              <a:avLst/>
              <a:gdLst/>
              <a:ahLst/>
              <a:cxnLst/>
              <a:rect l="l" t="t" r="r" b="b"/>
              <a:pathLst>
                <a:path w="5588" h="5585" extrusionOk="0">
                  <a:moveTo>
                    <a:pt x="2794" y="0"/>
                  </a:moveTo>
                  <a:cubicBezTo>
                    <a:pt x="1255" y="0"/>
                    <a:pt x="1" y="1252"/>
                    <a:pt x="1" y="2793"/>
                  </a:cubicBezTo>
                  <a:cubicBezTo>
                    <a:pt x="1" y="4332"/>
                    <a:pt x="1255" y="5585"/>
                    <a:pt x="2794" y="5585"/>
                  </a:cubicBezTo>
                  <a:cubicBezTo>
                    <a:pt x="4333" y="5585"/>
                    <a:pt x="5587" y="4332"/>
                    <a:pt x="5587" y="2793"/>
                  </a:cubicBezTo>
                  <a:cubicBezTo>
                    <a:pt x="5587" y="1252"/>
                    <a:pt x="4333" y="0"/>
                    <a:pt x="27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6"/>
            <p:cNvSpPr/>
            <p:nvPr/>
          </p:nvSpPr>
          <p:spPr>
            <a:xfrm>
              <a:off x="864491" y="1723250"/>
              <a:ext cx="397866" cy="397887"/>
            </a:xfrm>
            <a:custGeom>
              <a:avLst/>
              <a:gdLst/>
              <a:ahLst/>
              <a:cxnLst/>
              <a:rect l="l" t="t" r="r" b="b"/>
              <a:pathLst>
                <a:path w="19064" h="19065" extrusionOk="0">
                  <a:moveTo>
                    <a:pt x="14000" y="2271"/>
                  </a:moveTo>
                  <a:cubicBezTo>
                    <a:pt x="15539" y="2271"/>
                    <a:pt x="16794" y="3524"/>
                    <a:pt x="16794" y="5065"/>
                  </a:cubicBezTo>
                  <a:lnTo>
                    <a:pt x="16794" y="14000"/>
                  </a:lnTo>
                  <a:cubicBezTo>
                    <a:pt x="16794" y="15541"/>
                    <a:pt x="15539" y="16793"/>
                    <a:pt x="14000" y="16793"/>
                  </a:cubicBezTo>
                  <a:lnTo>
                    <a:pt x="5063" y="16793"/>
                  </a:lnTo>
                  <a:cubicBezTo>
                    <a:pt x="3524" y="16793"/>
                    <a:pt x="2272" y="15541"/>
                    <a:pt x="2272" y="14000"/>
                  </a:cubicBezTo>
                  <a:lnTo>
                    <a:pt x="2272" y="5065"/>
                  </a:lnTo>
                  <a:cubicBezTo>
                    <a:pt x="2272" y="3524"/>
                    <a:pt x="3524" y="2271"/>
                    <a:pt x="5063" y="2271"/>
                  </a:cubicBezTo>
                  <a:close/>
                  <a:moveTo>
                    <a:pt x="2829" y="0"/>
                  </a:moveTo>
                  <a:cubicBezTo>
                    <a:pt x="1290" y="0"/>
                    <a:pt x="0" y="1290"/>
                    <a:pt x="0" y="2831"/>
                  </a:cubicBezTo>
                  <a:lnTo>
                    <a:pt x="0" y="16234"/>
                  </a:lnTo>
                  <a:cubicBezTo>
                    <a:pt x="0" y="17775"/>
                    <a:pt x="1290" y="19065"/>
                    <a:pt x="2829" y="19065"/>
                  </a:cubicBezTo>
                  <a:lnTo>
                    <a:pt x="16235" y="19065"/>
                  </a:lnTo>
                  <a:cubicBezTo>
                    <a:pt x="17774" y="19065"/>
                    <a:pt x="19063" y="17775"/>
                    <a:pt x="19063" y="16234"/>
                  </a:cubicBezTo>
                  <a:lnTo>
                    <a:pt x="19063" y="2831"/>
                  </a:lnTo>
                  <a:cubicBezTo>
                    <a:pt x="19063" y="1290"/>
                    <a:pt x="17774" y="0"/>
                    <a:pt x="16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5" name="Google Shape;555;p46"/>
          <p:cNvGrpSpPr/>
          <p:nvPr/>
        </p:nvGrpSpPr>
        <p:grpSpPr>
          <a:xfrm>
            <a:off x="3268683" y="3053001"/>
            <a:ext cx="323004" cy="323004"/>
            <a:chOff x="1190625" y="238125"/>
            <a:chExt cx="5235075" cy="5235075"/>
          </a:xfrm>
        </p:grpSpPr>
        <p:sp>
          <p:nvSpPr>
            <p:cNvPr id="556" name="Google Shape;556;p46"/>
            <p:cNvSpPr/>
            <p:nvPr/>
          </p:nvSpPr>
          <p:spPr>
            <a:xfrm>
              <a:off x="2315100" y="1168900"/>
              <a:ext cx="2952100" cy="3373700"/>
            </a:xfrm>
            <a:custGeom>
              <a:avLst/>
              <a:gdLst/>
              <a:ahLst/>
              <a:cxnLst/>
              <a:rect l="l" t="t" r="r" b="b"/>
              <a:pathLst>
                <a:path w="118084" h="134948" extrusionOk="0">
                  <a:moveTo>
                    <a:pt x="69703" y="1"/>
                  </a:moveTo>
                  <a:cubicBezTo>
                    <a:pt x="69732" y="18483"/>
                    <a:pt x="69791" y="73192"/>
                    <a:pt x="69614" y="94277"/>
                  </a:cubicBezTo>
                  <a:cubicBezTo>
                    <a:pt x="69555" y="101848"/>
                    <a:pt x="66627" y="108827"/>
                    <a:pt x="61393" y="113914"/>
                  </a:cubicBezTo>
                  <a:cubicBezTo>
                    <a:pt x="56291" y="118871"/>
                    <a:pt x="49391" y="121638"/>
                    <a:pt x="41981" y="121638"/>
                  </a:cubicBezTo>
                  <a:cubicBezTo>
                    <a:pt x="41788" y="121638"/>
                    <a:pt x="41595" y="121636"/>
                    <a:pt x="41402" y="121632"/>
                  </a:cubicBezTo>
                  <a:cubicBezTo>
                    <a:pt x="26527" y="121336"/>
                    <a:pt x="14462" y="109005"/>
                    <a:pt x="14491" y="94159"/>
                  </a:cubicBezTo>
                  <a:cubicBezTo>
                    <a:pt x="14491" y="82094"/>
                    <a:pt x="22387" y="71477"/>
                    <a:pt x="33950" y="67988"/>
                  </a:cubicBezTo>
                  <a:lnTo>
                    <a:pt x="33861" y="54473"/>
                  </a:lnTo>
                  <a:cubicBezTo>
                    <a:pt x="25522" y="56070"/>
                    <a:pt x="17360" y="60949"/>
                    <a:pt x="11238" y="68224"/>
                  </a:cubicBezTo>
                  <a:cubicBezTo>
                    <a:pt x="3401" y="77480"/>
                    <a:pt x="1" y="88984"/>
                    <a:pt x="1864" y="99837"/>
                  </a:cubicBezTo>
                  <a:cubicBezTo>
                    <a:pt x="3668" y="109951"/>
                    <a:pt x="8961" y="119148"/>
                    <a:pt x="16857" y="125772"/>
                  </a:cubicBezTo>
                  <a:cubicBezTo>
                    <a:pt x="23901" y="131741"/>
                    <a:pt x="32192" y="134947"/>
                    <a:pt x="40396" y="134947"/>
                  </a:cubicBezTo>
                  <a:cubicBezTo>
                    <a:pt x="41215" y="134947"/>
                    <a:pt x="42034" y="134915"/>
                    <a:pt x="42851" y="134851"/>
                  </a:cubicBezTo>
                  <a:cubicBezTo>
                    <a:pt x="66893" y="133017"/>
                    <a:pt x="82508" y="116634"/>
                    <a:pt x="82596" y="93183"/>
                  </a:cubicBezTo>
                  <a:lnTo>
                    <a:pt x="82626" y="43738"/>
                  </a:lnTo>
                  <a:cubicBezTo>
                    <a:pt x="82626" y="40066"/>
                    <a:pt x="85620" y="37517"/>
                    <a:pt x="88833" y="37517"/>
                  </a:cubicBezTo>
                  <a:cubicBezTo>
                    <a:pt x="90045" y="37517"/>
                    <a:pt x="91289" y="37880"/>
                    <a:pt x="92414" y="38681"/>
                  </a:cubicBezTo>
                  <a:cubicBezTo>
                    <a:pt x="100014" y="44064"/>
                    <a:pt x="111163" y="46104"/>
                    <a:pt x="118083" y="46873"/>
                  </a:cubicBezTo>
                  <a:lnTo>
                    <a:pt x="118083" y="34127"/>
                  </a:lnTo>
                  <a:cubicBezTo>
                    <a:pt x="112405" y="32530"/>
                    <a:pt x="106432" y="30697"/>
                    <a:pt x="101197" y="27503"/>
                  </a:cubicBezTo>
                  <a:cubicBezTo>
                    <a:pt x="91320" y="21441"/>
                    <a:pt x="85228" y="12214"/>
                    <a:pt x="83069" y="30"/>
                  </a:cubicBezTo>
                  <a:lnTo>
                    <a:pt x="830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46"/>
            <p:cNvSpPr/>
            <p:nvPr/>
          </p:nvSpPr>
          <p:spPr>
            <a:xfrm>
              <a:off x="1190625" y="238125"/>
              <a:ext cx="5235075" cy="5235075"/>
            </a:xfrm>
            <a:custGeom>
              <a:avLst/>
              <a:gdLst/>
              <a:ahLst/>
              <a:cxnLst/>
              <a:rect l="l" t="t" r="r" b="b"/>
              <a:pathLst>
                <a:path w="209403" h="209403" extrusionOk="0">
                  <a:moveTo>
                    <a:pt x="108469" y="24836"/>
                  </a:moveTo>
                  <a:cubicBezTo>
                    <a:pt x="108549" y="24836"/>
                    <a:pt x="108628" y="24838"/>
                    <a:pt x="108708" y="24841"/>
                  </a:cubicBezTo>
                  <a:lnTo>
                    <a:pt x="132248" y="24841"/>
                  </a:lnTo>
                  <a:cubicBezTo>
                    <a:pt x="132267" y="24841"/>
                    <a:pt x="132287" y="24841"/>
                    <a:pt x="132306" y="24841"/>
                  </a:cubicBezTo>
                  <a:cubicBezTo>
                    <a:pt x="136154" y="24841"/>
                    <a:pt x="139377" y="27758"/>
                    <a:pt x="139789" y="31583"/>
                  </a:cubicBezTo>
                  <a:cubicBezTo>
                    <a:pt x="140794" y="42082"/>
                    <a:pt x="144993" y="49445"/>
                    <a:pt x="152653" y="54147"/>
                  </a:cubicBezTo>
                  <a:cubicBezTo>
                    <a:pt x="156556" y="56542"/>
                    <a:pt x="161406" y="57991"/>
                    <a:pt x="166463" y="59411"/>
                  </a:cubicBezTo>
                  <a:cubicBezTo>
                    <a:pt x="167557" y="59736"/>
                    <a:pt x="168651" y="59973"/>
                    <a:pt x="169775" y="60150"/>
                  </a:cubicBezTo>
                  <a:cubicBezTo>
                    <a:pt x="173028" y="60357"/>
                    <a:pt x="175512" y="63078"/>
                    <a:pt x="175453" y="66331"/>
                  </a:cubicBezTo>
                  <a:lnTo>
                    <a:pt x="175453" y="90787"/>
                  </a:lnTo>
                  <a:cubicBezTo>
                    <a:pt x="175453" y="92414"/>
                    <a:pt x="174802" y="94011"/>
                    <a:pt x="173620" y="95194"/>
                  </a:cubicBezTo>
                  <a:cubicBezTo>
                    <a:pt x="172462" y="96322"/>
                    <a:pt x="170909" y="96969"/>
                    <a:pt x="169292" y="96969"/>
                  </a:cubicBezTo>
                  <a:cubicBezTo>
                    <a:pt x="169256" y="96969"/>
                    <a:pt x="169220" y="96969"/>
                    <a:pt x="169184" y="96968"/>
                  </a:cubicBezTo>
                  <a:cubicBezTo>
                    <a:pt x="168444" y="96968"/>
                    <a:pt x="154871" y="96702"/>
                    <a:pt x="141888" y="91970"/>
                  </a:cubicBezTo>
                  <a:cubicBezTo>
                    <a:pt x="141720" y="91905"/>
                    <a:pt x="141550" y="91875"/>
                    <a:pt x="141384" y="91875"/>
                  </a:cubicBezTo>
                  <a:cubicBezTo>
                    <a:pt x="140646" y="91875"/>
                    <a:pt x="139996" y="92474"/>
                    <a:pt x="139996" y="93271"/>
                  </a:cubicBezTo>
                  <a:lnTo>
                    <a:pt x="139966" y="130444"/>
                  </a:lnTo>
                  <a:cubicBezTo>
                    <a:pt x="139848" y="160371"/>
                    <a:pt x="119265" y="182077"/>
                    <a:pt x="88776" y="184443"/>
                  </a:cubicBezTo>
                  <a:cubicBezTo>
                    <a:pt x="87653" y="184532"/>
                    <a:pt x="86529" y="184561"/>
                    <a:pt x="85405" y="184561"/>
                  </a:cubicBezTo>
                  <a:cubicBezTo>
                    <a:pt x="61481" y="184561"/>
                    <a:pt x="39095" y="164896"/>
                    <a:pt x="34629" y="139168"/>
                  </a:cubicBezTo>
                  <a:cubicBezTo>
                    <a:pt x="32116" y="124707"/>
                    <a:pt x="36522" y="109507"/>
                    <a:pt x="46724" y="97441"/>
                  </a:cubicBezTo>
                  <a:cubicBezTo>
                    <a:pt x="56803" y="85541"/>
                    <a:pt x="70647" y="78721"/>
                    <a:pt x="84747" y="78721"/>
                  </a:cubicBezTo>
                  <a:cubicBezTo>
                    <a:pt x="84839" y="78721"/>
                    <a:pt x="84930" y="78721"/>
                    <a:pt x="85021" y="78722"/>
                  </a:cubicBezTo>
                  <a:cubicBezTo>
                    <a:pt x="88392" y="78722"/>
                    <a:pt x="91142" y="81472"/>
                    <a:pt x="91172" y="84873"/>
                  </a:cubicBezTo>
                  <a:lnTo>
                    <a:pt x="91349" y="108856"/>
                  </a:lnTo>
                  <a:cubicBezTo>
                    <a:pt x="91349" y="112641"/>
                    <a:pt x="88658" y="116013"/>
                    <a:pt x="84902" y="116545"/>
                  </a:cubicBezTo>
                  <a:cubicBezTo>
                    <a:pt x="77125" y="117580"/>
                    <a:pt x="71447" y="124441"/>
                    <a:pt x="71890" y="132277"/>
                  </a:cubicBezTo>
                  <a:cubicBezTo>
                    <a:pt x="72334" y="140114"/>
                    <a:pt x="78751" y="146295"/>
                    <a:pt x="86618" y="146443"/>
                  </a:cubicBezTo>
                  <a:cubicBezTo>
                    <a:pt x="86736" y="146445"/>
                    <a:pt x="86855" y="146446"/>
                    <a:pt x="86973" y="146446"/>
                  </a:cubicBezTo>
                  <a:cubicBezTo>
                    <a:pt x="91096" y="146446"/>
                    <a:pt x="94919" y="144946"/>
                    <a:pt x="97707" y="142243"/>
                  </a:cubicBezTo>
                  <a:cubicBezTo>
                    <a:pt x="100605" y="139434"/>
                    <a:pt x="102143" y="135619"/>
                    <a:pt x="102173" y="131390"/>
                  </a:cubicBezTo>
                  <a:cubicBezTo>
                    <a:pt x="102380" y="106047"/>
                    <a:pt x="102291" y="31790"/>
                    <a:pt x="102291" y="31051"/>
                  </a:cubicBezTo>
                  <a:cubicBezTo>
                    <a:pt x="102291" y="28419"/>
                    <a:pt x="103917" y="26083"/>
                    <a:pt x="106401" y="25196"/>
                  </a:cubicBezTo>
                  <a:cubicBezTo>
                    <a:pt x="107067" y="24956"/>
                    <a:pt x="107756" y="24836"/>
                    <a:pt x="108469" y="24836"/>
                  </a:cubicBezTo>
                  <a:close/>
                  <a:moveTo>
                    <a:pt x="33831" y="0"/>
                  </a:moveTo>
                  <a:cubicBezTo>
                    <a:pt x="15141" y="0"/>
                    <a:pt x="0" y="15141"/>
                    <a:pt x="0" y="33831"/>
                  </a:cubicBezTo>
                  <a:lnTo>
                    <a:pt x="0" y="175601"/>
                  </a:lnTo>
                  <a:cubicBezTo>
                    <a:pt x="0" y="194261"/>
                    <a:pt x="15141" y="209402"/>
                    <a:pt x="33831" y="209402"/>
                  </a:cubicBezTo>
                  <a:lnTo>
                    <a:pt x="175601" y="209402"/>
                  </a:lnTo>
                  <a:cubicBezTo>
                    <a:pt x="194261" y="209402"/>
                    <a:pt x="209402" y="194261"/>
                    <a:pt x="209402" y="175601"/>
                  </a:cubicBezTo>
                  <a:lnTo>
                    <a:pt x="209402" y="33831"/>
                  </a:lnTo>
                  <a:cubicBezTo>
                    <a:pt x="209402" y="15141"/>
                    <a:pt x="194261" y="0"/>
                    <a:pt x="1756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0" name="Image 29" descr="C:\Users\aymen\Desktop\site-cover-04-sephoras-store-of-the-future-in-shanghai-leverages-advanced-beauty-tech-and-digital-tools-to-present-the-exclusive-7-touchpoints-2000x1100.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716" y="2425456"/>
            <a:ext cx="4867627" cy="2304415"/>
          </a:xfrm>
          <a:prstGeom prst="rect">
            <a:avLst/>
          </a:prstGeom>
          <a:noFill/>
          <a:ln>
            <a:noFill/>
          </a:ln>
        </p:spPr>
      </p:pic>
      <p:pic>
        <p:nvPicPr>
          <p:cNvPr id="31" name="Image 30" descr="C:\Users\aymen\AppData\Local\Packages\Microsoft.Windows.Photos_8wekyb3d8bbwe\TempState\ShareServiceTempFolder\sephora-10-usd-67129.jpeg"/>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840015" y="709688"/>
            <a:ext cx="5226645" cy="372422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7"/>
          <p:cNvSpPr txBox="1">
            <a:spLocks noGrp="1"/>
          </p:cNvSpPr>
          <p:nvPr>
            <p:ph type="ctrTitle"/>
          </p:nvPr>
        </p:nvSpPr>
        <p:spPr>
          <a:xfrm>
            <a:off x="4557989" y="889233"/>
            <a:ext cx="4653122" cy="1558178"/>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ar-DZ" sz="6600" b="1" dirty="0" smtClean="0">
                <a:latin typeface="Playfair Display SemiBold"/>
                <a:ea typeface="Playfair Display SemiBold"/>
                <a:cs typeface="Playfair Display SemiBold"/>
                <a:sym typeface="Playfair Display SemiBold"/>
              </a:rPr>
              <a:t/>
            </a:r>
            <a:br>
              <a:rPr lang="ar-DZ" sz="6600" b="1" dirty="0" smtClean="0">
                <a:latin typeface="Playfair Display SemiBold"/>
                <a:ea typeface="Playfair Display SemiBold"/>
                <a:cs typeface="Playfair Display SemiBold"/>
                <a:sym typeface="Playfair Display SemiBold"/>
              </a:rPr>
            </a:br>
            <a:r>
              <a:rPr lang="fr-FR" sz="6600" b="1" dirty="0" smtClean="0">
                <a:latin typeface="Playfair Display SemiBold"/>
                <a:ea typeface="Playfair Display SemiBold"/>
                <a:cs typeface="Playfair Display SemiBold"/>
                <a:sym typeface="Playfair Display SemiBold"/>
              </a:rPr>
              <a:t>SEPHORA</a:t>
            </a:r>
            <a:endParaRPr sz="6600" b="1" dirty="0"/>
          </a:p>
        </p:txBody>
      </p:sp>
      <p:sp>
        <p:nvSpPr>
          <p:cNvPr id="153" name="Google Shape;153;p27"/>
          <p:cNvSpPr txBox="1">
            <a:spLocks noGrp="1"/>
          </p:cNvSpPr>
          <p:nvPr>
            <p:ph type="subTitle" idx="1"/>
          </p:nvPr>
        </p:nvSpPr>
        <p:spPr>
          <a:xfrm>
            <a:off x="5237496" y="2447411"/>
            <a:ext cx="4553321" cy="475800"/>
          </a:xfrm>
          <a:prstGeom prst="rect">
            <a:avLst/>
          </a:prstGeom>
        </p:spPr>
        <p:txBody>
          <a:bodyPr spcFirstLastPara="1" wrap="square" lIns="91425" tIns="91425" rIns="91425" bIns="91425" anchor="t" anchorCtr="0">
            <a:noAutofit/>
          </a:bodyPr>
          <a:lstStyle/>
          <a:p>
            <a:pPr marL="0" lvl="0" indent="0"/>
            <a:r>
              <a:rPr lang="en-US" dirty="0"/>
              <a:t>we belong to something beautiful</a:t>
            </a:r>
            <a:endParaRPr dirty="0"/>
          </a:p>
        </p:txBody>
      </p:sp>
      <p:sp>
        <p:nvSpPr>
          <p:cNvPr id="160" name="Google Shape;160;p27"/>
          <p:cNvSpPr/>
          <p:nvPr/>
        </p:nvSpPr>
        <p:spPr>
          <a:xfrm>
            <a:off x="1456296" y="4333388"/>
            <a:ext cx="722826" cy="709145"/>
          </a:xfrm>
          <a:custGeom>
            <a:avLst/>
            <a:gdLst/>
            <a:ahLst/>
            <a:cxnLst/>
            <a:rect l="l" t="t" r="r" b="b"/>
            <a:pathLst>
              <a:path w="133671" h="131141" extrusionOk="0">
                <a:moveTo>
                  <a:pt x="66143" y="1"/>
                </a:moveTo>
                <a:cubicBezTo>
                  <a:pt x="65997" y="1"/>
                  <a:pt x="65850" y="5"/>
                  <a:pt x="65702" y="15"/>
                </a:cubicBezTo>
                <a:cubicBezTo>
                  <a:pt x="62753" y="204"/>
                  <a:pt x="59830" y="2787"/>
                  <a:pt x="59578" y="5710"/>
                </a:cubicBezTo>
                <a:cubicBezTo>
                  <a:pt x="59477" y="6882"/>
                  <a:pt x="59414" y="8067"/>
                  <a:pt x="59414" y="9251"/>
                </a:cubicBezTo>
                <a:cubicBezTo>
                  <a:pt x="59426" y="17328"/>
                  <a:pt x="59426" y="25418"/>
                  <a:pt x="59414" y="33508"/>
                </a:cubicBezTo>
                <a:cubicBezTo>
                  <a:pt x="59414" y="36229"/>
                  <a:pt x="57914" y="38472"/>
                  <a:pt x="55457" y="39506"/>
                </a:cubicBezTo>
                <a:cubicBezTo>
                  <a:pt x="54539" y="39887"/>
                  <a:pt x="53603" y="40075"/>
                  <a:pt x="52691" y="40075"/>
                </a:cubicBezTo>
                <a:cubicBezTo>
                  <a:pt x="51010" y="40075"/>
                  <a:pt x="49411" y="39437"/>
                  <a:pt x="48161" y="38195"/>
                </a:cubicBezTo>
                <a:cubicBezTo>
                  <a:pt x="43574" y="33659"/>
                  <a:pt x="38988" y="29123"/>
                  <a:pt x="34401" y="24574"/>
                </a:cubicBezTo>
                <a:cubicBezTo>
                  <a:pt x="32574" y="22759"/>
                  <a:pt x="30772" y="20919"/>
                  <a:pt x="28932" y="19118"/>
                </a:cubicBezTo>
                <a:cubicBezTo>
                  <a:pt x="27653" y="17868"/>
                  <a:pt x="25960" y="17252"/>
                  <a:pt x="24274" y="17252"/>
                </a:cubicBezTo>
                <a:cubicBezTo>
                  <a:pt x="22439" y="17252"/>
                  <a:pt x="20611" y="17982"/>
                  <a:pt x="19330" y="19420"/>
                </a:cubicBezTo>
                <a:cubicBezTo>
                  <a:pt x="16924" y="22091"/>
                  <a:pt x="17050" y="26187"/>
                  <a:pt x="19620" y="28694"/>
                </a:cubicBezTo>
                <a:cubicBezTo>
                  <a:pt x="25921" y="34932"/>
                  <a:pt x="32221" y="41182"/>
                  <a:pt x="38509" y="47444"/>
                </a:cubicBezTo>
                <a:cubicBezTo>
                  <a:pt x="41016" y="49952"/>
                  <a:pt x="41231" y="53581"/>
                  <a:pt x="39076" y="56403"/>
                </a:cubicBezTo>
                <a:cubicBezTo>
                  <a:pt x="37665" y="58231"/>
                  <a:pt x="35711" y="58949"/>
                  <a:pt x="33481" y="58949"/>
                </a:cubicBezTo>
                <a:cubicBezTo>
                  <a:pt x="24749" y="58949"/>
                  <a:pt x="16004" y="58961"/>
                  <a:pt x="7259" y="58961"/>
                </a:cubicBezTo>
                <a:cubicBezTo>
                  <a:pt x="7133" y="58955"/>
                  <a:pt x="7007" y="58952"/>
                  <a:pt x="6883" y="58952"/>
                </a:cubicBezTo>
                <a:cubicBezTo>
                  <a:pt x="6509" y="58952"/>
                  <a:pt x="6140" y="58980"/>
                  <a:pt x="5772" y="59037"/>
                </a:cubicBezTo>
                <a:cubicBezTo>
                  <a:pt x="2193" y="59705"/>
                  <a:pt x="1" y="62704"/>
                  <a:pt x="341" y="66446"/>
                </a:cubicBezTo>
                <a:cubicBezTo>
                  <a:pt x="618" y="69609"/>
                  <a:pt x="3567" y="72192"/>
                  <a:pt x="6956" y="72192"/>
                </a:cubicBezTo>
                <a:lnTo>
                  <a:pt x="20099" y="72192"/>
                </a:lnTo>
                <a:cubicBezTo>
                  <a:pt x="22361" y="72192"/>
                  <a:pt x="24620" y="72189"/>
                  <a:pt x="26877" y="72189"/>
                </a:cubicBezTo>
                <a:cubicBezTo>
                  <a:pt x="29134" y="72189"/>
                  <a:pt x="31389" y="72192"/>
                  <a:pt x="33645" y="72205"/>
                </a:cubicBezTo>
                <a:cubicBezTo>
                  <a:pt x="36518" y="72218"/>
                  <a:pt x="38975" y="73805"/>
                  <a:pt x="39971" y="76237"/>
                </a:cubicBezTo>
                <a:cubicBezTo>
                  <a:pt x="41092" y="78997"/>
                  <a:pt x="40563" y="81681"/>
                  <a:pt x="38383" y="83823"/>
                </a:cubicBezTo>
                <a:cubicBezTo>
                  <a:pt x="35296" y="86860"/>
                  <a:pt x="32284" y="89960"/>
                  <a:pt x="29146" y="92959"/>
                </a:cubicBezTo>
                <a:cubicBezTo>
                  <a:pt x="25870" y="96096"/>
                  <a:pt x="22695" y="99347"/>
                  <a:pt x="19507" y="102573"/>
                </a:cubicBezTo>
                <a:cubicBezTo>
                  <a:pt x="17856" y="104249"/>
                  <a:pt x="17302" y="106328"/>
                  <a:pt x="17768" y="108596"/>
                </a:cubicBezTo>
                <a:cubicBezTo>
                  <a:pt x="18297" y="111116"/>
                  <a:pt x="19834" y="112818"/>
                  <a:pt x="22304" y="113574"/>
                </a:cubicBezTo>
                <a:cubicBezTo>
                  <a:pt x="23043" y="113798"/>
                  <a:pt x="23760" y="113909"/>
                  <a:pt x="24452" y="113909"/>
                </a:cubicBezTo>
                <a:cubicBezTo>
                  <a:pt x="26133" y="113909"/>
                  <a:pt x="27665" y="113251"/>
                  <a:pt x="28995" y="111948"/>
                </a:cubicBezTo>
                <a:cubicBezTo>
                  <a:pt x="35308" y="105685"/>
                  <a:pt x="41634" y="99423"/>
                  <a:pt x="47947" y="93148"/>
                </a:cubicBezTo>
                <a:cubicBezTo>
                  <a:pt x="49341" y="91761"/>
                  <a:pt x="50962" y="91056"/>
                  <a:pt x="52683" y="91056"/>
                </a:cubicBezTo>
                <a:cubicBezTo>
                  <a:pt x="53591" y="91056"/>
                  <a:pt x="54526" y="91252"/>
                  <a:pt x="55470" y="91648"/>
                </a:cubicBezTo>
                <a:cubicBezTo>
                  <a:pt x="57927" y="92732"/>
                  <a:pt x="59502" y="95189"/>
                  <a:pt x="59452" y="97873"/>
                </a:cubicBezTo>
                <a:cubicBezTo>
                  <a:pt x="59363" y="106278"/>
                  <a:pt x="59414" y="114682"/>
                  <a:pt x="59426" y="123075"/>
                </a:cubicBezTo>
                <a:cubicBezTo>
                  <a:pt x="59426" y="124020"/>
                  <a:pt x="59502" y="124965"/>
                  <a:pt x="59653" y="125897"/>
                </a:cubicBezTo>
                <a:cubicBezTo>
                  <a:pt x="60089" y="128403"/>
                  <a:pt x="62664" y="131141"/>
                  <a:pt x="66216" y="131141"/>
                </a:cubicBezTo>
                <a:cubicBezTo>
                  <a:pt x="66362" y="131141"/>
                  <a:pt x="66510" y="131136"/>
                  <a:pt x="66659" y="131127"/>
                </a:cubicBezTo>
                <a:cubicBezTo>
                  <a:pt x="69608" y="130925"/>
                  <a:pt x="72519" y="128354"/>
                  <a:pt x="72783" y="125431"/>
                </a:cubicBezTo>
                <a:cubicBezTo>
                  <a:pt x="72871" y="124284"/>
                  <a:pt x="72934" y="123125"/>
                  <a:pt x="72934" y="121966"/>
                </a:cubicBezTo>
                <a:cubicBezTo>
                  <a:pt x="72934" y="113800"/>
                  <a:pt x="72934" y="105648"/>
                  <a:pt x="72934" y="97482"/>
                </a:cubicBezTo>
                <a:cubicBezTo>
                  <a:pt x="72934" y="94912"/>
                  <a:pt x="74497" y="92593"/>
                  <a:pt x="76891" y="91648"/>
                </a:cubicBezTo>
                <a:cubicBezTo>
                  <a:pt x="77871" y="91252"/>
                  <a:pt x="78830" y="91047"/>
                  <a:pt x="79756" y="91047"/>
                </a:cubicBezTo>
                <a:cubicBezTo>
                  <a:pt x="81305" y="91047"/>
                  <a:pt x="82759" y="91622"/>
                  <a:pt x="84061" y="92845"/>
                </a:cubicBezTo>
                <a:cubicBezTo>
                  <a:pt x="86682" y="95315"/>
                  <a:pt x="89177" y="97898"/>
                  <a:pt x="91748" y="100406"/>
                </a:cubicBezTo>
                <a:cubicBezTo>
                  <a:pt x="95666" y="104211"/>
                  <a:pt x="99484" y="108117"/>
                  <a:pt x="103366" y="111961"/>
                </a:cubicBezTo>
                <a:cubicBezTo>
                  <a:pt x="104667" y="113256"/>
                  <a:pt x="106383" y="113894"/>
                  <a:pt x="108089" y="113894"/>
                </a:cubicBezTo>
                <a:cubicBezTo>
                  <a:pt x="109917" y="113894"/>
                  <a:pt x="111734" y="113162"/>
                  <a:pt x="113018" y="111721"/>
                </a:cubicBezTo>
                <a:cubicBezTo>
                  <a:pt x="115437" y="109012"/>
                  <a:pt x="115299" y="105018"/>
                  <a:pt x="112678" y="102397"/>
                </a:cubicBezTo>
                <a:cubicBezTo>
                  <a:pt x="106390" y="96172"/>
                  <a:pt x="100115" y="89947"/>
                  <a:pt x="93839" y="83697"/>
                </a:cubicBezTo>
                <a:cubicBezTo>
                  <a:pt x="91332" y="81202"/>
                  <a:pt x="91117" y="77560"/>
                  <a:pt x="93272" y="74750"/>
                </a:cubicBezTo>
                <a:cubicBezTo>
                  <a:pt x="94684" y="72923"/>
                  <a:pt x="96637" y="72205"/>
                  <a:pt x="98867" y="72205"/>
                </a:cubicBezTo>
                <a:cubicBezTo>
                  <a:pt x="103315" y="72199"/>
                  <a:pt x="107763" y="72199"/>
                  <a:pt x="112211" y="72199"/>
                </a:cubicBezTo>
                <a:cubicBezTo>
                  <a:pt x="116659" y="72199"/>
                  <a:pt x="121108" y="72199"/>
                  <a:pt x="125556" y="72192"/>
                </a:cubicBezTo>
                <a:cubicBezTo>
                  <a:pt x="130117" y="72192"/>
                  <a:pt x="133671" y="67366"/>
                  <a:pt x="131365" y="62616"/>
                </a:cubicBezTo>
                <a:cubicBezTo>
                  <a:pt x="130180" y="60184"/>
                  <a:pt x="128088" y="58949"/>
                  <a:pt x="125316" y="58949"/>
                </a:cubicBezTo>
                <a:cubicBezTo>
                  <a:pt x="120906" y="58955"/>
                  <a:pt x="116496" y="58958"/>
                  <a:pt x="112085" y="58958"/>
                </a:cubicBezTo>
                <a:cubicBezTo>
                  <a:pt x="107675" y="58958"/>
                  <a:pt x="103265" y="58955"/>
                  <a:pt x="98854" y="58949"/>
                </a:cubicBezTo>
                <a:cubicBezTo>
                  <a:pt x="95868" y="58949"/>
                  <a:pt x="93373" y="57386"/>
                  <a:pt x="92378" y="54917"/>
                </a:cubicBezTo>
                <a:cubicBezTo>
                  <a:pt x="91231" y="52119"/>
                  <a:pt x="91785" y="49473"/>
                  <a:pt x="94016" y="47268"/>
                </a:cubicBezTo>
                <a:cubicBezTo>
                  <a:pt x="97191" y="44143"/>
                  <a:pt x="100304" y="40942"/>
                  <a:pt x="103529" y="37855"/>
                </a:cubicBezTo>
                <a:cubicBezTo>
                  <a:pt x="106680" y="34843"/>
                  <a:pt x="109716" y="31718"/>
                  <a:pt x="112791" y="28631"/>
                </a:cubicBezTo>
                <a:cubicBezTo>
                  <a:pt x="114467" y="26930"/>
                  <a:pt x="115047" y="24838"/>
                  <a:pt x="114580" y="22545"/>
                </a:cubicBezTo>
                <a:cubicBezTo>
                  <a:pt x="114064" y="20037"/>
                  <a:pt x="112514" y="18324"/>
                  <a:pt x="110044" y="17568"/>
                </a:cubicBezTo>
                <a:cubicBezTo>
                  <a:pt x="109300" y="17338"/>
                  <a:pt x="108578" y="17224"/>
                  <a:pt x="107882" y="17224"/>
                </a:cubicBezTo>
                <a:cubicBezTo>
                  <a:pt x="106207" y="17224"/>
                  <a:pt x="104683" y="17885"/>
                  <a:pt x="103366" y="19193"/>
                </a:cubicBezTo>
                <a:cubicBezTo>
                  <a:pt x="97015" y="25468"/>
                  <a:pt x="90676" y="31756"/>
                  <a:pt x="84351" y="38044"/>
                </a:cubicBezTo>
                <a:cubicBezTo>
                  <a:pt x="82991" y="39388"/>
                  <a:pt x="81372" y="40079"/>
                  <a:pt x="79657" y="40079"/>
                </a:cubicBezTo>
                <a:cubicBezTo>
                  <a:pt x="78750" y="40079"/>
                  <a:pt x="77816" y="39885"/>
                  <a:pt x="76879" y="39493"/>
                </a:cubicBezTo>
                <a:cubicBezTo>
                  <a:pt x="74447" y="38422"/>
                  <a:pt x="72884" y="36003"/>
                  <a:pt x="72909" y="33331"/>
                </a:cubicBezTo>
                <a:cubicBezTo>
                  <a:pt x="72985" y="24914"/>
                  <a:pt x="72947" y="16484"/>
                  <a:pt x="72922" y="8054"/>
                </a:cubicBezTo>
                <a:cubicBezTo>
                  <a:pt x="72922" y="7109"/>
                  <a:pt x="72846" y="6176"/>
                  <a:pt x="72695" y="5244"/>
                </a:cubicBezTo>
                <a:cubicBezTo>
                  <a:pt x="72271" y="2750"/>
                  <a:pt x="69696" y="1"/>
                  <a:pt x="661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1" name="Google Shape;161;p27"/>
          <p:cNvCxnSpPr/>
          <p:nvPr/>
        </p:nvCxnSpPr>
        <p:spPr>
          <a:xfrm>
            <a:off x="4375481" y="3521351"/>
            <a:ext cx="1153500" cy="0"/>
          </a:xfrm>
          <a:prstGeom prst="straightConnector1">
            <a:avLst/>
          </a:prstGeom>
          <a:noFill/>
          <a:ln w="9525" cap="flat" cmpd="sng">
            <a:solidFill>
              <a:schemeClr val="dk2"/>
            </a:solidFill>
            <a:prstDash val="solid"/>
            <a:round/>
            <a:headEnd type="none" w="med" len="med"/>
            <a:tailEnd type="none" w="med" len="med"/>
          </a:ln>
        </p:spPr>
      </p:cxnSp>
      <p:sp>
        <p:nvSpPr>
          <p:cNvPr id="162" name="Google Shape;162;p27"/>
          <p:cNvSpPr/>
          <p:nvPr/>
        </p:nvSpPr>
        <p:spPr>
          <a:xfrm>
            <a:off x="2356911" y="0"/>
            <a:ext cx="1209264" cy="1199906"/>
          </a:xfrm>
          <a:custGeom>
            <a:avLst/>
            <a:gdLst/>
            <a:ahLst/>
            <a:cxnLst/>
            <a:rect l="l" t="t" r="r" b="b"/>
            <a:pathLst>
              <a:path w="121473" h="120533" extrusionOk="0">
                <a:moveTo>
                  <a:pt x="60711" y="0"/>
                </a:moveTo>
                <a:cubicBezTo>
                  <a:pt x="57772" y="0"/>
                  <a:pt x="54914" y="1728"/>
                  <a:pt x="53592" y="4941"/>
                </a:cubicBezTo>
                <a:cubicBezTo>
                  <a:pt x="51966" y="8885"/>
                  <a:pt x="50442" y="12841"/>
                  <a:pt x="48854" y="16798"/>
                </a:cubicBezTo>
                <a:cubicBezTo>
                  <a:pt x="47489" y="20192"/>
                  <a:pt x="44922" y="22028"/>
                  <a:pt x="41846" y="22028"/>
                </a:cubicBezTo>
                <a:cubicBezTo>
                  <a:pt x="40661" y="22028"/>
                  <a:pt x="39401" y="21756"/>
                  <a:pt x="38105" y="21196"/>
                </a:cubicBezTo>
                <a:cubicBezTo>
                  <a:pt x="34199" y="19520"/>
                  <a:pt x="30293" y="17831"/>
                  <a:pt x="26399" y="16143"/>
                </a:cubicBezTo>
                <a:cubicBezTo>
                  <a:pt x="25456" y="15735"/>
                  <a:pt x="24480" y="15457"/>
                  <a:pt x="23452" y="15457"/>
                </a:cubicBezTo>
                <a:cubicBezTo>
                  <a:pt x="23368" y="15457"/>
                  <a:pt x="23283" y="15458"/>
                  <a:pt x="23199" y="15462"/>
                </a:cubicBezTo>
                <a:cubicBezTo>
                  <a:pt x="23186" y="15462"/>
                  <a:pt x="23173" y="15462"/>
                  <a:pt x="23160" y="15462"/>
                </a:cubicBezTo>
                <a:cubicBezTo>
                  <a:pt x="17713" y="15462"/>
                  <a:pt x="14030" y="20842"/>
                  <a:pt x="16117" y="25896"/>
                </a:cubicBezTo>
                <a:cubicBezTo>
                  <a:pt x="17818" y="29991"/>
                  <a:pt x="19670" y="34023"/>
                  <a:pt x="21434" y="38093"/>
                </a:cubicBezTo>
                <a:cubicBezTo>
                  <a:pt x="21989" y="39391"/>
                  <a:pt x="22317" y="40727"/>
                  <a:pt x="22115" y="42163"/>
                </a:cubicBezTo>
                <a:cubicBezTo>
                  <a:pt x="21674" y="45314"/>
                  <a:pt x="19897" y="47317"/>
                  <a:pt x="16974" y="48451"/>
                </a:cubicBezTo>
                <a:cubicBezTo>
                  <a:pt x="12904" y="50014"/>
                  <a:pt x="8846" y="51614"/>
                  <a:pt x="4801" y="53227"/>
                </a:cubicBezTo>
                <a:cubicBezTo>
                  <a:pt x="1802" y="54424"/>
                  <a:pt x="0" y="57083"/>
                  <a:pt x="0" y="60208"/>
                </a:cubicBezTo>
                <a:cubicBezTo>
                  <a:pt x="0" y="63434"/>
                  <a:pt x="1764" y="66092"/>
                  <a:pt x="4801" y="67302"/>
                </a:cubicBezTo>
                <a:cubicBezTo>
                  <a:pt x="8922" y="68940"/>
                  <a:pt x="13067" y="70528"/>
                  <a:pt x="17175" y="72166"/>
                </a:cubicBezTo>
                <a:cubicBezTo>
                  <a:pt x="21598" y="73943"/>
                  <a:pt x="23299" y="78303"/>
                  <a:pt x="21346" y="82637"/>
                </a:cubicBezTo>
                <a:cubicBezTo>
                  <a:pt x="19557" y="86619"/>
                  <a:pt x="17843" y="90626"/>
                  <a:pt x="16104" y="94621"/>
                </a:cubicBezTo>
                <a:cubicBezTo>
                  <a:pt x="15625" y="95667"/>
                  <a:pt x="15436" y="96813"/>
                  <a:pt x="15525" y="97947"/>
                </a:cubicBezTo>
                <a:cubicBezTo>
                  <a:pt x="15955" y="102262"/>
                  <a:pt x="19250" y="105081"/>
                  <a:pt x="23097" y="105081"/>
                </a:cubicBezTo>
                <a:cubicBezTo>
                  <a:pt x="24204" y="105081"/>
                  <a:pt x="25357" y="104847"/>
                  <a:pt x="26500" y="104349"/>
                </a:cubicBezTo>
                <a:cubicBezTo>
                  <a:pt x="30394" y="102648"/>
                  <a:pt x="34300" y="100959"/>
                  <a:pt x="38206" y="99296"/>
                </a:cubicBezTo>
                <a:cubicBezTo>
                  <a:pt x="39449" y="98762"/>
                  <a:pt x="40668" y="98504"/>
                  <a:pt x="41820" y="98504"/>
                </a:cubicBezTo>
                <a:cubicBezTo>
                  <a:pt x="44884" y="98504"/>
                  <a:pt x="47476" y="100328"/>
                  <a:pt x="48804" y="103643"/>
                </a:cubicBezTo>
                <a:cubicBezTo>
                  <a:pt x="50366" y="107512"/>
                  <a:pt x="51903" y="111405"/>
                  <a:pt x="53453" y="115286"/>
                </a:cubicBezTo>
                <a:cubicBezTo>
                  <a:pt x="53831" y="116206"/>
                  <a:pt x="54235" y="117101"/>
                  <a:pt x="54915" y="117857"/>
                </a:cubicBezTo>
                <a:cubicBezTo>
                  <a:pt x="56565" y="119669"/>
                  <a:pt x="58682" y="120533"/>
                  <a:pt x="60757" y="120533"/>
                </a:cubicBezTo>
                <a:cubicBezTo>
                  <a:pt x="63691" y="120533"/>
                  <a:pt x="66540" y="118806"/>
                  <a:pt x="67869" y="115589"/>
                </a:cubicBezTo>
                <a:cubicBezTo>
                  <a:pt x="69469" y="111720"/>
                  <a:pt x="70981" y="107827"/>
                  <a:pt x="72531" y="103945"/>
                </a:cubicBezTo>
                <a:cubicBezTo>
                  <a:pt x="73954" y="100388"/>
                  <a:pt x="76477" y="98511"/>
                  <a:pt x="79586" y="98511"/>
                </a:cubicBezTo>
                <a:cubicBezTo>
                  <a:pt x="80827" y="98511"/>
                  <a:pt x="82162" y="98810"/>
                  <a:pt x="83557" y="99422"/>
                </a:cubicBezTo>
                <a:cubicBezTo>
                  <a:pt x="87413" y="101110"/>
                  <a:pt x="91281" y="102786"/>
                  <a:pt x="95162" y="104437"/>
                </a:cubicBezTo>
                <a:cubicBezTo>
                  <a:pt x="96222" y="104886"/>
                  <a:pt x="97304" y="105105"/>
                  <a:pt x="98358" y="105105"/>
                </a:cubicBezTo>
                <a:cubicBezTo>
                  <a:pt x="100763" y="105105"/>
                  <a:pt x="103022" y="103966"/>
                  <a:pt x="104537" y="101829"/>
                </a:cubicBezTo>
                <a:cubicBezTo>
                  <a:pt x="106453" y="99157"/>
                  <a:pt x="106213" y="96360"/>
                  <a:pt x="104903" y="93499"/>
                </a:cubicBezTo>
                <a:cubicBezTo>
                  <a:pt x="103202" y="89770"/>
                  <a:pt x="101563" y="86002"/>
                  <a:pt x="99938" y="82222"/>
                </a:cubicBezTo>
                <a:cubicBezTo>
                  <a:pt x="99434" y="81037"/>
                  <a:pt x="99131" y="79802"/>
                  <a:pt x="99308" y="78479"/>
                </a:cubicBezTo>
                <a:cubicBezTo>
                  <a:pt x="99736" y="75342"/>
                  <a:pt x="101437" y="73262"/>
                  <a:pt x="104373" y="72128"/>
                </a:cubicBezTo>
                <a:cubicBezTo>
                  <a:pt x="108507" y="70515"/>
                  <a:pt x="112640" y="68928"/>
                  <a:pt x="116747" y="67252"/>
                </a:cubicBezTo>
                <a:cubicBezTo>
                  <a:pt x="119809" y="66017"/>
                  <a:pt x="121473" y="63371"/>
                  <a:pt x="121460" y="60094"/>
                </a:cubicBezTo>
                <a:cubicBezTo>
                  <a:pt x="121435" y="57058"/>
                  <a:pt x="119620" y="54399"/>
                  <a:pt x="116672" y="53227"/>
                </a:cubicBezTo>
                <a:cubicBezTo>
                  <a:pt x="112690" y="51639"/>
                  <a:pt x="108733" y="49951"/>
                  <a:pt x="104688" y="48552"/>
                </a:cubicBezTo>
                <a:cubicBezTo>
                  <a:pt x="100417" y="47078"/>
                  <a:pt x="97934" y="42504"/>
                  <a:pt x="100140" y="37791"/>
                </a:cubicBezTo>
                <a:cubicBezTo>
                  <a:pt x="101941" y="33948"/>
                  <a:pt x="103567" y="30016"/>
                  <a:pt x="105268" y="26110"/>
                </a:cubicBezTo>
                <a:cubicBezTo>
                  <a:pt x="105760" y="24988"/>
                  <a:pt x="106062" y="23804"/>
                  <a:pt x="105936" y="22582"/>
                </a:cubicBezTo>
                <a:cubicBezTo>
                  <a:pt x="105505" y="18267"/>
                  <a:pt x="102218" y="15448"/>
                  <a:pt x="98369" y="15448"/>
                </a:cubicBezTo>
                <a:cubicBezTo>
                  <a:pt x="97261" y="15448"/>
                  <a:pt x="96107" y="15682"/>
                  <a:pt x="94961" y="16180"/>
                </a:cubicBezTo>
                <a:cubicBezTo>
                  <a:pt x="91067" y="17882"/>
                  <a:pt x="87161" y="19558"/>
                  <a:pt x="83254" y="21233"/>
                </a:cubicBezTo>
                <a:cubicBezTo>
                  <a:pt x="82011" y="21767"/>
                  <a:pt x="80793" y="22025"/>
                  <a:pt x="79642" y="22025"/>
                </a:cubicBezTo>
                <a:cubicBezTo>
                  <a:pt x="76582" y="22025"/>
                  <a:pt x="73994" y="20201"/>
                  <a:pt x="72657" y="16886"/>
                </a:cubicBezTo>
                <a:cubicBezTo>
                  <a:pt x="71095" y="13018"/>
                  <a:pt x="69557" y="9124"/>
                  <a:pt x="68007" y="5243"/>
                </a:cubicBezTo>
                <a:cubicBezTo>
                  <a:pt x="67629" y="4323"/>
                  <a:pt x="67226" y="3428"/>
                  <a:pt x="66546" y="2672"/>
                </a:cubicBezTo>
                <a:cubicBezTo>
                  <a:pt x="64902" y="862"/>
                  <a:pt x="62787" y="0"/>
                  <a:pt x="607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 name="Image 14" descr="C:\Users\aymen\AppData\Local\Packages\Microsoft.Windows.Photos_8wekyb3d8bbwe\TempState\ShareServiceTempFolder\0x0.jpeg"/>
          <p:cNvPicPr/>
          <p:nvPr/>
        </p:nvPicPr>
        <p:blipFill>
          <a:blip r:embed="rId3">
            <a:extLst>
              <a:ext uri="{28A0092B-C50C-407E-A947-70E740481C1C}">
                <a14:useLocalDpi xmlns:a14="http://schemas.microsoft.com/office/drawing/2010/main" val="0"/>
              </a:ext>
            </a:extLst>
          </a:blip>
          <a:srcRect/>
          <a:stretch>
            <a:fillRect/>
          </a:stretch>
        </p:blipFill>
        <p:spPr bwMode="auto">
          <a:xfrm>
            <a:off x="0" y="431089"/>
            <a:ext cx="4286250" cy="2860675"/>
          </a:xfrm>
          <a:prstGeom prst="rect">
            <a:avLst/>
          </a:prstGeom>
          <a:noFill/>
          <a:ln>
            <a:noFill/>
          </a:ln>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472" y="3554055"/>
            <a:ext cx="3942826" cy="858643"/>
          </a:xfrm>
          <a:prstGeom prst="rect">
            <a:avLst/>
          </a:prstGeom>
        </p:spPr>
      </p:pic>
      <p:sp>
        <p:nvSpPr>
          <p:cNvPr id="5" name="Rectangle 4"/>
          <p:cNvSpPr/>
          <p:nvPr/>
        </p:nvSpPr>
        <p:spPr>
          <a:xfrm>
            <a:off x="7353300" y="3554055"/>
            <a:ext cx="1790700" cy="1170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ar-DZ" sz="2000" b="1" dirty="0" smtClean="0">
                <a:solidFill>
                  <a:schemeClr val="tx1">
                    <a:lumMod val="90000"/>
                    <a:lumOff val="10000"/>
                  </a:schemeClr>
                </a:solidFill>
              </a:rPr>
              <a:t>من اعداد:</a:t>
            </a:r>
          </a:p>
          <a:p>
            <a:pPr algn="r"/>
            <a:r>
              <a:rPr lang="ar-DZ" sz="2000" dirty="0" smtClean="0">
                <a:solidFill>
                  <a:schemeClr val="tx1">
                    <a:lumMod val="90000"/>
                    <a:lumOff val="10000"/>
                  </a:schemeClr>
                </a:solidFill>
              </a:rPr>
              <a:t>حيران خولة</a:t>
            </a:r>
            <a:endParaRPr lang="en-US" sz="2000" dirty="0">
              <a:solidFill>
                <a:schemeClr val="tx1">
                  <a:lumMod val="90000"/>
                  <a:lumOff val="10000"/>
                </a:schemeClr>
              </a:solidFill>
            </a:endParaRPr>
          </a:p>
        </p:txBody>
      </p:sp>
      <p:sp>
        <p:nvSpPr>
          <p:cNvPr id="18" name="Rectangle 17"/>
          <p:cNvSpPr/>
          <p:nvPr/>
        </p:nvSpPr>
        <p:spPr>
          <a:xfrm>
            <a:off x="4375481" y="3554055"/>
            <a:ext cx="2187244" cy="1170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ar-DZ" sz="2000" b="1" dirty="0" smtClean="0">
                <a:solidFill>
                  <a:schemeClr val="tx1">
                    <a:lumMod val="90000"/>
                    <a:lumOff val="10000"/>
                  </a:schemeClr>
                </a:solidFill>
              </a:rPr>
              <a:t>تحت اشراف الأستاذة:</a:t>
            </a:r>
          </a:p>
          <a:p>
            <a:pPr algn="r"/>
            <a:r>
              <a:rPr lang="ar-DZ" sz="2000" dirty="0" smtClean="0">
                <a:solidFill>
                  <a:schemeClr val="tx1">
                    <a:lumMod val="90000"/>
                    <a:lumOff val="10000"/>
                  </a:schemeClr>
                </a:solidFill>
              </a:rPr>
              <a:t>مناني </a:t>
            </a:r>
            <a:r>
              <a:rPr lang="ar-DZ" sz="2000" dirty="0" err="1" smtClean="0">
                <a:solidFill>
                  <a:schemeClr val="tx1">
                    <a:lumMod val="90000"/>
                    <a:lumOff val="10000"/>
                  </a:schemeClr>
                </a:solidFill>
              </a:rPr>
              <a:t>صبرينة</a:t>
            </a:r>
            <a:endParaRPr lang="en-US" sz="2000" dirty="0">
              <a:solidFill>
                <a:schemeClr val="tx1">
                  <a:lumMod val="90000"/>
                  <a:lumOff val="1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9"/>
          <p:cNvSpPr txBox="1">
            <a:spLocks noGrp="1"/>
          </p:cNvSpPr>
          <p:nvPr>
            <p:ph type="title"/>
          </p:nvPr>
        </p:nvSpPr>
        <p:spPr>
          <a:xfrm>
            <a:off x="3870648" y="0"/>
            <a:ext cx="2508124" cy="89479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ar-DZ" sz="4400" b="1" dirty="0" smtClean="0">
                <a:latin typeface="Coronet" panose="03030502040406070605" pitchFamily="66" charset="0"/>
                <a:cs typeface="+mj-cs"/>
              </a:rPr>
              <a:t>المحتوى</a:t>
            </a:r>
            <a:endParaRPr sz="4400" b="1" dirty="0">
              <a:latin typeface="Coronet" panose="03030502040406070605" pitchFamily="66" charset="0"/>
              <a:cs typeface="+mj-cs"/>
            </a:endParaRPr>
          </a:p>
        </p:txBody>
      </p:sp>
      <p:sp>
        <p:nvSpPr>
          <p:cNvPr id="178" name="Google Shape;178;p29"/>
          <p:cNvSpPr txBox="1">
            <a:spLocks noGrp="1"/>
          </p:cNvSpPr>
          <p:nvPr>
            <p:ph type="title" idx="2"/>
          </p:nvPr>
        </p:nvSpPr>
        <p:spPr>
          <a:xfrm>
            <a:off x="7591873" y="505732"/>
            <a:ext cx="1246200" cy="447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01</a:t>
            </a:r>
            <a:endParaRPr dirty="0"/>
          </a:p>
        </p:txBody>
      </p:sp>
      <p:sp>
        <p:nvSpPr>
          <p:cNvPr id="179" name="Google Shape;179;p29"/>
          <p:cNvSpPr txBox="1">
            <a:spLocks noGrp="1"/>
          </p:cNvSpPr>
          <p:nvPr>
            <p:ph type="title" idx="3"/>
          </p:nvPr>
        </p:nvSpPr>
        <p:spPr>
          <a:xfrm>
            <a:off x="4837866" y="949232"/>
            <a:ext cx="1246200" cy="447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04</a:t>
            </a:r>
            <a:endParaRPr dirty="0"/>
          </a:p>
        </p:txBody>
      </p:sp>
      <p:sp>
        <p:nvSpPr>
          <p:cNvPr id="180" name="Google Shape;180;p29"/>
          <p:cNvSpPr txBox="1">
            <a:spLocks noGrp="1"/>
          </p:cNvSpPr>
          <p:nvPr>
            <p:ph type="title" idx="4"/>
          </p:nvPr>
        </p:nvSpPr>
        <p:spPr>
          <a:xfrm>
            <a:off x="7591873" y="1528102"/>
            <a:ext cx="1246200" cy="447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t>02</a:t>
            </a:r>
            <a:endParaRPr dirty="0"/>
          </a:p>
        </p:txBody>
      </p:sp>
      <p:sp>
        <p:nvSpPr>
          <p:cNvPr id="181" name="Google Shape;181;p29"/>
          <p:cNvSpPr txBox="1">
            <a:spLocks noGrp="1"/>
          </p:cNvSpPr>
          <p:nvPr>
            <p:ph type="title" idx="5"/>
          </p:nvPr>
        </p:nvSpPr>
        <p:spPr>
          <a:xfrm>
            <a:off x="4671409" y="2190185"/>
            <a:ext cx="1246200" cy="447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05</a:t>
            </a:r>
            <a:endParaRPr dirty="0"/>
          </a:p>
        </p:txBody>
      </p:sp>
      <p:sp>
        <p:nvSpPr>
          <p:cNvPr id="182" name="Google Shape;182;p29"/>
          <p:cNvSpPr txBox="1">
            <a:spLocks noGrp="1"/>
          </p:cNvSpPr>
          <p:nvPr>
            <p:ph type="title" idx="6"/>
          </p:nvPr>
        </p:nvSpPr>
        <p:spPr>
          <a:xfrm>
            <a:off x="7580959" y="2708114"/>
            <a:ext cx="1246200" cy="447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03</a:t>
            </a:r>
            <a:endParaRPr dirty="0"/>
          </a:p>
        </p:txBody>
      </p:sp>
      <p:sp>
        <p:nvSpPr>
          <p:cNvPr id="183" name="Google Shape;183;p29"/>
          <p:cNvSpPr txBox="1">
            <a:spLocks noGrp="1"/>
          </p:cNvSpPr>
          <p:nvPr>
            <p:ph type="title" idx="7"/>
          </p:nvPr>
        </p:nvSpPr>
        <p:spPr>
          <a:xfrm>
            <a:off x="4656921" y="3462576"/>
            <a:ext cx="1246200" cy="447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06</a:t>
            </a:r>
            <a:endParaRPr dirty="0"/>
          </a:p>
        </p:txBody>
      </p:sp>
      <p:sp>
        <p:nvSpPr>
          <p:cNvPr id="184" name="Google Shape;184;p29"/>
          <p:cNvSpPr txBox="1">
            <a:spLocks noGrp="1"/>
          </p:cNvSpPr>
          <p:nvPr>
            <p:ph type="subTitle" idx="1"/>
          </p:nvPr>
        </p:nvSpPr>
        <p:spPr>
          <a:xfrm>
            <a:off x="6381372" y="3334210"/>
            <a:ext cx="2863736" cy="704333"/>
          </a:xfrm>
          <a:prstGeom prst="rect">
            <a:avLst/>
          </a:prstGeom>
        </p:spPr>
        <p:txBody>
          <a:bodyPr spcFirstLastPara="1" wrap="square" lIns="91425" tIns="91425" rIns="91425" bIns="91425" anchor="t" anchorCtr="0">
            <a:noAutofit/>
          </a:bodyPr>
          <a:lstStyle/>
          <a:p>
            <a:pPr marL="0" lvl="0" indent="0"/>
            <a:r>
              <a:rPr lang="ar-DZ" sz="2400" b="1" dirty="0" smtClean="0">
                <a:solidFill>
                  <a:schemeClr val="bg2">
                    <a:lumMod val="75000"/>
                  </a:schemeClr>
                </a:solidFill>
                <a:cs typeface="Times New Roman" panose="02020603050405020304" pitchFamily="18" charset="0"/>
              </a:rPr>
              <a:t>تطور شعار شركة </a:t>
            </a:r>
            <a:r>
              <a:rPr lang="ar-DZ" sz="2400" b="1" dirty="0" err="1" smtClean="0">
                <a:solidFill>
                  <a:schemeClr val="bg2">
                    <a:lumMod val="75000"/>
                  </a:schemeClr>
                </a:solidFill>
                <a:cs typeface="Times New Roman" panose="02020603050405020304" pitchFamily="18" charset="0"/>
              </a:rPr>
              <a:t>سيفورا</a:t>
            </a:r>
            <a:endParaRPr sz="1200" dirty="0">
              <a:solidFill>
                <a:schemeClr val="bg2">
                  <a:lumMod val="75000"/>
                </a:schemeClr>
              </a:solidFill>
            </a:endParaRPr>
          </a:p>
        </p:txBody>
      </p:sp>
      <p:sp>
        <p:nvSpPr>
          <p:cNvPr id="185" name="Google Shape;185;p29"/>
          <p:cNvSpPr txBox="1">
            <a:spLocks noGrp="1"/>
          </p:cNvSpPr>
          <p:nvPr>
            <p:ph type="subTitle" idx="8"/>
          </p:nvPr>
        </p:nvSpPr>
        <p:spPr>
          <a:xfrm>
            <a:off x="6378772" y="1958774"/>
            <a:ext cx="2868937" cy="750900"/>
          </a:xfrm>
          <a:prstGeom prst="rect">
            <a:avLst/>
          </a:prstGeom>
        </p:spPr>
        <p:txBody>
          <a:bodyPr spcFirstLastPara="1" wrap="square" lIns="91425" tIns="91425" rIns="91425" bIns="91425" anchor="t" anchorCtr="0">
            <a:noAutofit/>
          </a:bodyPr>
          <a:lstStyle/>
          <a:p>
            <a:pPr marL="0" lvl="0" indent="0" algn="ctr">
              <a:buClr>
                <a:srgbClr val="F0E1D8"/>
              </a:buClr>
              <a:buSzPts val="6000"/>
            </a:pPr>
            <a:r>
              <a:rPr lang="ar-DZ" sz="2400" b="1" dirty="0">
                <a:solidFill>
                  <a:schemeClr val="bg2">
                    <a:lumMod val="75000"/>
                  </a:schemeClr>
                </a:solidFill>
                <a:latin typeface="Playfair Display SemiBold"/>
                <a:cs typeface="Times New Roman" panose="02020603050405020304" pitchFamily="18" charset="0"/>
                <a:sym typeface="Playfair Display SemiBold"/>
              </a:rPr>
              <a:t>تأسيس و نشأة الشركة</a:t>
            </a:r>
            <a:endParaRPr lang="ar-DZ" sz="2400" b="1" dirty="0">
              <a:solidFill>
                <a:schemeClr val="bg2">
                  <a:lumMod val="75000"/>
                </a:schemeClr>
              </a:solidFill>
              <a:latin typeface="Playfair Display SemiBold"/>
              <a:cs typeface="+mj-cs"/>
              <a:sym typeface="Playfair Display SemiBold"/>
            </a:endParaRPr>
          </a:p>
        </p:txBody>
      </p:sp>
      <p:sp>
        <p:nvSpPr>
          <p:cNvPr id="186" name="Google Shape;186;p29"/>
          <p:cNvSpPr txBox="1">
            <a:spLocks noGrp="1"/>
          </p:cNvSpPr>
          <p:nvPr>
            <p:ph type="subTitle" idx="9"/>
          </p:nvPr>
        </p:nvSpPr>
        <p:spPr>
          <a:xfrm>
            <a:off x="7035559" y="850614"/>
            <a:ext cx="3239394" cy="750900"/>
          </a:xfrm>
          <a:prstGeom prst="rect">
            <a:avLst/>
          </a:prstGeom>
        </p:spPr>
        <p:txBody>
          <a:bodyPr spcFirstLastPara="1" wrap="square" lIns="91425" tIns="91425" rIns="91425" bIns="91425" anchor="t" anchorCtr="0">
            <a:noAutofit/>
          </a:bodyPr>
          <a:lstStyle/>
          <a:p>
            <a:pPr marL="0" lvl="0" indent="0"/>
            <a:r>
              <a:rPr lang="ar-DZ" sz="2400" b="1" dirty="0">
                <a:solidFill>
                  <a:schemeClr val="bg2">
                    <a:lumMod val="75000"/>
                  </a:schemeClr>
                </a:solidFill>
                <a:cs typeface="Times New Roman" panose="02020603050405020304" pitchFamily="18" charset="0"/>
              </a:rPr>
              <a:t>تعريف بالشركة</a:t>
            </a:r>
            <a:endParaRPr sz="1200" dirty="0">
              <a:solidFill>
                <a:schemeClr val="bg2">
                  <a:lumMod val="75000"/>
                </a:schemeClr>
              </a:solidFill>
            </a:endParaRPr>
          </a:p>
        </p:txBody>
      </p:sp>
      <p:sp>
        <p:nvSpPr>
          <p:cNvPr id="187" name="Google Shape;187;p29"/>
          <p:cNvSpPr txBox="1">
            <a:spLocks noGrp="1"/>
          </p:cNvSpPr>
          <p:nvPr>
            <p:ph type="subTitle" idx="13"/>
          </p:nvPr>
        </p:nvSpPr>
        <p:spPr>
          <a:xfrm>
            <a:off x="3853610" y="1497981"/>
            <a:ext cx="2654000" cy="75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ar-DZ" sz="2000" b="1" dirty="0" smtClean="0">
                <a:solidFill>
                  <a:schemeClr val="bg2">
                    <a:lumMod val="75000"/>
                  </a:schemeClr>
                </a:solidFill>
                <a:cs typeface="+mj-cs"/>
              </a:rPr>
              <a:t>المزيج التسويقي للشركة</a:t>
            </a:r>
            <a:endParaRPr sz="2000" b="1" dirty="0">
              <a:solidFill>
                <a:schemeClr val="bg2">
                  <a:lumMod val="75000"/>
                </a:schemeClr>
              </a:solidFill>
              <a:cs typeface="+mj-cs"/>
            </a:endParaRPr>
          </a:p>
        </p:txBody>
      </p:sp>
      <p:sp>
        <p:nvSpPr>
          <p:cNvPr id="188" name="Google Shape;188;p29"/>
          <p:cNvSpPr txBox="1">
            <a:spLocks noGrp="1"/>
          </p:cNvSpPr>
          <p:nvPr>
            <p:ph type="subTitle" idx="14"/>
          </p:nvPr>
        </p:nvSpPr>
        <p:spPr>
          <a:xfrm>
            <a:off x="3474779" y="2809403"/>
            <a:ext cx="2305500" cy="7509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DZ" sz="2000" b="1" dirty="0" smtClean="0">
                <a:solidFill>
                  <a:schemeClr val="bg2">
                    <a:lumMod val="75000"/>
                  </a:schemeClr>
                </a:solidFill>
                <a:cs typeface="+mj-cs"/>
              </a:rPr>
              <a:t>تحليل </a:t>
            </a:r>
            <a:r>
              <a:rPr lang="fr-FR" sz="2000" b="1" dirty="0" smtClean="0">
                <a:solidFill>
                  <a:schemeClr val="bg2">
                    <a:lumMod val="75000"/>
                  </a:schemeClr>
                </a:solidFill>
                <a:cs typeface="+mj-cs"/>
              </a:rPr>
              <a:t>SWOT</a:t>
            </a:r>
            <a:endParaRPr sz="2000" b="1" dirty="0">
              <a:solidFill>
                <a:schemeClr val="bg2">
                  <a:lumMod val="75000"/>
                </a:schemeClr>
              </a:solidFill>
              <a:cs typeface="+mj-cs"/>
            </a:endParaRPr>
          </a:p>
        </p:txBody>
      </p:sp>
      <p:sp>
        <p:nvSpPr>
          <p:cNvPr id="189" name="Google Shape;189;p29"/>
          <p:cNvSpPr txBox="1">
            <a:spLocks noGrp="1"/>
          </p:cNvSpPr>
          <p:nvPr>
            <p:ph type="subTitle" idx="15"/>
          </p:nvPr>
        </p:nvSpPr>
        <p:spPr>
          <a:xfrm>
            <a:off x="3597621" y="3984067"/>
            <a:ext cx="2305500" cy="7509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DZ" sz="2000" b="1" dirty="0" smtClean="0">
                <a:solidFill>
                  <a:schemeClr val="bg2">
                    <a:lumMod val="75000"/>
                  </a:schemeClr>
                </a:solidFill>
                <a:cs typeface="+mj-cs"/>
              </a:rPr>
              <a:t>تحليل </a:t>
            </a:r>
            <a:r>
              <a:rPr lang="fr-FR" sz="2000" b="1" dirty="0" smtClean="0">
                <a:solidFill>
                  <a:schemeClr val="bg2">
                    <a:lumMod val="75000"/>
                  </a:schemeClr>
                </a:solidFill>
                <a:cs typeface="+mj-cs"/>
              </a:rPr>
              <a:t>PESTEL</a:t>
            </a:r>
            <a:endParaRPr sz="2000" b="1" dirty="0">
              <a:solidFill>
                <a:schemeClr val="bg2">
                  <a:lumMod val="75000"/>
                </a:schemeClr>
              </a:solidFill>
              <a:cs typeface="+mj-cs"/>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42" y="30249"/>
            <a:ext cx="2906641" cy="1254985"/>
          </a:xfrm>
          <a:prstGeom prst="rect">
            <a:avLst/>
          </a:prstGeom>
        </p:spPr>
      </p:pic>
      <p:sp>
        <p:nvSpPr>
          <p:cNvPr id="17" name="Google Shape;183;p29"/>
          <p:cNvSpPr txBox="1">
            <a:spLocks/>
          </p:cNvSpPr>
          <p:nvPr/>
        </p:nvSpPr>
        <p:spPr>
          <a:xfrm>
            <a:off x="1523147" y="1649631"/>
            <a:ext cx="1246200" cy="447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layfair Display Medium"/>
              <a:buNone/>
              <a:defRPr sz="3000" b="0" i="0" u="none" strike="noStrike" cap="none">
                <a:solidFill>
                  <a:schemeClr val="dk1"/>
                </a:solidFill>
                <a:latin typeface="Playfair Display SemiBold"/>
                <a:ea typeface="Playfair Display SemiBold"/>
                <a:cs typeface="Playfair Display SemiBold"/>
                <a:sym typeface="Playfair Display SemiBold"/>
              </a:defRPr>
            </a:lvl1pPr>
            <a:lvl2pPr marR="0" lvl="1" algn="l" rtl="0">
              <a:lnSpc>
                <a:spcPct val="100000"/>
              </a:lnSpc>
              <a:spcBef>
                <a:spcPts val="0"/>
              </a:spcBef>
              <a:spcAft>
                <a:spcPts val="0"/>
              </a:spcAft>
              <a:buClr>
                <a:schemeClr val="dk1"/>
              </a:buClr>
              <a:buSzPts val="3000"/>
              <a:buFont typeface="Playfair Display Medium"/>
              <a:buNone/>
              <a:defRPr sz="3000" b="0" i="0" u="none" strike="noStrike" cap="none">
                <a:solidFill>
                  <a:schemeClr val="dk1"/>
                </a:solidFill>
                <a:latin typeface="Playfair Display Medium"/>
                <a:ea typeface="Playfair Display Medium"/>
                <a:cs typeface="Playfair Display Medium"/>
                <a:sym typeface="Playfair Display Medium"/>
              </a:defRPr>
            </a:lvl2pPr>
            <a:lvl3pPr marR="0" lvl="2" algn="l" rtl="0">
              <a:lnSpc>
                <a:spcPct val="100000"/>
              </a:lnSpc>
              <a:spcBef>
                <a:spcPts val="0"/>
              </a:spcBef>
              <a:spcAft>
                <a:spcPts val="0"/>
              </a:spcAft>
              <a:buClr>
                <a:schemeClr val="dk1"/>
              </a:buClr>
              <a:buSzPts val="3000"/>
              <a:buFont typeface="Playfair Display Medium"/>
              <a:buNone/>
              <a:defRPr sz="3000" b="0" i="0" u="none" strike="noStrike" cap="none">
                <a:solidFill>
                  <a:schemeClr val="dk1"/>
                </a:solidFill>
                <a:latin typeface="Playfair Display Medium"/>
                <a:ea typeface="Playfair Display Medium"/>
                <a:cs typeface="Playfair Display Medium"/>
                <a:sym typeface="Playfair Display Medium"/>
              </a:defRPr>
            </a:lvl3pPr>
            <a:lvl4pPr marR="0" lvl="3" algn="l" rtl="0">
              <a:lnSpc>
                <a:spcPct val="100000"/>
              </a:lnSpc>
              <a:spcBef>
                <a:spcPts val="0"/>
              </a:spcBef>
              <a:spcAft>
                <a:spcPts val="0"/>
              </a:spcAft>
              <a:buClr>
                <a:schemeClr val="dk1"/>
              </a:buClr>
              <a:buSzPts val="3000"/>
              <a:buFont typeface="Playfair Display Medium"/>
              <a:buNone/>
              <a:defRPr sz="3000" b="0" i="0" u="none" strike="noStrike" cap="none">
                <a:solidFill>
                  <a:schemeClr val="dk1"/>
                </a:solidFill>
                <a:latin typeface="Playfair Display Medium"/>
                <a:ea typeface="Playfair Display Medium"/>
                <a:cs typeface="Playfair Display Medium"/>
                <a:sym typeface="Playfair Display Medium"/>
              </a:defRPr>
            </a:lvl4pPr>
            <a:lvl5pPr marR="0" lvl="4" algn="l" rtl="0">
              <a:lnSpc>
                <a:spcPct val="100000"/>
              </a:lnSpc>
              <a:spcBef>
                <a:spcPts val="0"/>
              </a:spcBef>
              <a:spcAft>
                <a:spcPts val="0"/>
              </a:spcAft>
              <a:buClr>
                <a:schemeClr val="dk1"/>
              </a:buClr>
              <a:buSzPts val="3000"/>
              <a:buFont typeface="Playfair Display Medium"/>
              <a:buNone/>
              <a:defRPr sz="3000" b="0" i="0" u="none" strike="noStrike" cap="none">
                <a:solidFill>
                  <a:schemeClr val="dk1"/>
                </a:solidFill>
                <a:latin typeface="Playfair Display Medium"/>
                <a:ea typeface="Playfair Display Medium"/>
                <a:cs typeface="Playfair Display Medium"/>
                <a:sym typeface="Playfair Display Medium"/>
              </a:defRPr>
            </a:lvl5pPr>
            <a:lvl6pPr marR="0" lvl="5" algn="l" rtl="0">
              <a:lnSpc>
                <a:spcPct val="100000"/>
              </a:lnSpc>
              <a:spcBef>
                <a:spcPts val="0"/>
              </a:spcBef>
              <a:spcAft>
                <a:spcPts val="0"/>
              </a:spcAft>
              <a:buClr>
                <a:schemeClr val="dk1"/>
              </a:buClr>
              <a:buSzPts val="3000"/>
              <a:buFont typeface="Playfair Display Medium"/>
              <a:buNone/>
              <a:defRPr sz="3000" b="0" i="0" u="none" strike="noStrike" cap="none">
                <a:solidFill>
                  <a:schemeClr val="dk1"/>
                </a:solidFill>
                <a:latin typeface="Playfair Display Medium"/>
                <a:ea typeface="Playfair Display Medium"/>
                <a:cs typeface="Playfair Display Medium"/>
                <a:sym typeface="Playfair Display Medium"/>
              </a:defRPr>
            </a:lvl6pPr>
            <a:lvl7pPr marR="0" lvl="6" algn="l" rtl="0">
              <a:lnSpc>
                <a:spcPct val="100000"/>
              </a:lnSpc>
              <a:spcBef>
                <a:spcPts val="0"/>
              </a:spcBef>
              <a:spcAft>
                <a:spcPts val="0"/>
              </a:spcAft>
              <a:buClr>
                <a:schemeClr val="dk1"/>
              </a:buClr>
              <a:buSzPts val="3000"/>
              <a:buFont typeface="Playfair Display Medium"/>
              <a:buNone/>
              <a:defRPr sz="3000" b="0" i="0" u="none" strike="noStrike" cap="none">
                <a:solidFill>
                  <a:schemeClr val="dk1"/>
                </a:solidFill>
                <a:latin typeface="Playfair Display Medium"/>
                <a:ea typeface="Playfair Display Medium"/>
                <a:cs typeface="Playfair Display Medium"/>
                <a:sym typeface="Playfair Display Medium"/>
              </a:defRPr>
            </a:lvl7pPr>
            <a:lvl8pPr marR="0" lvl="7" algn="l" rtl="0">
              <a:lnSpc>
                <a:spcPct val="100000"/>
              </a:lnSpc>
              <a:spcBef>
                <a:spcPts val="0"/>
              </a:spcBef>
              <a:spcAft>
                <a:spcPts val="0"/>
              </a:spcAft>
              <a:buClr>
                <a:schemeClr val="dk1"/>
              </a:buClr>
              <a:buSzPts val="3000"/>
              <a:buFont typeface="Playfair Display Medium"/>
              <a:buNone/>
              <a:defRPr sz="3000" b="0" i="0" u="none" strike="noStrike" cap="none">
                <a:solidFill>
                  <a:schemeClr val="dk1"/>
                </a:solidFill>
                <a:latin typeface="Playfair Display Medium"/>
                <a:ea typeface="Playfair Display Medium"/>
                <a:cs typeface="Playfair Display Medium"/>
                <a:sym typeface="Playfair Display Medium"/>
              </a:defRPr>
            </a:lvl8pPr>
            <a:lvl9pPr marR="0" lvl="8" algn="l" rtl="0">
              <a:lnSpc>
                <a:spcPct val="100000"/>
              </a:lnSpc>
              <a:spcBef>
                <a:spcPts val="0"/>
              </a:spcBef>
              <a:spcAft>
                <a:spcPts val="0"/>
              </a:spcAft>
              <a:buClr>
                <a:schemeClr val="dk1"/>
              </a:buClr>
              <a:buSzPts val="3000"/>
              <a:buFont typeface="Playfair Display Medium"/>
              <a:buNone/>
              <a:defRPr sz="3000" b="0" i="0" u="none" strike="noStrike" cap="none">
                <a:solidFill>
                  <a:schemeClr val="dk1"/>
                </a:solidFill>
                <a:latin typeface="Playfair Display Medium"/>
                <a:ea typeface="Playfair Display Medium"/>
                <a:cs typeface="Playfair Display Medium"/>
                <a:sym typeface="Playfair Display Medium"/>
              </a:defRPr>
            </a:lvl9pPr>
          </a:lstStyle>
          <a:p>
            <a:r>
              <a:rPr lang="ar-DZ" dirty="0" smtClean="0"/>
              <a:t>07</a:t>
            </a:r>
            <a:endParaRPr lang="en" dirty="0"/>
          </a:p>
        </p:txBody>
      </p:sp>
      <p:sp>
        <p:nvSpPr>
          <p:cNvPr id="18" name="Google Shape;189;p29"/>
          <p:cNvSpPr txBox="1">
            <a:spLocks/>
          </p:cNvSpPr>
          <p:nvPr/>
        </p:nvSpPr>
        <p:spPr>
          <a:xfrm>
            <a:off x="167205" y="2032908"/>
            <a:ext cx="3158456" cy="750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2400"/>
              <a:buFont typeface="Raleway"/>
              <a:buNone/>
              <a:defRPr sz="1800" b="0" i="0" u="none" strike="noStrike" cap="none">
                <a:solidFill>
                  <a:schemeClr val="dk2"/>
                </a:solidFill>
                <a:latin typeface="Playfair Display Medium"/>
                <a:ea typeface="Playfair Display Medium"/>
                <a:cs typeface="Playfair Display Medium"/>
                <a:sym typeface="Playfair Display Medium"/>
              </a:defRPr>
            </a:lvl1pPr>
            <a:lvl2pPr marL="914400" marR="0" lvl="1" indent="-304800" algn="l"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2pPr>
            <a:lvl3pPr marL="1371600" marR="0" lvl="2" indent="-304800" algn="l"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3pPr>
            <a:lvl4pPr marL="1828800" marR="0" lvl="3" indent="-304800" algn="l"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4pPr>
            <a:lvl5pPr marL="2286000" marR="0" lvl="4" indent="-304800" algn="l"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5pPr>
            <a:lvl6pPr marL="2743200" marR="0" lvl="5" indent="-304800" algn="l"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6pPr>
            <a:lvl7pPr marL="3200400" marR="0" lvl="6" indent="-304800" algn="l"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7pPr>
            <a:lvl8pPr marL="3657600" marR="0" lvl="7" indent="-304800" algn="l"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8pPr>
            <a:lvl9pPr marL="4114800" marR="0" lvl="8" indent="-304800" algn="l" rtl="0">
              <a:lnSpc>
                <a:spcPct val="100000"/>
              </a:lnSpc>
              <a:spcBef>
                <a:spcPts val="0"/>
              </a:spcBef>
              <a:spcAft>
                <a:spcPts val="0"/>
              </a:spcAft>
              <a:buClr>
                <a:schemeClr val="dk1"/>
              </a:buClr>
              <a:buSzPts val="2400"/>
              <a:buFont typeface="Raleway"/>
              <a:buNone/>
              <a:defRPr sz="2400" b="1" i="0" u="none" strike="noStrike" cap="none">
                <a:solidFill>
                  <a:schemeClr val="dk1"/>
                </a:solidFill>
                <a:latin typeface="Raleway"/>
                <a:ea typeface="Raleway"/>
                <a:cs typeface="Raleway"/>
                <a:sym typeface="Raleway"/>
              </a:defRPr>
            </a:lvl9pPr>
          </a:lstStyle>
          <a:p>
            <a:pPr marL="0" lvl="0" indent="0" algn="ctr" rtl="1"/>
            <a:r>
              <a:rPr lang="ar-DZ" sz="2000" b="1" dirty="0">
                <a:solidFill>
                  <a:schemeClr val="bg2">
                    <a:lumMod val="75000"/>
                  </a:schemeClr>
                </a:solidFill>
                <a:cs typeface="+mj-cs"/>
              </a:rPr>
              <a:t>أشكال دخول شركة </a:t>
            </a:r>
            <a:r>
              <a:rPr lang="ar-DZ" sz="2000" b="1" dirty="0" err="1">
                <a:solidFill>
                  <a:schemeClr val="bg2">
                    <a:lumMod val="75000"/>
                  </a:schemeClr>
                </a:solidFill>
                <a:cs typeface="+mj-cs"/>
              </a:rPr>
              <a:t>سيفورا</a:t>
            </a:r>
            <a:r>
              <a:rPr lang="ar-DZ" sz="2000" b="1" dirty="0">
                <a:solidFill>
                  <a:schemeClr val="bg2">
                    <a:lumMod val="75000"/>
                  </a:schemeClr>
                </a:solidFill>
                <a:cs typeface="+mj-cs"/>
              </a:rPr>
              <a:t> للأسواق الدولية</a:t>
            </a:r>
          </a:p>
          <a:p>
            <a:pPr marL="0" indent="0" algn="ctr" rtl="1"/>
            <a:endParaRPr lang="en-US" sz="2000" b="1" dirty="0">
              <a:solidFill>
                <a:schemeClr val="bg2">
                  <a:lumMod val="75000"/>
                </a:schemeClr>
              </a:solidFill>
              <a:cs typeface="+mj-cs"/>
            </a:endParaRPr>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59" y="3541042"/>
            <a:ext cx="2504570" cy="1502742"/>
          </a:xfrm>
          <a:prstGeom prst="rect">
            <a:avLst/>
          </a:prstGeom>
          <a:ln>
            <a:noFill/>
          </a:ln>
          <a:effectLst>
            <a:outerShdw blurRad="190500" algn="tl" rotWithShape="0">
              <a:srgbClr val="000000">
                <a:alpha val="70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0"/>
          <p:cNvSpPr txBox="1">
            <a:spLocks noGrp="1"/>
          </p:cNvSpPr>
          <p:nvPr>
            <p:ph type="title"/>
          </p:nvPr>
        </p:nvSpPr>
        <p:spPr>
          <a:xfrm>
            <a:off x="2351738" y="0"/>
            <a:ext cx="3004500" cy="1244400"/>
          </a:xfrm>
          <a:prstGeom prst="rect">
            <a:avLst/>
          </a:prstGeom>
        </p:spPr>
        <p:txBody>
          <a:bodyPr spcFirstLastPara="1" wrap="square" lIns="91425" tIns="91425" rIns="91425" bIns="91425" anchor="b" anchorCtr="0">
            <a:noAutofit/>
          </a:bodyPr>
          <a:lstStyle/>
          <a:p>
            <a:pPr marL="0" lvl="0" indent="0" algn="r" rtl="1">
              <a:spcBef>
                <a:spcPts val="0"/>
              </a:spcBef>
              <a:spcAft>
                <a:spcPts val="0"/>
              </a:spcAft>
              <a:buNone/>
            </a:pPr>
            <a:r>
              <a:rPr lang="ar-DZ" b="1" dirty="0" smtClean="0">
                <a:cs typeface="+mj-cs"/>
              </a:rPr>
              <a:t>تعريف بالشركة</a:t>
            </a:r>
            <a:endParaRPr b="1" dirty="0">
              <a:cs typeface="+mj-cs"/>
            </a:endParaRPr>
          </a:p>
        </p:txBody>
      </p:sp>
      <p:sp>
        <p:nvSpPr>
          <p:cNvPr id="196" name="Google Shape;196;p30"/>
          <p:cNvSpPr txBox="1">
            <a:spLocks noGrp="1"/>
          </p:cNvSpPr>
          <p:nvPr>
            <p:ph type="subTitle" idx="1"/>
          </p:nvPr>
        </p:nvSpPr>
        <p:spPr>
          <a:xfrm>
            <a:off x="154534" y="1514070"/>
            <a:ext cx="5542698" cy="3206229"/>
          </a:xfrm>
          <a:prstGeom prst="rect">
            <a:avLst/>
          </a:prstGeom>
        </p:spPr>
        <p:txBody>
          <a:bodyPr spcFirstLastPara="1" wrap="square" lIns="91425" tIns="91425" rIns="91425" bIns="91425" anchor="t" anchorCtr="0">
            <a:noAutofit/>
          </a:bodyPr>
          <a:lstStyle/>
          <a:p>
            <a:pPr marL="0" algn="just" rtl="1">
              <a:lnSpc>
                <a:spcPct val="107000"/>
              </a:lnSpc>
              <a:spcAft>
                <a:spcPts val="800"/>
              </a:spcAft>
            </a:pPr>
            <a:r>
              <a:rPr lang="ar-SA" sz="1400" b="1" dirty="0">
                <a:solidFill>
                  <a:srgbClr val="111111"/>
                </a:solidFill>
                <a:latin typeface="Calibri" panose="020F0502020204030204" pitchFamily="34" charset="0"/>
                <a:ea typeface="Calibri" panose="020F0502020204030204" pitchFamily="34" charset="0"/>
                <a:cs typeface="Segoe UI" panose="020B0502040204020203" pitchFamily="34" charset="0"/>
              </a:rPr>
              <a:t>هي شركة فرنسية متعددة الجنسيات تعمل في مجال بيع منتجات العناية الشخصية ومستحضرات التجميل، وتمتلك ما يقرب من 340 علامة تجارية، بالإضافة إلى علامتها الخاصة، سيفورا </a:t>
            </a:r>
            <a:r>
              <a:rPr lang="ar-SA" sz="1400" b="1" dirty="0" err="1">
                <a:solidFill>
                  <a:srgbClr val="111111"/>
                </a:solidFill>
                <a:latin typeface="Calibri" panose="020F0502020204030204" pitchFamily="34" charset="0"/>
                <a:ea typeface="Calibri" panose="020F0502020204030204" pitchFamily="34" charset="0"/>
                <a:cs typeface="Segoe UI" panose="020B0502040204020203" pitchFamily="34" charset="0"/>
              </a:rPr>
              <a:t>كوليكشن</a:t>
            </a:r>
            <a:r>
              <a:rPr lang="ar-SA" sz="1400" b="1" dirty="0">
                <a:solidFill>
                  <a:srgbClr val="111111"/>
                </a:solidFill>
                <a:latin typeface="Calibri" panose="020F0502020204030204" pitchFamily="34" charset="0"/>
                <a:ea typeface="Calibri" panose="020F0502020204030204" pitchFamily="34" charset="0"/>
                <a:cs typeface="Segoe UI" panose="020B0502040204020203" pitchFamily="34" charset="0"/>
              </a:rPr>
              <a:t>. تشمل منتجاتها مستحضرات التجميل والعناية بالبشرة والعطور وألوان الأظافر وأدوات الجمال ولوشن الجسم ومنتجات العناية بالشعر. تأسست الشركة في ليموج في عام 1969 ومقرها حاليًا في </a:t>
            </a:r>
            <a:r>
              <a:rPr lang="ar-SA" sz="1400" b="1" dirty="0" err="1">
                <a:solidFill>
                  <a:srgbClr val="111111"/>
                </a:solidFill>
                <a:latin typeface="Calibri" panose="020F0502020204030204" pitchFamily="34" charset="0"/>
                <a:ea typeface="Calibri" panose="020F0502020204030204" pitchFamily="34" charset="0"/>
                <a:cs typeface="Segoe UI" panose="020B0502040204020203" pitchFamily="34" charset="0"/>
              </a:rPr>
              <a:t>نويلي</a:t>
            </a:r>
            <a:r>
              <a:rPr lang="ar-SA" sz="1400" b="1" dirty="0">
                <a:solidFill>
                  <a:srgbClr val="111111"/>
                </a:solidFill>
                <a:latin typeface="Calibri" panose="020F0502020204030204" pitchFamily="34" charset="0"/>
                <a:ea typeface="Calibri" panose="020F0502020204030204" pitchFamily="34" charset="0"/>
                <a:cs typeface="Segoe UI" panose="020B0502040204020203" pitchFamily="34" charset="0"/>
              </a:rPr>
              <a:t>-سور-سين، فرنسا. تملك سيفورا حاليًا من قبل مجموعة السلع الفاخرة</a:t>
            </a:r>
            <a:r>
              <a:rPr lang="fr-FR" sz="1400" b="1" dirty="0">
                <a:solidFill>
                  <a:srgbClr val="111111"/>
                </a:solidFill>
                <a:latin typeface="Segoe UI" panose="020B0502040204020203" pitchFamily="34" charset="0"/>
                <a:ea typeface="Calibri" panose="020F0502020204030204" pitchFamily="34" charset="0"/>
                <a:cs typeface="Arial" panose="020B0604020202020204" pitchFamily="34" charset="0"/>
              </a:rPr>
              <a:t> LVMH </a:t>
            </a:r>
            <a:r>
              <a:rPr lang="ar-SA" sz="1400" b="1" dirty="0">
                <a:solidFill>
                  <a:srgbClr val="111111"/>
                </a:solidFill>
                <a:latin typeface="Calibri" panose="020F0502020204030204" pitchFamily="34" charset="0"/>
                <a:ea typeface="Calibri" panose="020F0502020204030204" pitchFamily="34" charset="0"/>
                <a:cs typeface="Segoe UI" panose="020B0502040204020203" pitchFamily="34" charset="0"/>
              </a:rPr>
              <a:t>منذ عام 1996</a:t>
            </a:r>
            <a:r>
              <a:rPr lang="fr-FR" sz="1400" b="1" dirty="0">
                <a:solidFill>
                  <a:srgbClr val="111111"/>
                </a:solidFill>
                <a:latin typeface="Segoe UI" panose="020B0502040204020203" pitchFamily="34" charset="0"/>
                <a:ea typeface="Calibri" panose="020F0502020204030204" pitchFamily="34" charset="0"/>
                <a:cs typeface="Arial" panose="020B0604020202020204" pitchFamily="34" charset="0"/>
              </a:rPr>
              <a:t>. </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0" algn="just" rtl="1">
              <a:lnSpc>
                <a:spcPct val="107000"/>
              </a:lnSpc>
              <a:spcAft>
                <a:spcPts val="800"/>
              </a:spcAft>
            </a:pPr>
            <a:r>
              <a:rPr lang="ar-SA" sz="1400" b="1" dirty="0">
                <a:solidFill>
                  <a:srgbClr val="0000FF"/>
                </a:solidFill>
                <a:latin typeface="Calibri" panose="020F0502020204030204" pitchFamily="34" charset="0"/>
                <a:ea typeface="Calibri" panose="020F0502020204030204" pitchFamily="34" charset="0"/>
                <a:cs typeface="Segoe UI" panose="020B0502040204020203" pitchFamily="34" charset="0"/>
                <a:hlinkClick r:id="rId3"/>
              </a:rPr>
              <a:t>يأتي اسمها من الكلمة اليونانية التي تعني الجمال “</a:t>
            </a:r>
            <a:r>
              <a:rPr lang="ar-SA" sz="1400" b="1" dirty="0" err="1">
                <a:solidFill>
                  <a:srgbClr val="0000FF"/>
                </a:solidFill>
                <a:latin typeface="Calibri" panose="020F0502020204030204" pitchFamily="34" charset="0"/>
                <a:ea typeface="Calibri" panose="020F0502020204030204" pitchFamily="34" charset="0"/>
                <a:cs typeface="Segoe UI" panose="020B0502040204020203" pitchFamily="34" charset="0"/>
                <a:hlinkClick r:id="rId3"/>
              </a:rPr>
              <a:t>سيفوس</a:t>
            </a:r>
            <a:r>
              <a:rPr lang="ar-SA" sz="1400" b="1" dirty="0">
                <a:solidFill>
                  <a:srgbClr val="0000FF"/>
                </a:solidFill>
                <a:latin typeface="Calibri" panose="020F0502020204030204" pitchFamily="34" charset="0"/>
                <a:ea typeface="Calibri" panose="020F0502020204030204" pitchFamily="34" charset="0"/>
                <a:cs typeface="Segoe UI" panose="020B0502040204020203" pitchFamily="34" charset="0"/>
                <a:hlinkClick r:id="rId3"/>
              </a:rPr>
              <a:t>”، والتهجئة اليونانية لاسم زبورة (اليونانية</a:t>
            </a:r>
            <a:r>
              <a:rPr lang="fr-FR" sz="1400" b="1" dirty="0">
                <a:solidFill>
                  <a:srgbClr val="0000FF"/>
                </a:solidFill>
                <a:latin typeface="Segoe UI" panose="020B0502040204020203" pitchFamily="34" charset="0"/>
                <a:ea typeface="Calibri" panose="020F0502020204030204" pitchFamily="34" charset="0"/>
                <a:cs typeface="Arial" panose="020B0604020202020204" pitchFamily="34" charset="0"/>
                <a:hlinkClick r:id="rId3"/>
              </a:rPr>
              <a:t>: </a:t>
            </a:r>
            <a:r>
              <a:rPr lang="fr-FR" sz="1400" b="1" dirty="0" err="1">
                <a:solidFill>
                  <a:srgbClr val="0000FF"/>
                </a:solidFill>
                <a:latin typeface="Segoe UI" panose="020B0502040204020203" pitchFamily="34" charset="0"/>
                <a:ea typeface="Calibri" panose="020F0502020204030204" pitchFamily="34" charset="0"/>
                <a:cs typeface="Arial" panose="020B0604020202020204" pitchFamily="34" charset="0"/>
                <a:hlinkClick r:id="rId3"/>
              </a:rPr>
              <a:t>Σε</a:t>
            </a:r>
            <a:r>
              <a:rPr lang="fr-FR" sz="1400" b="1" dirty="0">
                <a:solidFill>
                  <a:srgbClr val="0000FF"/>
                </a:solidFill>
                <a:latin typeface="Segoe UI" panose="020B0502040204020203" pitchFamily="34" charset="0"/>
                <a:ea typeface="Calibri" panose="020F0502020204030204" pitchFamily="34" charset="0"/>
                <a:cs typeface="Arial" panose="020B0604020202020204" pitchFamily="34" charset="0"/>
                <a:hlinkClick r:id="rId3"/>
              </a:rPr>
              <a:t>πφώρα</a:t>
            </a:r>
            <a:r>
              <a:rPr lang="ar-SA" sz="1400" b="1" dirty="0">
                <a:solidFill>
                  <a:srgbClr val="0000FF"/>
                </a:solidFill>
                <a:latin typeface="Calibri" panose="020F0502020204030204" pitchFamily="34" charset="0"/>
                <a:ea typeface="Calibri" panose="020F0502020204030204" pitchFamily="34" charset="0"/>
                <a:cs typeface="Segoe UI" panose="020B0502040204020203" pitchFamily="34" charset="0"/>
                <a:hlinkClick r:id="rId3"/>
              </a:rPr>
              <a:t>، سيفورا)، زوجة موسى</a:t>
            </a:r>
            <a:r>
              <a:rPr lang="ar-SA" sz="1400" b="1" dirty="0">
                <a:latin typeface="Calibri" panose="020F0502020204030204" pitchFamily="34" charset="0"/>
                <a:ea typeface="Calibri" panose="020F0502020204030204" pitchFamily="34" charset="0"/>
                <a:cs typeface="Arial" panose="020B0604020202020204" pitchFamily="34" charset="0"/>
              </a:rPr>
              <a:t>.</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0" lvl="0" indent="0" algn="l" rtl="0">
              <a:spcBef>
                <a:spcPts val="0"/>
              </a:spcBef>
              <a:spcAft>
                <a:spcPts val="0"/>
              </a:spcAft>
              <a:buNone/>
            </a:pPr>
            <a:endParaRPr dirty="0">
              <a:latin typeface="+mn-lt"/>
            </a:endParaRPr>
          </a:p>
        </p:txBody>
      </p:sp>
      <p:pic>
        <p:nvPicPr>
          <p:cNvPr id="197" name="Google Shape;197;p30"/>
          <p:cNvPicPr preferRelativeResize="0">
            <a:picLocks noGrp="1"/>
          </p:cNvPicPr>
          <p:nvPr>
            <p:ph type="pic" idx="2"/>
          </p:nvPr>
        </p:nvPicPr>
        <p:blipFill rotWithShape="1">
          <a:blip r:embed="rId4">
            <a:alphaModFix/>
          </a:blip>
          <a:srcRect l="2927" r="2927"/>
          <a:stretch/>
        </p:blipFill>
        <p:spPr>
          <a:xfrm>
            <a:off x="5911800" y="0"/>
            <a:ext cx="3232200" cy="5143500"/>
          </a:xfrm>
          <a:prstGeom prst="rect">
            <a:avLst/>
          </a:prstGeom>
        </p:spPr>
      </p:pic>
      <p:sp>
        <p:nvSpPr>
          <p:cNvPr id="198" name="Google Shape;198;p30"/>
          <p:cNvSpPr/>
          <p:nvPr/>
        </p:nvSpPr>
        <p:spPr>
          <a:xfrm>
            <a:off x="5308662" y="474275"/>
            <a:ext cx="1209264" cy="1199906"/>
          </a:xfrm>
          <a:custGeom>
            <a:avLst/>
            <a:gdLst/>
            <a:ahLst/>
            <a:cxnLst/>
            <a:rect l="l" t="t" r="r" b="b"/>
            <a:pathLst>
              <a:path w="121473" h="120533" extrusionOk="0">
                <a:moveTo>
                  <a:pt x="60711" y="0"/>
                </a:moveTo>
                <a:cubicBezTo>
                  <a:pt x="57772" y="0"/>
                  <a:pt x="54914" y="1728"/>
                  <a:pt x="53592" y="4941"/>
                </a:cubicBezTo>
                <a:cubicBezTo>
                  <a:pt x="51966" y="8885"/>
                  <a:pt x="50442" y="12841"/>
                  <a:pt x="48854" y="16798"/>
                </a:cubicBezTo>
                <a:cubicBezTo>
                  <a:pt x="47489" y="20192"/>
                  <a:pt x="44922" y="22028"/>
                  <a:pt x="41846" y="22028"/>
                </a:cubicBezTo>
                <a:cubicBezTo>
                  <a:pt x="40661" y="22028"/>
                  <a:pt x="39401" y="21756"/>
                  <a:pt x="38105" y="21196"/>
                </a:cubicBezTo>
                <a:cubicBezTo>
                  <a:pt x="34199" y="19520"/>
                  <a:pt x="30293" y="17831"/>
                  <a:pt x="26399" y="16143"/>
                </a:cubicBezTo>
                <a:cubicBezTo>
                  <a:pt x="25456" y="15735"/>
                  <a:pt x="24480" y="15457"/>
                  <a:pt x="23452" y="15457"/>
                </a:cubicBezTo>
                <a:cubicBezTo>
                  <a:pt x="23368" y="15457"/>
                  <a:pt x="23283" y="15458"/>
                  <a:pt x="23199" y="15462"/>
                </a:cubicBezTo>
                <a:cubicBezTo>
                  <a:pt x="23186" y="15462"/>
                  <a:pt x="23173" y="15462"/>
                  <a:pt x="23160" y="15462"/>
                </a:cubicBezTo>
                <a:cubicBezTo>
                  <a:pt x="17713" y="15462"/>
                  <a:pt x="14030" y="20842"/>
                  <a:pt x="16117" y="25896"/>
                </a:cubicBezTo>
                <a:cubicBezTo>
                  <a:pt x="17818" y="29991"/>
                  <a:pt x="19670" y="34023"/>
                  <a:pt x="21434" y="38093"/>
                </a:cubicBezTo>
                <a:cubicBezTo>
                  <a:pt x="21989" y="39391"/>
                  <a:pt x="22317" y="40727"/>
                  <a:pt x="22115" y="42163"/>
                </a:cubicBezTo>
                <a:cubicBezTo>
                  <a:pt x="21674" y="45314"/>
                  <a:pt x="19897" y="47317"/>
                  <a:pt x="16974" y="48451"/>
                </a:cubicBezTo>
                <a:cubicBezTo>
                  <a:pt x="12904" y="50014"/>
                  <a:pt x="8846" y="51614"/>
                  <a:pt x="4801" y="53227"/>
                </a:cubicBezTo>
                <a:cubicBezTo>
                  <a:pt x="1802" y="54424"/>
                  <a:pt x="0" y="57083"/>
                  <a:pt x="0" y="60208"/>
                </a:cubicBezTo>
                <a:cubicBezTo>
                  <a:pt x="0" y="63434"/>
                  <a:pt x="1764" y="66092"/>
                  <a:pt x="4801" y="67302"/>
                </a:cubicBezTo>
                <a:cubicBezTo>
                  <a:pt x="8922" y="68940"/>
                  <a:pt x="13067" y="70528"/>
                  <a:pt x="17175" y="72166"/>
                </a:cubicBezTo>
                <a:cubicBezTo>
                  <a:pt x="21598" y="73943"/>
                  <a:pt x="23299" y="78303"/>
                  <a:pt x="21346" y="82637"/>
                </a:cubicBezTo>
                <a:cubicBezTo>
                  <a:pt x="19557" y="86619"/>
                  <a:pt x="17843" y="90626"/>
                  <a:pt x="16104" y="94621"/>
                </a:cubicBezTo>
                <a:cubicBezTo>
                  <a:pt x="15625" y="95667"/>
                  <a:pt x="15436" y="96813"/>
                  <a:pt x="15525" y="97947"/>
                </a:cubicBezTo>
                <a:cubicBezTo>
                  <a:pt x="15955" y="102262"/>
                  <a:pt x="19250" y="105081"/>
                  <a:pt x="23097" y="105081"/>
                </a:cubicBezTo>
                <a:cubicBezTo>
                  <a:pt x="24204" y="105081"/>
                  <a:pt x="25357" y="104847"/>
                  <a:pt x="26500" y="104349"/>
                </a:cubicBezTo>
                <a:cubicBezTo>
                  <a:pt x="30394" y="102648"/>
                  <a:pt x="34300" y="100959"/>
                  <a:pt x="38206" y="99296"/>
                </a:cubicBezTo>
                <a:cubicBezTo>
                  <a:pt x="39449" y="98762"/>
                  <a:pt x="40668" y="98504"/>
                  <a:pt x="41820" y="98504"/>
                </a:cubicBezTo>
                <a:cubicBezTo>
                  <a:pt x="44884" y="98504"/>
                  <a:pt x="47476" y="100328"/>
                  <a:pt x="48804" y="103643"/>
                </a:cubicBezTo>
                <a:cubicBezTo>
                  <a:pt x="50366" y="107512"/>
                  <a:pt x="51903" y="111405"/>
                  <a:pt x="53453" y="115286"/>
                </a:cubicBezTo>
                <a:cubicBezTo>
                  <a:pt x="53831" y="116206"/>
                  <a:pt x="54235" y="117101"/>
                  <a:pt x="54915" y="117857"/>
                </a:cubicBezTo>
                <a:cubicBezTo>
                  <a:pt x="56565" y="119669"/>
                  <a:pt x="58682" y="120533"/>
                  <a:pt x="60757" y="120533"/>
                </a:cubicBezTo>
                <a:cubicBezTo>
                  <a:pt x="63691" y="120533"/>
                  <a:pt x="66540" y="118806"/>
                  <a:pt x="67869" y="115589"/>
                </a:cubicBezTo>
                <a:cubicBezTo>
                  <a:pt x="69469" y="111720"/>
                  <a:pt x="70981" y="107827"/>
                  <a:pt x="72531" y="103945"/>
                </a:cubicBezTo>
                <a:cubicBezTo>
                  <a:pt x="73954" y="100388"/>
                  <a:pt x="76477" y="98511"/>
                  <a:pt x="79586" y="98511"/>
                </a:cubicBezTo>
                <a:cubicBezTo>
                  <a:pt x="80827" y="98511"/>
                  <a:pt x="82162" y="98810"/>
                  <a:pt x="83557" y="99422"/>
                </a:cubicBezTo>
                <a:cubicBezTo>
                  <a:pt x="87413" y="101110"/>
                  <a:pt x="91281" y="102786"/>
                  <a:pt x="95162" y="104437"/>
                </a:cubicBezTo>
                <a:cubicBezTo>
                  <a:pt x="96222" y="104886"/>
                  <a:pt x="97304" y="105105"/>
                  <a:pt x="98358" y="105105"/>
                </a:cubicBezTo>
                <a:cubicBezTo>
                  <a:pt x="100763" y="105105"/>
                  <a:pt x="103022" y="103966"/>
                  <a:pt x="104537" y="101829"/>
                </a:cubicBezTo>
                <a:cubicBezTo>
                  <a:pt x="106453" y="99157"/>
                  <a:pt x="106213" y="96360"/>
                  <a:pt x="104903" y="93499"/>
                </a:cubicBezTo>
                <a:cubicBezTo>
                  <a:pt x="103202" y="89770"/>
                  <a:pt x="101563" y="86002"/>
                  <a:pt x="99938" y="82222"/>
                </a:cubicBezTo>
                <a:cubicBezTo>
                  <a:pt x="99434" y="81037"/>
                  <a:pt x="99131" y="79802"/>
                  <a:pt x="99308" y="78479"/>
                </a:cubicBezTo>
                <a:cubicBezTo>
                  <a:pt x="99736" y="75342"/>
                  <a:pt x="101437" y="73262"/>
                  <a:pt x="104373" y="72128"/>
                </a:cubicBezTo>
                <a:cubicBezTo>
                  <a:pt x="108507" y="70515"/>
                  <a:pt x="112640" y="68928"/>
                  <a:pt x="116747" y="67252"/>
                </a:cubicBezTo>
                <a:cubicBezTo>
                  <a:pt x="119809" y="66017"/>
                  <a:pt x="121473" y="63371"/>
                  <a:pt x="121460" y="60094"/>
                </a:cubicBezTo>
                <a:cubicBezTo>
                  <a:pt x="121435" y="57058"/>
                  <a:pt x="119620" y="54399"/>
                  <a:pt x="116672" y="53227"/>
                </a:cubicBezTo>
                <a:cubicBezTo>
                  <a:pt x="112690" y="51639"/>
                  <a:pt x="108733" y="49951"/>
                  <a:pt x="104688" y="48552"/>
                </a:cubicBezTo>
                <a:cubicBezTo>
                  <a:pt x="100417" y="47078"/>
                  <a:pt x="97934" y="42504"/>
                  <a:pt x="100140" y="37791"/>
                </a:cubicBezTo>
                <a:cubicBezTo>
                  <a:pt x="101941" y="33948"/>
                  <a:pt x="103567" y="30016"/>
                  <a:pt x="105268" y="26110"/>
                </a:cubicBezTo>
                <a:cubicBezTo>
                  <a:pt x="105760" y="24988"/>
                  <a:pt x="106062" y="23804"/>
                  <a:pt x="105936" y="22582"/>
                </a:cubicBezTo>
                <a:cubicBezTo>
                  <a:pt x="105505" y="18267"/>
                  <a:pt x="102218" y="15448"/>
                  <a:pt x="98369" y="15448"/>
                </a:cubicBezTo>
                <a:cubicBezTo>
                  <a:pt x="97261" y="15448"/>
                  <a:pt x="96107" y="15682"/>
                  <a:pt x="94961" y="16180"/>
                </a:cubicBezTo>
                <a:cubicBezTo>
                  <a:pt x="91067" y="17882"/>
                  <a:pt x="87161" y="19558"/>
                  <a:pt x="83254" y="21233"/>
                </a:cubicBezTo>
                <a:cubicBezTo>
                  <a:pt x="82011" y="21767"/>
                  <a:pt x="80793" y="22025"/>
                  <a:pt x="79642" y="22025"/>
                </a:cubicBezTo>
                <a:cubicBezTo>
                  <a:pt x="76582" y="22025"/>
                  <a:pt x="73994" y="20201"/>
                  <a:pt x="72657" y="16886"/>
                </a:cubicBezTo>
                <a:cubicBezTo>
                  <a:pt x="71095" y="13018"/>
                  <a:pt x="69557" y="9124"/>
                  <a:pt x="68007" y="5243"/>
                </a:cubicBezTo>
                <a:cubicBezTo>
                  <a:pt x="67629" y="4323"/>
                  <a:pt x="67226" y="3428"/>
                  <a:pt x="66546" y="2672"/>
                </a:cubicBezTo>
                <a:cubicBezTo>
                  <a:pt x="64902" y="862"/>
                  <a:pt x="62787" y="0"/>
                  <a:pt x="607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388" y="239002"/>
            <a:ext cx="1662934" cy="935994"/>
          </a:xfrm>
          <a:prstGeom prst="rect">
            <a:avLst/>
          </a:prstGeom>
        </p:spPr>
      </p:pic>
      <p:pic>
        <p:nvPicPr>
          <p:cNvPr id="12" name="Imag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5961" y="2838450"/>
            <a:ext cx="808525" cy="45508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1"/>
          <p:cNvSpPr txBox="1">
            <a:spLocks noGrp="1"/>
          </p:cNvSpPr>
          <p:nvPr>
            <p:ph type="title"/>
          </p:nvPr>
        </p:nvSpPr>
        <p:spPr>
          <a:xfrm>
            <a:off x="3665988" y="1753298"/>
            <a:ext cx="5478011" cy="3221373"/>
          </a:xfrm>
          <a:prstGeom prst="rect">
            <a:avLst/>
          </a:prstGeom>
        </p:spPr>
        <p:txBody>
          <a:bodyPr spcFirstLastPara="1" wrap="square" lIns="91425" tIns="91425" rIns="91425" bIns="91425" anchor="t" anchorCtr="0">
            <a:noAutofit/>
          </a:bodyPr>
          <a:lstStyle/>
          <a:p>
            <a:pPr algn="r" rtl="1">
              <a:lnSpc>
                <a:spcPct val="150000"/>
              </a:lnSpc>
            </a:pPr>
            <a:r>
              <a:rPr lang="ar-SA" sz="1600" b="1" dirty="0" smtClean="0">
                <a:solidFill>
                  <a:srgbClr val="111111"/>
                </a:solidFill>
                <a:latin typeface="+mn-lt"/>
                <a:ea typeface="Times New Roman" panose="02020603050405020304" pitchFamily="18" charset="0"/>
                <a:cs typeface="+mn-cs"/>
              </a:rPr>
              <a:t>تأسست</a:t>
            </a:r>
            <a:r>
              <a:rPr lang="ar-SA" sz="1600" b="1" dirty="0">
                <a:solidFill>
                  <a:srgbClr val="111111"/>
                </a:solidFill>
                <a:latin typeface="+mn-lt"/>
                <a:ea typeface="Times New Roman" panose="02020603050405020304" pitchFamily="18" charset="0"/>
                <a:cs typeface="+mn-cs"/>
              </a:rPr>
              <a:t> سيفورا لأول مرة في باريس في أغسطس 1970. على يد دومينيك </a:t>
            </a:r>
            <a:r>
              <a:rPr lang="ar-SA" sz="1600" b="1" dirty="0" err="1">
                <a:solidFill>
                  <a:srgbClr val="111111"/>
                </a:solidFill>
                <a:latin typeface="+mn-lt"/>
                <a:ea typeface="Times New Roman" panose="02020603050405020304" pitchFamily="18" charset="0"/>
                <a:cs typeface="+mn-cs"/>
              </a:rPr>
              <a:t>ماندونو</a:t>
            </a:r>
            <a:r>
              <a:rPr lang="ar-SA" sz="1600" b="1" dirty="0">
                <a:solidFill>
                  <a:srgbClr val="111111"/>
                </a:solidFill>
                <a:latin typeface="+mn-lt"/>
                <a:ea typeface="Times New Roman" panose="02020603050405020304" pitchFamily="18" charset="0"/>
                <a:cs typeface="+mn-cs"/>
              </a:rPr>
              <a:t> في عام </a:t>
            </a:r>
            <a:r>
              <a:rPr lang="ar-SA" sz="1600" b="1" dirty="0" smtClean="0">
                <a:solidFill>
                  <a:srgbClr val="111111"/>
                </a:solidFill>
                <a:latin typeface="+mn-lt"/>
                <a:ea typeface="Times New Roman" panose="02020603050405020304" pitchFamily="18" charset="0"/>
                <a:cs typeface="+mn-cs"/>
              </a:rPr>
              <a:t>1993، حيث دمج شبكته الخاصة من محلات العطور مع استحواذه على سيفورا. يُعتبر </a:t>
            </a:r>
            <a:r>
              <a:rPr lang="ar-SA" sz="1600" b="1" dirty="0" err="1" smtClean="0">
                <a:solidFill>
                  <a:srgbClr val="111111"/>
                </a:solidFill>
                <a:latin typeface="+mn-lt"/>
                <a:ea typeface="Times New Roman" panose="02020603050405020304" pitchFamily="18" charset="0"/>
                <a:cs typeface="+mn-cs"/>
              </a:rPr>
              <a:t>ماندونو</a:t>
            </a:r>
            <a:r>
              <a:rPr lang="ar-SA" sz="1600" b="1" dirty="0" smtClean="0">
                <a:solidFill>
                  <a:srgbClr val="111111"/>
                </a:solidFill>
                <a:latin typeface="+mn-lt"/>
                <a:ea typeface="Times New Roman" panose="02020603050405020304" pitchFamily="18" charset="0"/>
                <a:cs typeface="+mn-cs"/>
              </a:rPr>
              <a:t> مُصممًا ومُنفذًا لتجربة البيع “المساعدة الذاتية” في سيفورا، حيث اختلفت عن نماذج البيع التقليدية لمستحضرات التجميل من خلال تشجيع العملاء (الفتيات والسيدات) على تجربة المنتجات في المتجر قبل شرائها</a:t>
            </a:r>
            <a:r>
              <a:rPr lang="en-US" sz="1600" b="1" dirty="0" smtClean="0">
                <a:solidFill>
                  <a:srgbClr val="111111"/>
                </a:solidFill>
                <a:latin typeface="+mn-lt"/>
                <a:ea typeface="Times New Roman" panose="02020603050405020304" pitchFamily="18" charset="0"/>
                <a:cs typeface="+mn-cs"/>
              </a:rPr>
              <a:t>.</a:t>
            </a:r>
            <a:r>
              <a:rPr lang="en-US" sz="1600" b="1" dirty="0">
                <a:latin typeface="+mn-lt"/>
                <a:ea typeface="Times New Roman" panose="02020603050405020304" pitchFamily="18" charset="0"/>
                <a:cs typeface="+mn-cs"/>
              </a:rPr>
              <a:t/>
            </a:r>
            <a:br>
              <a:rPr lang="en-US" sz="1600" b="1" dirty="0">
                <a:latin typeface="+mn-lt"/>
                <a:ea typeface="Times New Roman" panose="02020603050405020304" pitchFamily="18" charset="0"/>
                <a:cs typeface="+mn-cs"/>
              </a:rPr>
            </a:br>
            <a:endParaRPr sz="1600" b="1" dirty="0">
              <a:latin typeface="+mn-lt"/>
              <a:cs typeface="+mn-cs"/>
            </a:endParaRPr>
          </a:p>
        </p:txBody>
      </p:sp>
      <p:sp>
        <p:nvSpPr>
          <p:cNvPr id="209" name="Google Shape;209;p31"/>
          <p:cNvSpPr txBox="1">
            <a:spLocks noGrp="1"/>
          </p:cNvSpPr>
          <p:nvPr>
            <p:ph type="title" idx="2"/>
          </p:nvPr>
        </p:nvSpPr>
        <p:spPr>
          <a:xfrm>
            <a:off x="4307954" y="1104553"/>
            <a:ext cx="4364217" cy="841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ar-DZ" sz="5400" b="1" dirty="0" smtClean="0">
                <a:cs typeface="+mj-cs"/>
              </a:rPr>
              <a:t>تأسيس و نشأة الشركة</a:t>
            </a:r>
            <a:endParaRPr sz="5400" b="1" dirty="0">
              <a:cs typeface="+mj-cs"/>
            </a:endParaRPr>
          </a:p>
        </p:txBody>
      </p:sp>
      <p:pic>
        <p:nvPicPr>
          <p:cNvPr id="210" name="Google Shape;210;p31"/>
          <p:cNvPicPr preferRelativeResize="0">
            <a:picLocks noGrp="1"/>
          </p:cNvPicPr>
          <p:nvPr>
            <p:ph type="pic" idx="3"/>
          </p:nvPr>
        </p:nvPicPr>
        <p:blipFill rotWithShape="1">
          <a:blip r:embed="rId3">
            <a:alphaModFix/>
          </a:blip>
          <a:srcRect l="33046" r="20676"/>
          <a:stretch/>
        </p:blipFill>
        <p:spPr>
          <a:xfrm>
            <a:off x="-2" y="75"/>
            <a:ext cx="3566100" cy="5143500"/>
          </a:xfrm>
          <a:prstGeom prst="rect">
            <a:avLst/>
          </a:prstGeom>
        </p:spPr>
      </p:pic>
      <p:pic>
        <p:nvPicPr>
          <p:cNvPr id="12" name="Imag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682" y="1946353"/>
            <a:ext cx="905061" cy="54505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1"/>
          <p:cNvSpPr txBox="1">
            <a:spLocks noGrp="1"/>
          </p:cNvSpPr>
          <p:nvPr>
            <p:ph type="title"/>
          </p:nvPr>
        </p:nvSpPr>
        <p:spPr>
          <a:xfrm>
            <a:off x="23302" y="1525453"/>
            <a:ext cx="6293464" cy="3465997"/>
          </a:xfrm>
          <a:prstGeom prst="rect">
            <a:avLst/>
          </a:prstGeom>
        </p:spPr>
        <p:txBody>
          <a:bodyPr spcFirstLastPara="1" wrap="square" lIns="91425" tIns="91425" rIns="91425" bIns="91425" anchor="t" anchorCtr="0">
            <a:noAutofit/>
          </a:bodyPr>
          <a:lstStyle/>
          <a:p>
            <a:pPr algn="r" rtl="1">
              <a:lnSpc>
                <a:spcPct val="150000"/>
              </a:lnSpc>
            </a:pPr>
            <a:r>
              <a:rPr lang="en-US" sz="1600" b="1" dirty="0" smtClean="0">
                <a:latin typeface="+mn-lt"/>
                <a:ea typeface="Times New Roman" panose="02020603050405020304" pitchFamily="18" charset="0"/>
                <a:cs typeface="+mn-cs"/>
              </a:rPr>
              <a:t/>
            </a:r>
            <a:br>
              <a:rPr lang="en-US" sz="1600" b="1" dirty="0" smtClean="0">
                <a:latin typeface="+mn-lt"/>
                <a:ea typeface="Times New Roman" panose="02020603050405020304" pitchFamily="18" charset="0"/>
                <a:cs typeface="+mn-cs"/>
              </a:rPr>
            </a:br>
            <a:endParaRPr sz="1600" b="1" dirty="0">
              <a:latin typeface="+mn-lt"/>
              <a:cs typeface="+mn-cs"/>
            </a:endParaRPr>
          </a:p>
        </p:txBody>
      </p:sp>
      <p:sp>
        <p:nvSpPr>
          <p:cNvPr id="209" name="Google Shape;209;p31"/>
          <p:cNvSpPr txBox="1">
            <a:spLocks noGrp="1"/>
          </p:cNvSpPr>
          <p:nvPr>
            <p:ph type="title" idx="2"/>
          </p:nvPr>
        </p:nvSpPr>
        <p:spPr>
          <a:xfrm>
            <a:off x="717545" y="932498"/>
            <a:ext cx="4364217" cy="841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ar-DZ" sz="5400" b="1" dirty="0" smtClean="0">
                <a:cs typeface="+mj-cs"/>
              </a:rPr>
              <a:t>تأسيس و نشأة الشركة</a:t>
            </a:r>
            <a:endParaRPr sz="5400" b="1" dirty="0">
              <a:cs typeface="+mj-cs"/>
            </a:endParaRPr>
          </a:p>
        </p:txBody>
      </p:sp>
      <p:pic>
        <p:nvPicPr>
          <p:cNvPr id="210" name="Google Shape;210;p31"/>
          <p:cNvPicPr preferRelativeResize="0">
            <a:picLocks noGrp="1"/>
          </p:cNvPicPr>
          <p:nvPr>
            <p:ph type="pic" idx="3"/>
          </p:nvPr>
        </p:nvPicPr>
        <p:blipFill rotWithShape="1">
          <a:blip r:embed="rId3">
            <a:alphaModFix/>
          </a:blip>
          <a:srcRect l="33046" r="20676"/>
          <a:stretch/>
        </p:blipFill>
        <p:spPr>
          <a:xfrm>
            <a:off x="6316766" y="-18849"/>
            <a:ext cx="3566100" cy="5143500"/>
          </a:xfrm>
          <a:prstGeom prst="rect">
            <a:avLst/>
          </a:prstGeom>
        </p:spPr>
      </p:pic>
      <p:pic>
        <p:nvPicPr>
          <p:cNvPr id="12" name="Imag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9756" y="2027242"/>
            <a:ext cx="1040060" cy="585405"/>
          </a:xfrm>
          <a:prstGeom prst="rect">
            <a:avLst/>
          </a:prstGeom>
        </p:spPr>
      </p:pic>
      <p:sp>
        <p:nvSpPr>
          <p:cNvPr id="2" name="Rectangle 1"/>
          <p:cNvSpPr/>
          <p:nvPr/>
        </p:nvSpPr>
        <p:spPr>
          <a:xfrm>
            <a:off x="0" y="1697275"/>
            <a:ext cx="6316766" cy="2823402"/>
          </a:xfrm>
          <a:prstGeom prst="rect">
            <a:avLst/>
          </a:prstGeom>
        </p:spPr>
        <p:txBody>
          <a:bodyPr wrap="square">
            <a:spAutoFit/>
          </a:bodyPr>
          <a:lstStyle/>
          <a:p>
            <a:pPr algn="r" rtl="1">
              <a:lnSpc>
                <a:spcPct val="150000"/>
              </a:lnSpc>
              <a:spcBef>
                <a:spcPts val="900"/>
              </a:spcBef>
            </a:pPr>
            <a:r>
              <a:rPr lang="ar-SA" sz="1200" b="1" dirty="0">
                <a:solidFill>
                  <a:srgbClr val="111111"/>
                </a:solidFill>
                <a:latin typeface="Times New Roman" panose="02020603050405020304" pitchFamily="18" charset="0"/>
                <a:ea typeface="Times New Roman" panose="02020603050405020304" pitchFamily="18" charset="0"/>
                <a:cs typeface="+mj-cs"/>
              </a:rPr>
              <a:t>في سنوات التسعينيات، استمر </a:t>
            </a:r>
            <a:r>
              <a:rPr lang="ar-SA" sz="1200" b="1" dirty="0" err="1">
                <a:solidFill>
                  <a:srgbClr val="111111"/>
                </a:solidFill>
                <a:latin typeface="Times New Roman" panose="02020603050405020304" pitchFamily="18" charset="0"/>
                <a:ea typeface="Times New Roman" panose="02020603050405020304" pitchFamily="18" charset="0"/>
                <a:cs typeface="+mj-cs"/>
              </a:rPr>
              <a:t>ماندونو</a:t>
            </a:r>
            <a:r>
              <a:rPr lang="ar-SA" sz="1200" b="1" dirty="0">
                <a:solidFill>
                  <a:srgbClr val="111111"/>
                </a:solidFill>
                <a:latin typeface="Times New Roman" panose="02020603050405020304" pitchFamily="18" charset="0"/>
                <a:ea typeface="Times New Roman" panose="02020603050405020304" pitchFamily="18" charset="0"/>
                <a:cs typeface="+mj-cs"/>
              </a:rPr>
              <a:t> في توسيع علامة سيفورا، حيث افتتح متجره الرئيسي على شانزيليزيه في عام 1997. في يوليو 1997، باع </a:t>
            </a:r>
            <a:r>
              <a:rPr lang="ar-SA" sz="1200" b="1" dirty="0" err="1">
                <a:solidFill>
                  <a:srgbClr val="111111"/>
                </a:solidFill>
                <a:latin typeface="Times New Roman" panose="02020603050405020304" pitchFamily="18" charset="0"/>
                <a:ea typeface="Times New Roman" panose="02020603050405020304" pitchFamily="18" charset="0"/>
                <a:cs typeface="+mj-cs"/>
              </a:rPr>
              <a:t>ماندونو</a:t>
            </a:r>
            <a:r>
              <a:rPr lang="ar-SA" sz="1200" b="1" dirty="0">
                <a:solidFill>
                  <a:srgbClr val="111111"/>
                </a:solidFill>
                <a:latin typeface="Times New Roman" panose="02020603050405020304" pitchFamily="18" charset="0"/>
                <a:ea typeface="Times New Roman" panose="02020603050405020304" pitchFamily="18" charset="0"/>
                <a:cs typeface="+mj-cs"/>
              </a:rPr>
              <a:t> وشركاؤه سيفورا لشركة </a:t>
            </a:r>
            <a:r>
              <a:rPr lang="en-US" sz="1200" b="1" dirty="0">
                <a:solidFill>
                  <a:srgbClr val="111111"/>
                </a:solidFill>
                <a:latin typeface="Segoe UI" panose="020B0502040204020203" pitchFamily="34" charset="0"/>
                <a:ea typeface="Times New Roman" panose="02020603050405020304" pitchFamily="18" charset="0"/>
                <a:cs typeface="+mj-cs"/>
              </a:rPr>
              <a:t>LVMH</a:t>
            </a:r>
            <a:r>
              <a:rPr lang="ar-SA" sz="1200" b="1" dirty="0">
                <a:solidFill>
                  <a:srgbClr val="111111"/>
                </a:solidFill>
                <a:latin typeface="Times New Roman" panose="02020603050405020304" pitchFamily="18" charset="0"/>
                <a:ea typeface="Times New Roman" panose="02020603050405020304" pitchFamily="18" charset="0"/>
                <a:cs typeface="+mj-cs"/>
              </a:rPr>
              <a:t>، التي قامت بتوسيع المتاجر على نطاق عالمي وتنويع مجموعة المنتجات لتشمل منتجات الجمال ومستحضرات التجميل</a:t>
            </a:r>
            <a:r>
              <a:rPr lang="en-US" sz="1200" b="1" dirty="0">
                <a:solidFill>
                  <a:srgbClr val="111111"/>
                </a:solidFill>
                <a:latin typeface="Segoe UI" panose="020B0502040204020203" pitchFamily="34" charset="0"/>
                <a:ea typeface="Times New Roman" panose="02020603050405020304" pitchFamily="18" charset="0"/>
                <a:cs typeface="+mj-cs"/>
              </a:rPr>
              <a:t>.</a:t>
            </a:r>
            <a:endParaRPr lang="en-US" sz="1200" b="1" dirty="0">
              <a:latin typeface="Times New Roman" panose="02020603050405020304" pitchFamily="18" charset="0"/>
              <a:ea typeface="Times New Roman" panose="02020603050405020304" pitchFamily="18" charset="0"/>
              <a:cs typeface="+mj-cs"/>
            </a:endParaRPr>
          </a:p>
          <a:p>
            <a:pPr algn="r" rtl="1">
              <a:lnSpc>
                <a:spcPct val="150000"/>
              </a:lnSpc>
              <a:spcBef>
                <a:spcPts val="900"/>
              </a:spcBef>
            </a:pPr>
            <a:r>
              <a:rPr lang="ar-SA" sz="1200" b="1" dirty="0">
                <a:solidFill>
                  <a:srgbClr val="111111"/>
                </a:solidFill>
                <a:latin typeface="Times New Roman" panose="02020603050405020304" pitchFamily="18" charset="0"/>
                <a:ea typeface="Times New Roman" panose="02020603050405020304" pitchFamily="18" charset="0"/>
                <a:cs typeface="+mj-cs"/>
              </a:rPr>
              <a:t>سيفورا أيضًا قامت بتوسيع نشاطاتها إلى أسواق الشرق الأوسط في عام 2007، حيث افتتحت أكثر من 44 متجرًا سيفورا في دولة الإمارات العربية المتحدة والمملكة العربية السعودية، بالإضافة إلى متجر عبر الإنترنت. استمرت العلامة التجارية في تعزيز شراكاتها مع العلامات التجارية الحصرية في المنطقة</a:t>
            </a:r>
            <a:r>
              <a:rPr lang="en-US" sz="1200" b="1" dirty="0">
                <a:solidFill>
                  <a:srgbClr val="111111"/>
                </a:solidFill>
                <a:latin typeface="Segoe UI" panose="020B0502040204020203" pitchFamily="34" charset="0"/>
                <a:ea typeface="Times New Roman" panose="02020603050405020304" pitchFamily="18" charset="0"/>
                <a:cs typeface="+mj-cs"/>
              </a:rPr>
              <a:t>.</a:t>
            </a:r>
            <a:endParaRPr lang="en-US" sz="1200" b="1" dirty="0">
              <a:latin typeface="Times New Roman" panose="02020603050405020304" pitchFamily="18" charset="0"/>
              <a:ea typeface="Times New Roman" panose="02020603050405020304" pitchFamily="18" charset="0"/>
              <a:cs typeface="+mj-cs"/>
            </a:endParaRPr>
          </a:p>
          <a:p>
            <a:pPr algn="r" rtl="1">
              <a:lnSpc>
                <a:spcPct val="150000"/>
              </a:lnSpc>
              <a:spcBef>
                <a:spcPts val="900"/>
              </a:spcBef>
            </a:pPr>
            <a:r>
              <a:rPr lang="ar-SA" sz="1200" b="1" dirty="0">
                <a:solidFill>
                  <a:srgbClr val="111111"/>
                </a:solidFill>
                <a:latin typeface="Times New Roman" panose="02020603050405020304" pitchFamily="18" charset="0"/>
                <a:ea typeface="Times New Roman" panose="02020603050405020304" pitchFamily="18" charset="0"/>
                <a:cs typeface="+mj-cs"/>
              </a:rPr>
              <a:t>منذ ذلك الحين، افتتحت سيفورا أول متجر لها في الولايات المتحدة في نيويورك في عام 1998، وأول متجر كندي في تورونتو في عام 2004، وأول متجر أسترالي في عام 2014. مقرها الشمالي الأمريكي يقع في نيويورك، مع مكاتب تنفيذية في سان فرانسيسكو ومونتريال. حاليًا، تدير سيفورا أكثر من 430 متجرًا في أمريكا الشمالية</a:t>
            </a:r>
            <a:r>
              <a:rPr lang="en-US" dirty="0">
                <a:solidFill>
                  <a:srgbClr val="111111"/>
                </a:solidFill>
                <a:latin typeface="Segoe UI" panose="020B0502040204020203" pitchFamily="34" charset="0"/>
                <a:ea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40827042"/>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2"/>
          <p:cNvSpPr txBox="1">
            <a:spLocks noGrp="1"/>
          </p:cNvSpPr>
          <p:nvPr>
            <p:ph type="subTitle" idx="4"/>
          </p:nvPr>
        </p:nvSpPr>
        <p:spPr>
          <a:xfrm>
            <a:off x="1813334" y="978705"/>
            <a:ext cx="7147420" cy="799583"/>
          </a:xfrm>
          <a:prstGeom prst="rect">
            <a:avLst/>
          </a:prstGeom>
        </p:spPr>
        <p:txBody>
          <a:bodyPr spcFirstLastPara="1" wrap="square" lIns="91425" tIns="91425" rIns="91425" bIns="91425" anchor="b" anchorCtr="0">
            <a:noAutofit/>
          </a:bodyPr>
          <a:lstStyle/>
          <a:p>
            <a:pPr marL="0" lvl="0" indent="0" algn="r" rtl="1"/>
            <a:r>
              <a:rPr lang="ar-DZ" b="1" dirty="0">
                <a:latin typeface="+mn-lt"/>
                <a:cs typeface="+mj-cs"/>
              </a:rPr>
              <a:t>تاريخ شعار </a:t>
            </a:r>
            <a:r>
              <a:rPr lang="ar-DZ" b="1" dirty="0" err="1">
                <a:latin typeface="+mn-lt"/>
                <a:cs typeface="+mj-cs"/>
              </a:rPr>
              <a:t>سيفورا</a:t>
            </a:r>
            <a:r>
              <a:rPr lang="ar-DZ" b="1" dirty="0">
                <a:latin typeface="+mn-lt"/>
                <a:cs typeface="+mj-cs"/>
              </a:rPr>
              <a:t> يعود إلى أوائل السبعينيات عندما أطلقت الشركة لأول مرة في باريس في أغسطس 1970. لنلق نظرة على تطوره:</a:t>
            </a:r>
            <a:endParaRPr b="1" dirty="0">
              <a:latin typeface="+mn-lt"/>
              <a:cs typeface="+mj-cs"/>
            </a:endParaRPr>
          </a:p>
        </p:txBody>
      </p:sp>
      <p:sp>
        <p:nvSpPr>
          <p:cNvPr id="223" name="Google Shape;223;p32"/>
          <p:cNvSpPr txBox="1">
            <a:spLocks noGrp="1"/>
          </p:cNvSpPr>
          <p:nvPr>
            <p:ph type="title"/>
          </p:nvPr>
        </p:nvSpPr>
        <p:spPr>
          <a:xfrm>
            <a:off x="2766914" y="151103"/>
            <a:ext cx="443084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ar-DZ" sz="4000" b="1" dirty="0" smtClean="0">
                <a:cs typeface="+mj-cs"/>
              </a:rPr>
              <a:t>تطور شعار شركة </a:t>
            </a:r>
            <a:r>
              <a:rPr lang="ar-DZ" sz="4000" b="1" dirty="0" err="1" smtClean="0">
                <a:cs typeface="+mj-cs"/>
              </a:rPr>
              <a:t>سيفورا</a:t>
            </a:r>
            <a:endParaRPr sz="4000" b="1" dirty="0">
              <a:cs typeface="+mj-cs"/>
            </a:endParaRPr>
          </a:p>
        </p:txBody>
      </p:sp>
      <p:sp>
        <p:nvSpPr>
          <p:cNvPr id="224" name="Google Shape;224;p32"/>
          <p:cNvSpPr txBox="1">
            <a:spLocks noGrp="1"/>
          </p:cNvSpPr>
          <p:nvPr>
            <p:ph type="subTitle" idx="1"/>
          </p:nvPr>
        </p:nvSpPr>
        <p:spPr>
          <a:xfrm>
            <a:off x="257221" y="2110954"/>
            <a:ext cx="3540154" cy="1765291"/>
          </a:xfrm>
          <a:prstGeom prst="rect">
            <a:avLst/>
          </a:prstGeom>
        </p:spPr>
        <p:txBody>
          <a:bodyPr spcFirstLastPara="1" wrap="square" lIns="91425" tIns="91425" rIns="91425" bIns="91425" anchor="t" anchorCtr="0">
            <a:noAutofit/>
          </a:bodyPr>
          <a:lstStyle/>
          <a:p>
            <a:pPr marL="342900" lvl="0" indent="-342900" algn="r" rtl="1">
              <a:lnSpc>
                <a:spcPct val="107000"/>
              </a:lnSpc>
              <a:tabLst>
                <a:tab pos="457200" algn="l"/>
              </a:tabLst>
            </a:pPr>
            <a:r>
              <a:rPr lang="ar-SA" sz="1400" b="1" dirty="0" smtClean="0">
                <a:solidFill>
                  <a:srgbClr val="111111"/>
                </a:solidFill>
                <a:latin typeface="+mn-lt"/>
                <a:ea typeface="Times New Roman" panose="02020603050405020304" pitchFamily="18" charset="0"/>
                <a:cs typeface="+mj-cs"/>
              </a:rPr>
              <a:t>الرمزية والمعنى</a:t>
            </a:r>
            <a:r>
              <a:rPr lang="en-US" sz="1400" b="1" dirty="0" smtClean="0">
                <a:solidFill>
                  <a:srgbClr val="111111"/>
                </a:solidFill>
                <a:latin typeface="+mn-lt"/>
                <a:ea typeface="Times New Roman" panose="02020603050405020304" pitchFamily="18" charset="0"/>
                <a:cs typeface="+mj-cs"/>
              </a:rPr>
              <a:t>:</a:t>
            </a:r>
          </a:p>
          <a:p>
            <a:pPr marL="742950" lvl="1" indent="-285750" algn="r" rtl="1">
              <a:lnSpc>
                <a:spcPct val="107000"/>
              </a:lnSpc>
              <a:spcAft>
                <a:spcPts val="800"/>
              </a:spcAft>
              <a:buSzPts val="1000"/>
              <a:buFont typeface="Wingdings" panose="05000000000000000000" pitchFamily="2" charset="2"/>
              <a:buChar char="v"/>
              <a:tabLst>
                <a:tab pos="914400" algn="l"/>
              </a:tabLst>
            </a:pPr>
            <a:r>
              <a:rPr lang="ar-SA" sz="1400" b="1" dirty="0" smtClean="0">
                <a:solidFill>
                  <a:srgbClr val="111111"/>
                </a:solidFill>
                <a:latin typeface="+mn-lt"/>
                <a:ea typeface="Times New Roman" panose="02020603050405020304" pitchFamily="18" charset="0"/>
                <a:cs typeface="+mj-cs"/>
              </a:rPr>
              <a:t>الشعار يجمع بين الأناقة والأسلوب</a:t>
            </a:r>
            <a:r>
              <a:rPr lang="en-US" sz="1400" b="1" dirty="0" smtClean="0">
                <a:solidFill>
                  <a:srgbClr val="111111"/>
                </a:solidFill>
                <a:latin typeface="+mn-lt"/>
                <a:ea typeface="Times New Roman" panose="02020603050405020304" pitchFamily="18" charset="0"/>
                <a:cs typeface="+mj-cs"/>
              </a:rPr>
              <a:t>.</a:t>
            </a:r>
            <a:endParaRPr lang="ar-DZ" sz="1400" b="1" dirty="0" smtClean="0">
              <a:solidFill>
                <a:srgbClr val="111111"/>
              </a:solidFill>
              <a:latin typeface="+mn-lt"/>
              <a:ea typeface="Times New Roman" panose="02020603050405020304" pitchFamily="18" charset="0"/>
              <a:cs typeface="+mj-cs"/>
            </a:endParaRPr>
          </a:p>
          <a:p>
            <a:pPr marL="742950" lvl="1" indent="-285750" algn="r" rtl="1">
              <a:lnSpc>
                <a:spcPct val="107000"/>
              </a:lnSpc>
              <a:spcAft>
                <a:spcPts val="800"/>
              </a:spcAft>
              <a:buSzPts val="1000"/>
              <a:buFont typeface="Wingdings" panose="05000000000000000000" pitchFamily="2" charset="2"/>
              <a:buChar char="v"/>
              <a:tabLst>
                <a:tab pos="914400" algn="l"/>
              </a:tabLst>
            </a:pPr>
            <a:r>
              <a:rPr lang="ar-SA" sz="1400" b="1" dirty="0" smtClean="0">
                <a:solidFill>
                  <a:srgbClr val="111111"/>
                </a:solidFill>
                <a:latin typeface="+mn-lt"/>
                <a:ea typeface="Times New Roman" panose="02020603050405020304" pitchFamily="18" charset="0"/>
                <a:cs typeface="+mj-cs"/>
              </a:rPr>
              <a:t>يمنح العملاء حرية الاختيار والفرصة لإنشاء صورتهم الخاصة وفريدة من خلال منتجات العلامة التجارية</a:t>
            </a:r>
            <a:endParaRPr sz="1400" b="1" dirty="0">
              <a:solidFill>
                <a:srgbClr val="111111"/>
              </a:solidFill>
              <a:latin typeface="+mn-lt"/>
              <a:ea typeface="Times New Roman" panose="02020603050405020304" pitchFamily="18" charset="0"/>
              <a:cs typeface="+mj-cs"/>
            </a:endParaRPr>
          </a:p>
        </p:txBody>
      </p:sp>
      <p:sp>
        <p:nvSpPr>
          <p:cNvPr id="225" name="Google Shape;225;p32"/>
          <p:cNvSpPr txBox="1">
            <a:spLocks noGrp="1"/>
          </p:cNvSpPr>
          <p:nvPr>
            <p:ph type="subTitle" idx="2"/>
          </p:nvPr>
        </p:nvSpPr>
        <p:spPr>
          <a:xfrm>
            <a:off x="4446165" y="1909195"/>
            <a:ext cx="4514589" cy="1396067"/>
          </a:xfrm>
          <a:prstGeom prst="rect">
            <a:avLst/>
          </a:prstGeom>
        </p:spPr>
        <p:txBody>
          <a:bodyPr spcFirstLastPara="1" wrap="square" lIns="91425" tIns="91425" rIns="91425" bIns="91425" anchor="t" anchorCtr="0">
            <a:noAutofit/>
          </a:bodyPr>
          <a:lstStyle/>
          <a:p>
            <a:pPr marL="342900" lvl="0" indent="-342900" algn="r" rtl="1">
              <a:lnSpc>
                <a:spcPct val="107000"/>
              </a:lnSpc>
              <a:tabLst>
                <a:tab pos="457200" algn="l"/>
              </a:tabLst>
            </a:pPr>
            <a:r>
              <a:rPr lang="ar-SA" sz="1400" b="1" dirty="0">
                <a:solidFill>
                  <a:srgbClr val="111111"/>
                </a:solidFill>
                <a:latin typeface="+mn-lt"/>
                <a:ea typeface="Times New Roman" panose="02020603050405020304" pitchFamily="18" charset="0"/>
                <a:cs typeface="+mj-cs"/>
              </a:rPr>
              <a:t>البداية البسيطة</a:t>
            </a:r>
            <a:r>
              <a:rPr lang="en-US" sz="1400" b="1" dirty="0">
                <a:solidFill>
                  <a:srgbClr val="111111"/>
                </a:solidFill>
                <a:latin typeface="+mn-lt"/>
                <a:ea typeface="Times New Roman" panose="02020603050405020304" pitchFamily="18" charset="0"/>
                <a:cs typeface="+mj-cs"/>
              </a:rPr>
              <a:t>:</a:t>
            </a:r>
            <a:endParaRPr lang="en-US" b="1" dirty="0">
              <a:latin typeface="+mn-lt"/>
              <a:ea typeface="Calibri" panose="020F0502020204030204" pitchFamily="34" charset="0"/>
              <a:cs typeface="+mj-cs"/>
            </a:endParaRPr>
          </a:p>
          <a:p>
            <a:pPr marL="742950" lvl="1" indent="-285750" algn="r" rtl="1">
              <a:lnSpc>
                <a:spcPct val="107000"/>
              </a:lnSpc>
              <a:spcAft>
                <a:spcPts val="800"/>
              </a:spcAft>
              <a:buSzPts val="1000"/>
              <a:buFont typeface="Wingdings" panose="05000000000000000000" pitchFamily="2" charset="2"/>
              <a:buChar char="v"/>
              <a:tabLst>
                <a:tab pos="914400" algn="l"/>
              </a:tabLst>
            </a:pPr>
            <a:r>
              <a:rPr lang="ar-SA" sz="1400" b="1" dirty="0">
                <a:solidFill>
                  <a:srgbClr val="111111"/>
                </a:solidFill>
                <a:latin typeface="+mn-lt"/>
                <a:ea typeface="Times New Roman" panose="02020603050405020304" pitchFamily="18" charset="0"/>
                <a:cs typeface="+mj-cs"/>
              </a:rPr>
              <a:t>في بدايتها، كان شعار سيفورا بسيطًا ومبسطًا</a:t>
            </a:r>
            <a:r>
              <a:rPr lang="en-US" sz="1400" b="1" dirty="0" smtClean="0">
                <a:solidFill>
                  <a:srgbClr val="111111"/>
                </a:solidFill>
                <a:latin typeface="+mn-lt"/>
                <a:ea typeface="Times New Roman" panose="02020603050405020304" pitchFamily="18" charset="0"/>
                <a:cs typeface="+mj-cs"/>
              </a:rPr>
              <a:t>.</a:t>
            </a:r>
            <a:endParaRPr lang="ar-DZ" b="1" dirty="0" smtClean="0">
              <a:latin typeface="+mn-lt"/>
              <a:ea typeface="Times New Roman" panose="02020603050405020304" pitchFamily="18" charset="0"/>
              <a:cs typeface="+mj-cs"/>
            </a:endParaRPr>
          </a:p>
          <a:p>
            <a:pPr marL="742950" lvl="1" indent="-285750" algn="r" rtl="1">
              <a:lnSpc>
                <a:spcPct val="107000"/>
              </a:lnSpc>
              <a:spcAft>
                <a:spcPts val="800"/>
              </a:spcAft>
              <a:buSzPts val="1000"/>
              <a:buFont typeface="Wingdings" panose="05000000000000000000" pitchFamily="2" charset="2"/>
              <a:buChar char="v"/>
              <a:tabLst>
                <a:tab pos="914400" algn="l"/>
              </a:tabLst>
            </a:pPr>
            <a:r>
              <a:rPr lang="ar-SA" sz="1400" b="1" dirty="0" smtClean="0">
                <a:solidFill>
                  <a:srgbClr val="111111"/>
                </a:solidFill>
                <a:latin typeface="+mn-lt"/>
                <a:ea typeface="Times New Roman" panose="02020603050405020304" pitchFamily="18" charset="0"/>
                <a:cs typeface="+mj-cs"/>
              </a:rPr>
              <a:t>يتألف </a:t>
            </a:r>
            <a:r>
              <a:rPr lang="ar-SA" sz="1400" b="1" dirty="0">
                <a:solidFill>
                  <a:srgbClr val="111111"/>
                </a:solidFill>
                <a:latin typeface="+mn-lt"/>
                <a:ea typeface="Times New Roman" panose="02020603050405020304" pitchFamily="18" charset="0"/>
                <a:cs typeface="+mj-cs"/>
              </a:rPr>
              <a:t>من كلمة</a:t>
            </a:r>
            <a:r>
              <a:rPr lang="en-US" sz="1400" b="1" dirty="0">
                <a:solidFill>
                  <a:srgbClr val="111111"/>
                </a:solidFill>
                <a:latin typeface="+mn-lt"/>
                <a:ea typeface="Times New Roman" panose="02020603050405020304" pitchFamily="18" charset="0"/>
                <a:cs typeface="+mj-cs"/>
              </a:rPr>
              <a:t> “Sephora” </a:t>
            </a:r>
            <a:r>
              <a:rPr lang="ar-SA" sz="1400" b="1" dirty="0">
                <a:solidFill>
                  <a:srgbClr val="111111"/>
                </a:solidFill>
                <a:latin typeface="+mn-lt"/>
                <a:ea typeface="Times New Roman" panose="02020603050405020304" pitchFamily="18" charset="0"/>
                <a:cs typeface="+mj-cs"/>
              </a:rPr>
              <a:t>مكتوبة بخطوط عادية</a:t>
            </a:r>
            <a:r>
              <a:rPr lang="en-US" sz="1400" b="1" dirty="0" smtClean="0">
                <a:solidFill>
                  <a:srgbClr val="111111"/>
                </a:solidFill>
                <a:latin typeface="+mn-lt"/>
                <a:ea typeface="Times New Roman" panose="02020603050405020304" pitchFamily="18" charset="0"/>
                <a:cs typeface="+mj-cs"/>
              </a:rPr>
              <a:t>.</a:t>
            </a:r>
            <a:endParaRPr lang="ar-DZ" b="1" dirty="0" smtClean="0">
              <a:latin typeface="+mn-lt"/>
              <a:ea typeface="Times New Roman" panose="02020603050405020304" pitchFamily="18" charset="0"/>
              <a:cs typeface="+mj-cs"/>
            </a:endParaRPr>
          </a:p>
          <a:p>
            <a:pPr marL="742950" lvl="1" indent="-285750" algn="r" rtl="1">
              <a:lnSpc>
                <a:spcPct val="107000"/>
              </a:lnSpc>
              <a:spcAft>
                <a:spcPts val="800"/>
              </a:spcAft>
              <a:buSzPts val="1000"/>
              <a:buFont typeface="Wingdings" panose="05000000000000000000" pitchFamily="2" charset="2"/>
              <a:buChar char="v"/>
              <a:tabLst>
                <a:tab pos="914400" algn="l"/>
              </a:tabLst>
            </a:pPr>
            <a:r>
              <a:rPr lang="ar-SA" sz="1400" b="1" dirty="0" smtClean="0">
                <a:solidFill>
                  <a:srgbClr val="111111"/>
                </a:solidFill>
                <a:latin typeface="+mn-lt"/>
                <a:ea typeface="Times New Roman" panose="02020603050405020304" pitchFamily="18" charset="0"/>
                <a:cs typeface="+mj-cs"/>
              </a:rPr>
              <a:t>الهدف </a:t>
            </a:r>
            <a:r>
              <a:rPr lang="ar-SA" sz="1400" b="1" dirty="0">
                <a:solidFill>
                  <a:srgbClr val="111111"/>
                </a:solidFill>
                <a:latin typeface="+mn-lt"/>
                <a:ea typeface="Times New Roman" panose="02020603050405020304" pitchFamily="18" charset="0"/>
                <a:cs typeface="+mj-cs"/>
              </a:rPr>
              <a:t>كان التركيز على البساطة والتميز</a:t>
            </a:r>
            <a:endParaRPr lang="en-US" sz="1400" b="1" dirty="0">
              <a:latin typeface="+mn-lt"/>
              <a:cs typeface="+mj-cs"/>
            </a:endParaRPr>
          </a:p>
        </p:txBody>
      </p:sp>
      <p:sp>
        <p:nvSpPr>
          <p:cNvPr id="10" name="Google Shape;225;p32"/>
          <p:cNvSpPr txBox="1">
            <a:spLocks noGrp="1"/>
          </p:cNvSpPr>
          <p:nvPr>
            <p:ph type="subTitle" idx="2"/>
          </p:nvPr>
        </p:nvSpPr>
        <p:spPr>
          <a:xfrm>
            <a:off x="2985027" y="3124507"/>
            <a:ext cx="6083471" cy="1895395"/>
          </a:xfrm>
          <a:prstGeom prst="rect">
            <a:avLst/>
          </a:prstGeom>
        </p:spPr>
        <p:txBody>
          <a:bodyPr spcFirstLastPara="1" wrap="square" lIns="91425" tIns="91425" rIns="91425" bIns="91425" anchor="t" anchorCtr="0">
            <a:noAutofit/>
          </a:bodyPr>
          <a:lstStyle/>
          <a:p>
            <a:pPr marL="342900" indent="-342900" algn="r" rtl="1">
              <a:lnSpc>
                <a:spcPct val="107000"/>
              </a:lnSpc>
              <a:tabLst>
                <a:tab pos="457200" algn="l"/>
              </a:tabLst>
            </a:pPr>
            <a:r>
              <a:rPr lang="ar-SA" sz="1400" b="1" dirty="0">
                <a:solidFill>
                  <a:srgbClr val="111111"/>
                </a:solidFill>
                <a:latin typeface="+mn-lt"/>
                <a:ea typeface="Times New Roman" panose="02020603050405020304" pitchFamily="18" charset="0"/>
                <a:cs typeface="+mj-cs"/>
              </a:rPr>
              <a:t>التطور الحديث</a:t>
            </a:r>
            <a:r>
              <a:rPr lang="en-US" sz="1400" b="1" dirty="0">
                <a:solidFill>
                  <a:srgbClr val="111111"/>
                </a:solidFill>
                <a:latin typeface="+mn-lt"/>
                <a:ea typeface="Times New Roman" panose="02020603050405020304" pitchFamily="18" charset="0"/>
                <a:cs typeface="+mj-cs"/>
              </a:rPr>
              <a:t>:</a:t>
            </a:r>
          </a:p>
          <a:p>
            <a:pPr marL="742950" lvl="1" indent="-285750" algn="r" rtl="1">
              <a:lnSpc>
                <a:spcPct val="107000"/>
              </a:lnSpc>
              <a:spcAft>
                <a:spcPts val="800"/>
              </a:spcAft>
              <a:buSzPts val="1000"/>
              <a:buFont typeface="Wingdings" panose="05000000000000000000" pitchFamily="2" charset="2"/>
              <a:buChar char="v"/>
              <a:tabLst>
                <a:tab pos="914400" algn="l"/>
              </a:tabLst>
            </a:pPr>
            <a:r>
              <a:rPr lang="ar-SA" sz="1400" b="1" dirty="0">
                <a:solidFill>
                  <a:srgbClr val="111111"/>
                </a:solidFill>
                <a:latin typeface="+mn-lt"/>
                <a:ea typeface="Times New Roman" panose="02020603050405020304" pitchFamily="18" charset="0"/>
                <a:cs typeface="+mj-cs"/>
              </a:rPr>
              <a:t>مع توسع سيفورا على مستوى العالم، تطور شعاره أيضًا</a:t>
            </a:r>
            <a:r>
              <a:rPr lang="en-US" sz="1400" b="1" dirty="0">
                <a:solidFill>
                  <a:srgbClr val="111111"/>
                </a:solidFill>
                <a:latin typeface="+mn-lt"/>
                <a:ea typeface="Times New Roman" panose="02020603050405020304" pitchFamily="18" charset="0"/>
                <a:cs typeface="+mj-cs"/>
              </a:rPr>
              <a:t>.</a:t>
            </a:r>
          </a:p>
          <a:p>
            <a:pPr marL="742950" lvl="1" indent="-285750" algn="r" rtl="1">
              <a:lnSpc>
                <a:spcPct val="107000"/>
              </a:lnSpc>
              <a:spcAft>
                <a:spcPts val="800"/>
              </a:spcAft>
              <a:buSzPts val="1000"/>
              <a:buFont typeface="Wingdings" panose="05000000000000000000" pitchFamily="2" charset="2"/>
              <a:buChar char="v"/>
              <a:tabLst>
                <a:tab pos="914400" algn="l"/>
              </a:tabLst>
            </a:pPr>
            <a:r>
              <a:rPr lang="ar-SA" sz="1400" b="1" dirty="0">
                <a:solidFill>
                  <a:srgbClr val="111111"/>
                </a:solidFill>
                <a:latin typeface="+mn-lt"/>
                <a:ea typeface="Times New Roman" panose="02020603050405020304" pitchFamily="18" charset="0"/>
                <a:cs typeface="+mj-cs"/>
              </a:rPr>
              <a:t>الشعار الحالي يتألف من مربع أسود يحتوي على حرف</a:t>
            </a:r>
            <a:r>
              <a:rPr lang="en-US" sz="1400" b="1" dirty="0">
                <a:solidFill>
                  <a:srgbClr val="111111"/>
                </a:solidFill>
                <a:latin typeface="+mn-lt"/>
                <a:ea typeface="Times New Roman" panose="02020603050405020304" pitchFamily="18" charset="0"/>
                <a:cs typeface="+mj-cs"/>
              </a:rPr>
              <a:t> “S” </a:t>
            </a:r>
            <a:r>
              <a:rPr lang="ar-SA" sz="1400" b="1" dirty="0">
                <a:solidFill>
                  <a:srgbClr val="111111"/>
                </a:solidFill>
                <a:latin typeface="+mn-lt"/>
                <a:ea typeface="Times New Roman" panose="02020603050405020304" pitchFamily="18" charset="0"/>
                <a:cs typeface="+mj-cs"/>
              </a:rPr>
              <a:t>مُزخرف في وسطه</a:t>
            </a:r>
            <a:r>
              <a:rPr lang="en-US" sz="1400" b="1" dirty="0" smtClean="0">
                <a:solidFill>
                  <a:srgbClr val="111111"/>
                </a:solidFill>
                <a:latin typeface="+mn-lt"/>
                <a:ea typeface="Times New Roman" panose="02020603050405020304" pitchFamily="18" charset="0"/>
                <a:cs typeface="+mj-cs"/>
              </a:rPr>
              <a:t>.</a:t>
            </a:r>
            <a:endParaRPr lang="ar-DZ" sz="1400" b="1" dirty="0" smtClean="0">
              <a:solidFill>
                <a:srgbClr val="111111"/>
              </a:solidFill>
              <a:latin typeface="+mn-lt"/>
              <a:ea typeface="Times New Roman" panose="02020603050405020304" pitchFamily="18" charset="0"/>
              <a:cs typeface="+mj-cs"/>
            </a:endParaRPr>
          </a:p>
          <a:p>
            <a:pPr marL="742950" lvl="1" indent="-285750" algn="r" rtl="1">
              <a:lnSpc>
                <a:spcPct val="107000"/>
              </a:lnSpc>
              <a:spcAft>
                <a:spcPts val="800"/>
              </a:spcAft>
              <a:buSzPts val="1000"/>
              <a:buFont typeface="Wingdings" panose="05000000000000000000" pitchFamily="2" charset="2"/>
              <a:buChar char="v"/>
              <a:tabLst>
                <a:tab pos="914400" algn="l"/>
              </a:tabLst>
            </a:pPr>
            <a:r>
              <a:rPr lang="ar-SA" sz="1400" b="1" dirty="0" smtClean="0">
                <a:solidFill>
                  <a:srgbClr val="111111"/>
                </a:solidFill>
                <a:latin typeface="+mn-lt"/>
                <a:ea typeface="Times New Roman" panose="02020603050405020304" pitchFamily="18" charset="0"/>
                <a:cs typeface="+mj-cs"/>
              </a:rPr>
              <a:t>يظهر </a:t>
            </a:r>
            <a:r>
              <a:rPr lang="ar-SA" sz="1400" b="1" dirty="0">
                <a:solidFill>
                  <a:srgbClr val="111111"/>
                </a:solidFill>
                <a:latin typeface="+mn-lt"/>
                <a:ea typeface="Times New Roman" panose="02020603050405020304" pitchFamily="18" charset="0"/>
                <a:cs typeface="+mj-cs"/>
              </a:rPr>
              <a:t>اسم العلامة التجارية</a:t>
            </a:r>
            <a:r>
              <a:rPr lang="en-US" sz="1400" b="1" dirty="0">
                <a:solidFill>
                  <a:srgbClr val="111111"/>
                </a:solidFill>
                <a:latin typeface="+mn-lt"/>
                <a:ea typeface="Times New Roman" panose="02020603050405020304" pitchFamily="18" charset="0"/>
                <a:cs typeface="+mj-cs"/>
              </a:rPr>
              <a:t> “Sephora” </a:t>
            </a:r>
            <a:r>
              <a:rPr lang="ar-SA" sz="1400" b="1" dirty="0">
                <a:solidFill>
                  <a:srgbClr val="111111"/>
                </a:solidFill>
                <a:latin typeface="+mn-lt"/>
                <a:ea typeface="Times New Roman" panose="02020603050405020304" pitchFamily="18" charset="0"/>
                <a:cs typeface="+mj-cs"/>
              </a:rPr>
              <a:t>أسفل الشعار</a:t>
            </a:r>
            <a:r>
              <a:rPr lang="en-US" sz="1400" b="1" dirty="0" smtClean="0">
                <a:solidFill>
                  <a:srgbClr val="111111"/>
                </a:solidFill>
                <a:latin typeface="+mn-lt"/>
                <a:ea typeface="Times New Roman" panose="02020603050405020304" pitchFamily="18" charset="0"/>
                <a:cs typeface="+mj-cs"/>
              </a:rPr>
              <a:t>.</a:t>
            </a:r>
            <a:endParaRPr lang="ar-DZ" sz="1400" b="1" dirty="0" smtClean="0">
              <a:solidFill>
                <a:srgbClr val="111111"/>
              </a:solidFill>
              <a:latin typeface="+mn-lt"/>
              <a:ea typeface="Times New Roman" panose="02020603050405020304" pitchFamily="18" charset="0"/>
              <a:cs typeface="+mj-cs"/>
            </a:endParaRPr>
          </a:p>
          <a:p>
            <a:pPr marL="742950" lvl="1" indent="-285750" algn="r" rtl="1">
              <a:lnSpc>
                <a:spcPct val="107000"/>
              </a:lnSpc>
              <a:spcAft>
                <a:spcPts val="800"/>
              </a:spcAft>
              <a:buSzPts val="1000"/>
              <a:buFont typeface="Wingdings" panose="05000000000000000000" pitchFamily="2" charset="2"/>
              <a:buChar char="v"/>
              <a:tabLst>
                <a:tab pos="914400" algn="l"/>
              </a:tabLst>
            </a:pPr>
            <a:r>
              <a:rPr lang="ar-SA" sz="1400" b="1" dirty="0" smtClean="0">
                <a:solidFill>
                  <a:srgbClr val="111111"/>
                </a:solidFill>
                <a:latin typeface="+mn-lt"/>
                <a:ea typeface="Times New Roman" panose="02020603050405020304" pitchFamily="18" charset="0"/>
                <a:cs typeface="+mj-cs"/>
              </a:rPr>
              <a:t>اللون الأسود يرمز إلى القوة والإبداع، مما يعكس مكانة العلامة التجارية</a:t>
            </a:r>
            <a:r>
              <a:rPr lang="en-US" sz="1400" dirty="0" smtClean="0">
                <a:solidFill>
                  <a:srgbClr val="111111"/>
                </a:solidFill>
                <a:latin typeface="+mn-lt"/>
                <a:ea typeface="Times New Roman" panose="02020603050405020304" pitchFamily="18" charset="0"/>
                <a:cs typeface="Segoe UI" panose="020B0502040204020203" pitchFamily="34" charset="0"/>
              </a:rPr>
              <a:t>.</a:t>
            </a:r>
            <a:endParaRPr lang="en-US" sz="1400" dirty="0">
              <a:solidFill>
                <a:srgbClr val="111111"/>
              </a:solidFill>
              <a:latin typeface="+mn-lt"/>
              <a:ea typeface="Times New Roman" panose="02020603050405020304" pitchFamily="18" charset="0"/>
              <a:cs typeface="Segoe UI" panose="020B0502040204020203" pitchFamily="34" charset="0"/>
            </a:endParaRPr>
          </a:p>
        </p:txBody>
      </p:sp>
      <p:pic>
        <p:nvPicPr>
          <p:cNvPr id="11" name="Imag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9527"/>
            <a:ext cx="1947463" cy="109614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3"/>
          <p:cNvSpPr txBox="1">
            <a:spLocks noGrp="1"/>
          </p:cNvSpPr>
          <p:nvPr>
            <p:ph type="title"/>
          </p:nvPr>
        </p:nvSpPr>
        <p:spPr>
          <a:xfrm>
            <a:off x="734347" y="132839"/>
            <a:ext cx="7704000" cy="572700"/>
          </a:xfrm>
          <a:prstGeom prst="rect">
            <a:avLst/>
          </a:prstGeom>
        </p:spPr>
        <p:txBody>
          <a:bodyPr spcFirstLastPara="1" wrap="square" lIns="91425" tIns="91425" rIns="91425" bIns="91425" anchor="t" anchorCtr="0">
            <a:noAutofit/>
          </a:bodyPr>
          <a:lstStyle/>
          <a:p>
            <a:pPr algn="ctr" rtl="1"/>
            <a:r>
              <a:rPr lang="ar-SA" b="1" dirty="0">
                <a:cs typeface="+mj-cs"/>
              </a:rPr>
              <a:t>المزيج التسويقي لشركة سيفورا</a:t>
            </a:r>
            <a:endParaRPr lang="en-US" b="1" dirty="0">
              <a:cs typeface="+mj-cs"/>
            </a:endParaRPr>
          </a:p>
        </p:txBody>
      </p:sp>
      <p:grpSp>
        <p:nvGrpSpPr>
          <p:cNvPr id="240" name="Google Shape;240;p33"/>
          <p:cNvGrpSpPr/>
          <p:nvPr/>
        </p:nvGrpSpPr>
        <p:grpSpPr>
          <a:xfrm>
            <a:off x="915490" y="4018240"/>
            <a:ext cx="780811" cy="780811"/>
            <a:chOff x="1670425" y="3680175"/>
            <a:chExt cx="1364100" cy="1364100"/>
          </a:xfrm>
        </p:grpSpPr>
        <p:sp>
          <p:nvSpPr>
            <p:cNvPr id="241" name="Google Shape;241;p33"/>
            <p:cNvSpPr/>
            <p:nvPr/>
          </p:nvSpPr>
          <p:spPr>
            <a:xfrm>
              <a:off x="1670425" y="4301325"/>
              <a:ext cx="1364100" cy="121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3"/>
            <p:cNvSpPr/>
            <p:nvPr/>
          </p:nvSpPr>
          <p:spPr>
            <a:xfrm rot="5400000">
              <a:off x="1670425" y="4301325"/>
              <a:ext cx="1364100" cy="121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3"/>
            <p:cNvSpPr/>
            <p:nvPr/>
          </p:nvSpPr>
          <p:spPr>
            <a:xfrm rot="8100000">
              <a:off x="1670515" y="4301324"/>
              <a:ext cx="1364009" cy="121764"/>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3"/>
            <p:cNvSpPr/>
            <p:nvPr/>
          </p:nvSpPr>
          <p:spPr>
            <a:xfrm rot="-8100000" flipH="1">
              <a:off x="1670515" y="4301324"/>
              <a:ext cx="1364009" cy="121764"/>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233;p33"/>
          <p:cNvSpPr txBox="1">
            <a:spLocks/>
          </p:cNvSpPr>
          <p:nvPr/>
        </p:nvSpPr>
        <p:spPr>
          <a:xfrm>
            <a:off x="914345" y="1094443"/>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Playfair Display Medium"/>
              <a:buNone/>
              <a:defRPr sz="3500" b="0" i="0" u="none" strike="noStrike" cap="none">
                <a:solidFill>
                  <a:schemeClr val="dk1"/>
                </a:solidFill>
                <a:latin typeface="Playfair Display Medium"/>
                <a:ea typeface="Playfair Display Medium"/>
                <a:cs typeface="Playfair Display Medium"/>
                <a:sym typeface="Playfair Display Medium"/>
              </a:defRPr>
            </a:lvl1pPr>
            <a:lvl2pPr marR="0" lvl="1" algn="l" rtl="0">
              <a:lnSpc>
                <a:spcPct val="100000"/>
              </a:lnSpc>
              <a:spcBef>
                <a:spcPts val="0"/>
              </a:spcBef>
              <a:spcAft>
                <a:spcPts val="0"/>
              </a:spcAft>
              <a:buClr>
                <a:schemeClr val="dk1"/>
              </a:buClr>
              <a:buSzPts val="3500"/>
              <a:buFont typeface="Playfair Display Medium"/>
              <a:buNone/>
              <a:defRPr sz="3500" b="0" i="0" u="none" strike="noStrike" cap="none">
                <a:solidFill>
                  <a:schemeClr val="dk1"/>
                </a:solidFill>
                <a:latin typeface="Playfair Display Medium"/>
                <a:ea typeface="Playfair Display Medium"/>
                <a:cs typeface="Playfair Display Medium"/>
                <a:sym typeface="Playfair Display Medium"/>
              </a:defRPr>
            </a:lvl2pPr>
            <a:lvl3pPr marR="0" lvl="2" algn="l" rtl="0">
              <a:lnSpc>
                <a:spcPct val="100000"/>
              </a:lnSpc>
              <a:spcBef>
                <a:spcPts val="0"/>
              </a:spcBef>
              <a:spcAft>
                <a:spcPts val="0"/>
              </a:spcAft>
              <a:buClr>
                <a:schemeClr val="dk1"/>
              </a:buClr>
              <a:buSzPts val="3500"/>
              <a:buFont typeface="Playfair Display Medium"/>
              <a:buNone/>
              <a:defRPr sz="3500" b="0" i="0" u="none" strike="noStrike" cap="none">
                <a:solidFill>
                  <a:schemeClr val="dk1"/>
                </a:solidFill>
                <a:latin typeface="Playfair Display Medium"/>
                <a:ea typeface="Playfair Display Medium"/>
                <a:cs typeface="Playfair Display Medium"/>
                <a:sym typeface="Playfair Display Medium"/>
              </a:defRPr>
            </a:lvl3pPr>
            <a:lvl4pPr marR="0" lvl="3" algn="l" rtl="0">
              <a:lnSpc>
                <a:spcPct val="100000"/>
              </a:lnSpc>
              <a:spcBef>
                <a:spcPts val="0"/>
              </a:spcBef>
              <a:spcAft>
                <a:spcPts val="0"/>
              </a:spcAft>
              <a:buClr>
                <a:schemeClr val="dk1"/>
              </a:buClr>
              <a:buSzPts val="3500"/>
              <a:buFont typeface="Playfair Display Medium"/>
              <a:buNone/>
              <a:defRPr sz="3500" b="0" i="0" u="none" strike="noStrike" cap="none">
                <a:solidFill>
                  <a:schemeClr val="dk1"/>
                </a:solidFill>
                <a:latin typeface="Playfair Display Medium"/>
                <a:ea typeface="Playfair Display Medium"/>
                <a:cs typeface="Playfair Display Medium"/>
                <a:sym typeface="Playfair Display Medium"/>
              </a:defRPr>
            </a:lvl4pPr>
            <a:lvl5pPr marR="0" lvl="4" algn="l" rtl="0">
              <a:lnSpc>
                <a:spcPct val="100000"/>
              </a:lnSpc>
              <a:spcBef>
                <a:spcPts val="0"/>
              </a:spcBef>
              <a:spcAft>
                <a:spcPts val="0"/>
              </a:spcAft>
              <a:buClr>
                <a:schemeClr val="dk1"/>
              </a:buClr>
              <a:buSzPts val="3500"/>
              <a:buFont typeface="Playfair Display Medium"/>
              <a:buNone/>
              <a:defRPr sz="3500" b="0" i="0" u="none" strike="noStrike" cap="none">
                <a:solidFill>
                  <a:schemeClr val="dk1"/>
                </a:solidFill>
                <a:latin typeface="Playfair Display Medium"/>
                <a:ea typeface="Playfair Display Medium"/>
                <a:cs typeface="Playfair Display Medium"/>
                <a:sym typeface="Playfair Display Medium"/>
              </a:defRPr>
            </a:lvl5pPr>
            <a:lvl6pPr marR="0" lvl="5" algn="l" rtl="0">
              <a:lnSpc>
                <a:spcPct val="100000"/>
              </a:lnSpc>
              <a:spcBef>
                <a:spcPts val="0"/>
              </a:spcBef>
              <a:spcAft>
                <a:spcPts val="0"/>
              </a:spcAft>
              <a:buClr>
                <a:schemeClr val="dk1"/>
              </a:buClr>
              <a:buSzPts val="3500"/>
              <a:buFont typeface="Playfair Display Medium"/>
              <a:buNone/>
              <a:defRPr sz="3500" b="0" i="0" u="none" strike="noStrike" cap="none">
                <a:solidFill>
                  <a:schemeClr val="dk1"/>
                </a:solidFill>
                <a:latin typeface="Playfair Display Medium"/>
                <a:ea typeface="Playfair Display Medium"/>
                <a:cs typeface="Playfair Display Medium"/>
                <a:sym typeface="Playfair Display Medium"/>
              </a:defRPr>
            </a:lvl6pPr>
            <a:lvl7pPr marR="0" lvl="6" algn="l" rtl="0">
              <a:lnSpc>
                <a:spcPct val="100000"/>
              </a:lnSpc>
              <a:spcBef>
                <a:spcPts val="0"/>
              </a:spcBef>
              <a:spcAft>
                <a:spcPts val="0"/>
              </a:spcAft>
              <a:buClr>
                <a:schemeClr val="dk1"/>
              </a:buClr>
              <a:buSzPts val="3500"/>
              <a:buFont typeface="Playfair Display Medium"/>
              <a:buNone/>
              <a:defRPr sz="3500" b="0" i="0" u="none" strike="noStrike" cap="none">
                <a:solidFill>
                  <a:schemeClr val="dk1"/>
                </a:solidFill>
                <a:latin typeface="Playfair Display Medium"/>
                <a:ea typeface="Playfair Display Medium"/>
                <a:cs typeface="Playfair Display Medium"/>
                <a:sym typeface="Playfair Display Medium"/>
              </a:defRPr>
            </a:lvl7pPr>
            <a:lvl8pPr marR="0" lvl="7" algn="l" rtl="0">
              <a:lnSpc>
                <a:spcPct val="100000"/>
              </a:lnSpc>
              <a:spcBef>
                <a:spcPts val="0"/>
              </a:spcBef>
              <a:spcAft>
                <a:spcPts val="0"/>
              </a:spcAft>
              <a:buClr>
                <a:schemeClr val="dk1"/>
              </a:buClr>
              <a:buSzPts val="3500"/>
              <a:buFont typeface="Playfair Display Medium"/>
              <a:buNone/>
              <a:defRPr sz="3500" b="0" i="0" u="none" strike="noStrike" cap="none">
                <a:solidFill>
                  <a:schemeClr val="dk1"/>
                </a:solidFill>
                <a:latin typeface="Playfair Display Medium"/>
                <a:ea typeface="Playfair Display Medium"/>
                <a:cs typeface="Playfair Display Medium"/>
                <a:sym typeface="Playfair Display Medium"/>
              </a:defRPr>
            </a:lvl8pPr>
            <a:lvl9pPr marR="0" lvl="8" algn="l" rtl="0">
              <a:lnSpc>
                <a:spcPct val="100000"/>
              </a:lnSpc>
              <a:spcBef>
                <a:spcPts val="0"/>
              </a:spcBef>
              <a:spcAft>
                <a:spcPts val="0"/>
              </a:spcAft>
              <a:buClr>
                <a:schemeClr val="dk1"/>
              </a:buClr>
              <a:buSzPts val="3500"/>
              <a:buFont typeface="Playfair Display Medium"/>
              <a:buNone/>
              <a:defRPr sz="3500" b="0" i="0" u="none" strike="noStrike" cap="none">
                <a:solidFill>
                  <a:schemeClr val="dk1"/>
                </a:solidFill>
                <a:latin typeface="Playfair Display Medium"/>
                <a:ea typeface="Playfair Display Medium"/>
                <a:cs typeface="Playfair Display Medium"/>
                <a:sym typeface="Playfair Display Medium"/>
              </a:defRPr>
            </a:lvl9pPr>
          </a:lstStyle>
          <a:p>
            <a:pPr algn="r" rtl="1">
              <a:lnSpc>
                <a:spcPct val="107000"/>
              </a:lnSpc>
            </a:pPr>
            <a:r>
              <a:rPr lang="ar-SA" sz="1800" dirty="0">
                <a:solidFill>
                  <a:srgbClr val="111111"/>
                </a:solidFill>
                <a:latin typeface="Calibri" panose="020F0502020204030204" pitchFamily="34" charset="0"/>
                <a:ea typeface="Calibri" panose="020F0502020204030204" pitchFamily="34" charset="0"/>
                <a:cs typeface="Segoe UI" panose="020B0502040204020203" pitchFamily="34" charset="0"/>
              </a:rPr>
              <a:t>شركة </a:t>
            </a:r>
            <a:r>
              <a:rPr lang="en-US" sz="1800" b="1" dirty="0">
                <a:latin typeface="Segoe UI" panose="020B0502040204020203" pitchFamily="34" charset="0"/>
                <a:ea typeface="Calibri" panose="020F0502020204030204" pitchFamily="34" charset="0"/>
                <a:cs typeface="Arial" panose="020B0604020202020204" pitchFamily="34" charset="0"/>
              </a:rPr>
              <a:t>سيفورا</a:t>
            </a:r>
            <a:r>
              <a:rPr lang="en-US" sz="1800" dirty="0">
                <a:latin typeface="Calibri" panose="020F0502020204030204" pitchFamily="34" charset="0"/>
                <a:ea typeface="Calibri" panose="020F0502020204030204" pitchFamily="34" charset="0"/>
                <a:cs typeface="Arial" panose="020B0604020202020204" pitchFamily="34" charset="0"/>
              </a:rPr>
              <a:t> تعتمد على استراتيجية تسويق محكمة تشمل العناصر الرئيسية للمزيج التسويقي</a:t>
            </a:r>
          </a:p>
          <a:p>
            <a:pPr algn="ctr" rtl="1"/>
            <a:endParaRPr lang="en-US" sz="1600" dirty="0">
              <a:latin typeface="+mn-lt"/>
              <a:cs typeface="+mj-cs"/>
            </a:endParaRPr>
          </a:p>
        </p:txBody>
      </p:sp>
      <p:sp>
        <p:nvSpPr>
          <p:cNvPr id="20" name="Google Shape;239;p33"/>
          <p:cNvSpPr txBox="1">
            <a:spLocks noGrp="1"/>
          </p:cNvSpPr>
          <p:nvPr>
            <p:ph type="subTitle" idx="6"/>
          </p:nvPr>
        </p:nvSpPr>
        <p:spPr>
          <a:xfrm>
            <a:off x="6894325" y="1742345"/>
            <a:ext cx="2175300" cy="462300"/>
          </a:xfrm>
          <a:prstGeom prst="rect">
            <a:avLst/>
          </a:prstGeom>
        </p:spPr>
        <p:txBody>
          <a:bodyPr spcFirstLastPara="1" wrap="square" lIns="91425" tIns="91425" rIns="91425" bIns="91425" anchor="b" anchorCtr="0">
            <a:noAutofit/>
          </a:bodyPr>
          <a:lstStyle/>
          <a:p>
            <a:pPr marL="0" lvl="0" indent="0" algn="r" rtl="1">
              <a:lnSpc>
                <a:spcPct val="107000"/>
              </a:lnSpc>
              <a:spcAft>
                <a:spcPts val="800"/>
              </a:spcAft>
              <a:tabLst>
                <a:tab pos="457200" algn="l"/>
              </a:tabLst>
            </a:pPr>
            <a:r>
              <a:rPr lang="fr-FR" b="1" dirty="0" smtClean="0">
                <a:latin typeface="Calibri" panose="020F0502020204030204" pitchFamily="34" charset="0"/>
                <a:ea typeface="Calibri" panose="020F0502020204030204" pitchFamily="34" charset="0"/>
                <a:cs typeface="Arial" panose="020B0604020202020204" pitchFamily="34" charset="0"/>
              </a:rPr>
              <a:t>1</a:t>
            </a:r>
            <a:r>
              <a:rPr lang="ar-DZ" b="1" dirty="0" smtClean="0">
                <a:latin typeface="Calibri" panose="020F0502020204030204" pitchFamily="34" charset="0"/>
                <a:ea typeface="Calibri" panose="020F0502020204030204" pitchFamily="34" charset="0"/>
                <a:cs typeface="Arial" panose="020B0604020202020204" pitchFamily="34" charset="0"/>
              </a:rPr>
              <a:t> - </a:t>
            </a:r>
            <a:r>
              <a:rPr lang="ar-SA" b="1" dirty="0" smtClean="0">
                <a:latin typeface="Calibri" panose="020F0502020204030204" pitchFamily="34" charset="0"/>
                <a:ea typeface="Calibri" panose="020F0502020204030204" pitchFamily="34" charset="0"/>
                <a:cs typeface="Arial" panose="020B0604020202020204" pitchFamily="34" charset="0"/>
              </a:rPr>
              <a:t>المنتج</a:t>
            </a:r>
            <a:r>
              <a:rPr lang="en-US" b="1" dirty="0" smtClean="0">
                <a:latin typeface="Calibri" panose="020F0502020204030204" pitchFamily="34" charset="0"/>
                <a:ea typeface="Calibri" panose="020F0502020204030204" pitchFamily="34" charset="0"/>
                <a:cs typeface="Arial" panose="020B0604020202020204" pitchFamily="34" charset="0"/>
              </a:rPr>
              <a:t> </a:t>
            </a:r>
            <a:r>
              <a:rPr lang="en-US" b="1" dirty="0">
                <a:latin typeface="Calibri" panose="020F0502020204030204" pitchFamily="34" charset="0"/>
                <a:ea typeface="Calibri" panose="020F0502020204030204" pitchFamily="34" charset="0"/>
                <a:cs typeface="Arial" panose="020B0604020202020204" pitchFamily="34" charset="0"/>
              </a:rPr>
              <a:t>(Product</a:t>
            </a:r>
            <a:r>
              <a:rPr lang="en-US" b="1" dirty="0" smtClean="0">
                <a:latin typeface="Calibri" panose="020F0502020204030204" pitchFamily="34" charset="0"/>
                <a:ea typeface="Calibri" panose="020F0502020204030204" pitchFamily="34" charset="0"/>
                <a:cs typeface="Arial" panose="020B0604020202020204" pitchFamily="34" charset="0"/>
              </a:rPr>
              <a:t>)</a:t>
            </a:r>
            <a:endParaRPr lang="en-US" dirty="0">
              <a:latin typeface="Calibri" panose="020F0502020204030204" pitchFamily="34" charset="0"/>
              <a:ea typeface="Calibri" panose="020F0502020204030204" pitchFamily="34" charset="0"/>
              <a:cs typeface="Arial" panose="020B0604020202020204" pitchFamily="34" charset="0"/>
            </a:endParaRPr>
          </a:p>
        </p:txBody>
      </p:sp>
      <p:sp>
        <p:nvSpPr>
          <p:cNvPr id="21" name="Google Shape;239;p33"/>
          <p:cNvSpPr txBox="1">
            <a:spLocks noGrp="1"/>
          </p:cNvSpPr>
          <p:nvPr>
            <p:ph type="subTitle" idx="6"/>
          </p:nvPr>
        </p:nvSpPr>
        <p:spPr>
          <a:xfrm>
            <a:off x="2200150" y="2056047"/>
            <a:ext cx="2175300" cy="462300"/>
          </a:xfrm>
          <a:prstGeom prst="rect">
            <a:avLst/>
          </a:prstGeom>
        </p:spPr>
        <p:txBody>
          <a:bodyPr spcFirstLastPara="1" wrap="square" lIns="91425" tIns="91425" rIns="91425" bIns="91425" anchor="b" anchorCtr="0">
            <a:noAutofit/>
          </a:bodyPr>
          <a:lstStyle/>
          <a:p>
            <a:pPr marL="0" indent="0" algn="r" rtl="1">
              <a:lnSpc>
                <a:spcPct val="107000"/>
              </a:lnSpc>
              <a:spcAft>
                <a:spcPts val="800"/>
              </a:spcAft>
              <a:tabLst>
                <a:tab pos="457200" algn="l"/>
              </a:tabLst>
            </a:pPr>
            <a:r>
              <a:rPr lang="ar-DZ" b="1" dirty="0" smtClean="0">
                <a:cs typeface="+mj-cs"/>
              </a:rPr>
              <a:t>2 - </a:t>
            </a:r>
            <a:r>
              <a:rPr lang="ar-SA" b="1" dirty="0" smtClean="0">
                <a:cs typeface="+mj-cs"/>
              </a:rPr>
              <a:t>السعر</a:t>
            </a:r>
            <a:r>
              <a:rPr lang="en-US" b="1" dirty="0">
                <a:cs typeface="+mj-cs"/>
              </a:rPr>
              <a:t>(Price</a:t>
            </a:r>
            <a:r>
              <a:rPr lang="en-US" b="1" dirty="0" smtClean="0">
                <a:cs typeface="+mj-cs"/>
              </a:rPr>
              <a:t>)</a:t>
            </a:r>
            <a:endParaRPr lang="en-US" dirty="0">
              <a:cs typeface="+mj-cs"/>
            </a:endParaRPr>
          </a:p>
        </p:txBody>
      </p:sp>
      <p:sp>
        <p:nvSpPr>
          <p:cNvPr id="9" name="Rectangle 8"/>
          <p:cNvSpPr/>
          <p:nvPr/>
        </p:nvSpPr>
        <p:spPr>
          <a:xfrm>
            <a:off x="4827715" y="2356108"/>
            <a:ext cx="4269996" cy="21408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1" indent="-285750" algn="just" rtl="1">
              <a:lnSpc>
                <a:spcPct val="150000"/>
              </a:lnSpc>
              <a:buFont typeface="Wingdings" panose="05000000000000000000" pitchFamily="2" charset="2"/>
              <a:buChar char="ü"/>
            </a:pPr>
            <a:r>
              <a:rPr lang="ar-SA" b="1" dirty="0">
                <a:solidFill>
                  <a:schemeClr val="dk1"/>
                </a:solidFill>
                <a:latin typeface="Calibri" panose="020F0502020204030204" pitchFamily="34" charset="0"/>
                <a:ea typeface="Calibri" panose="020F0502020204030204" pitchFamily="34" charset="0"/>
                <a:cs typeface="Arial" panose="020B0604020202020204" pitchFamily="34" charset="0"/>
                <a:sym typeface="Playfair Display Medium"/>
              </a:rPr>
              <a:t>تركز سيفورا على منتجات العناية بالبشرة والجمال</a:t>
            </a:r>
            <a:r>
              <a:rPr lang="en-US" b="1" dirty="0">
                <a:solidFill>
                  <a:schemeClr val="dk1"/>
                </a:solidFill>
                <a:latin typeface="Calibri" panose="020F0502020204030204" pitchFamily="34" charset="0"/>
                <a:ea typeface="Calibri" panose="020F0502020204030204" pitchFamily="34" charset="0"/>
                <a:cs typeface="Arial" panose="020B0604020202020204" pitchFamily="34" charset="0"/>
                <a:sym typeface="Playfair Display Medium"/>
              </a:rPr>
              <a:t>.</a:t>
            </a:r>
          </a:p>
          <a:p>
            <a:pPr lvl="1" algn="just" rtl="1">
              <a:lnSpc>
                <a:spcPct val="150000"/>
              </a:lnSpc>
            </a:pPr>
            <a:r>
              <a:rPr lang="ar-SA" b="1" dirty="0">
                <a:solidFill>
                  <a:schemeClr val="dk1"/>
                </a:solidFill>
                <a:latin typeface="Calibri" panose="020F0502020204030204" pitchFamily="34" charset="0"/>
                <a:ea typeface="Calibri" panose="020F0502020204030204" pitchFamily="34" charset="0"/>
                <a:cs typeface="Arial" panose="020B0604020202020204" pitchFamily="34" charset="0"/>
                <a:sym typeface="Playfair Display Medium"/>
              </a:rPr>
              <a:t>الفئة المستهدفة هي النساء الشابات، خاصةً اللواتي يحببن التجميل وينتمين إلى الطبقة المتوسطة والطبقة العليا</a:t>
            </a:r>
            <a:r>
              <a:rPr lang="en-US" b="1" dirty="0">
                <a:solidFill>
                  <a:schemeClr val="dk1"/>
                </a:solidFill>
                <a:latin typeface="Calibri" panose="020F0502020204030204" pitchFamily="34" charset="0"/>
                <a:ea typeface="Calibri" panose="020F0502020204030204" pitchFamily="34" charset="0"/>
                <a:cs typeface="Arial" panose="020B0604020202020204" pitchFamily="34" charset="0"/>
                <a:sym typeface="Playfair Display Medium"/>
              </a:rPr>
              <a:t>.</a:t>
            </a:r>
            <a:endParaRPr lang="ar-DZ" b="1" dirty="0">
              <a:solidFill>
                <a:schemeClr val="dk1"/>
              </a:solidFill>
              <a:latin typeface="Calibri" panose="020F0502020204030204" pitchFamily="34" charset="0"/>
              <a:ea typeface="Calibri" panose="020F0502020204030204" pitchFamily="34" charset="0"/>
              <a:cs typeface="Arial" panose="020B0604020202020204" pitchFamily="34" charset="0"/>
              <a:sym typeface="Playfair Display Medium"/>
            </a:endParaRPr>
          </a:p>
          <a:p>
            <a:pPr marL="285750" lvl="1" indent="-285750" algn="just" rtl="1">
              <a:lnSpc>
                <a:spcPct val="150000"/>
              </a:lnSpc>
              <a:buFont typeface="Wingdings" panose="05000000000000000000" pitchFamily="2" charset="2"/>
              <a:buChar char="ü"/>
            </a:pPr>
            <a:r>
              <a:rPr lang="ar-SA" b="1" dirty="0">
                <a:solidFill>
                  <a:schemeClr val="dk1"/>
                </a:solidFill>
                <a:latin typeface="Calibri" panose="020F0502020204030204" pitchFamily="34" charset="0"/>
                <a:ea typeface="Calibri" panose="020F0502020204030204" pitchFamily="34" charset="0"/>
                <a:cs typeface="Arial" panose="020B0604020202020204" pitchFamily="34" charset="0"/>
                <a:sym typeface="Playfair Display Medium"/>
              </a:rPr>
              <a:t>تشمل مجموعة المنتجات أكثر من 15,000 منتج، مثل أحمر الشفاه، </a:t>
            </a:r>
            <a:r>
              <a:rPr lang="ar-SA" b="1" dirty="0" err="1">
                <a:solidFill>
                  <a:schemeClr val="dk1"/>
                </a:solidFill>
                <a:latin typeface="Calibri" panose="020F0502020204030204" pitchFamily="34" charset="0"/>
                <a:ea typeface="Calibri" panose="020F0502020204030204" pitchFamily="34" charset="0"/>
                <a:cs typeface="Arial" panose="020B0604020202020204" pitchFamily="34" charset="0"/>
                <a:sym typeface="Playfair Display Medium"/>
              </a:rPr>
              <a:t>الآيلاينر</a:t>
            </a:r>
            <a:r>
              <a:rPr lang="ar-SA" b="1" dirty="0">
                <a:solidFill>
                  <a:schemeClr val="dk1"/>
                </a:solidFill>
                <a:latin typeface="Calibri" panose="020F0502020204030204" pitchFamily="34" charset="0"/>
                <a:ea typeface="Calibri" panose="020F0502020204030204" pitchFamily="34" charset="0"/>
                <a:cs typeface="Arial" panose="020B0604020202020204" pitchFamily="34" charset="0"/>
                <a:sym typeface="Playfair Display Medium"/>
              </a:rPr>
              <a:t>، العطور، مجموعات المكياج، منتجات العناية بالبشرة والشعر، وغيرها</a:t>
            </a:r>
            <a:r>
              <a:rPr lang="en-US" b="1" dirty="0">
                <a:solidFill>
                  <a:schemeClr val="dk1"/>
                </a:solidFill>
                <a:latin typeface="Calibri" panose="020F0502020204030204" pitchFamily="34" charset="0"/>
                <a:ea typeface="Calibri" panose="020F0502020204030204" pitchFamily="34" charset="0"/>
                <a:cs typeface="Arial" panose="020B0604020202020204" pitchFamily="34" charset="0"/>
                <a:sym typeface="Playfair Display Medium"/>
              </a:rPr>
              <a:t>.</a:t>
            </a:r>
          </a:p>
          <a:p>
            <a:pPr marL="285750" indent="-285750" algn="just" rtl="1">
              <a:lnSpc>
                <a:spcPct val="150000"/>
              </a:lnSpc>
              <a:buFont typeface="Wingdings" panose="05000000000000000000" pitchFamily="2" charset="2"/>
              <a:buChar char="ü"/>
            </a:pPr>
            <a:r>
              <a:rPr lang="ar-SA" b="1" dirty="0">
                <a:solidFill>
                  <a:schemeClr val="dk1"/>
                </a:solidFill>
                <a:latin typeface="Calibri" panose="020F0502020204030204" pitchFamily="34" charset="0"/>
                <a:ea typeface="Calibri" panose="020F0502020204030204" pitchFamily="34" charset="0"/>
                <a:cs typeface="Arial" panose="020B0604020202020204" pitchFamily="34" charset="0"/>
                <a:sym typeface="Playfair Display Medium"/>
              </a:rPr>
              <a:t>تعمل سيفورا أيضًا على تقديم خدمات مجانية لعملائها، مثل برنامج</a:t>
            </a:r>
            <a:r>
              <a:rPr lang="en-US" b="1" dirty="0">
                <a:solidFill>
                  <a:schemeClr val="dk1"/>
                </a:solidFill>
                <a:latin typeface="Calibri" panose="020F0502020204030204" pitchFamily="34" charset="0"/>
                <a:ea typeface="Calibri" panose="020F0502020204030204" pitchFamily="34" charset="0"/>
                <a:cs typeface="Arial" panose="020B0604020202020204" pitchFamily="34" charset="0"/>
                <a:sym typeface="Playfair Display Medium"/>
              </a:rPr>
              <a:t> “Beauty Insider” </a:t>
            </a:r>
            <a:r>
              <a:rPr lang="ar-SA" b="1" dirty="0">
                <a:solidFill>
                  <a:schemeClr val="dk1"/>
                </a:solidFill>
                <a:latin typeface="Calibri" panose="020F0502020204030204" pitchFamily="34" charset="0"/>
                <a:ea typeface="Calibri" panose="020F0502020204030204" pitchFamily="34" charset="0"/>
                <a:cs typeface="Arial" panose="020B0604020202020204" pitchFamily="34" charset="0"/>
                <a:sym typeface="Playfair Display Medium"/>
              </a:rPr>
              <a:t>الذي يوفر خصومات ومكافآت للأعضاء</a:t>
            </a:r>
            <a:endParaRPr lang="en-US" b="1" dirty="0">
              <a:solidFill>
                <a:schemeClr val="dk1"/>
              </a:solidFill>
              <a:latin typeface="Calibri" panose="020F0502020204030204" pitchFamily="34" charset="0"/>
              <a:ea typeface="Calibri" panose="020F0502020204030204" pitchFamily="34" charset="0"/>
              <a:cs typeface="Arial" panose="020B0604020202020204" pitchFamily="34" charset="0"/>
              <a:sym typeface="Playfair Display Medium"/>
            </a:endParaRPr>
          </a:p>
        </p:txBody>
      </p:sp>
      <p:sp>
        <p:nvSpPr>
          <p:cNvPr id="27" name="Rectangle 26"/>
          <p:cNvSpPr/>
          <p:nvPr/>
        </p:nvSpPr>
        <p:spPr>
          <a:xfrm>
            <a:off x="327170" y="2518347"/>
            <a:ext cx="4243728" cy="14807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1" indent="-285750" algn="just" rtl="1">
              <a:buFont typeface="Wingdings" panose="05000000000000000000" pitchFamily="2" charset="2"/>
              <a:buChar char="ü"/>
            </a:pPr>
            <a:endParaRPr lang="ar-DZ" dirty="0" smtClean="0">
              <a:solidFill>
                <a:schemeClr val="dk1"/>
              </a:solidFill>
              <a:latin typeface="Calibri" panose="020F0502020204030204" pitchFamily="34" charset="0"/>
              <a:ea typeface="Calibri" panose="020F0502020204030204" pitchFamily="34" charset="0"/>
              <a:cs typeface="Arial" panose="020B0604020202020204" pitchFamily="34" charset="0"/>
              <a:sym typeface="Playfair Display Medium"/>
            </a:endParaRPr>
          </a:p>
          <a:p>
            <a:pPr marL="285750" lvl="1" indent="-285750" algn="just" rtl="1">
              <a:lnSpc>
                <a:spcPct val="200000"/>
              </a:lnSpc>
              <a:buFont typeface="Wingdings" panose="05000000000000000000" pitchFamily="2" charset="2"/>
              <a:buChar char="ü"/>
            </a:pPr>
            <a:r>
              <a:rPr lang="ar-DZ" b="1" dirty="0" smtClean="0">
                <a:solidFill>
                  <a:schemeClr val="dk1"/>
                </a:solidFill>
                <a:latin typeface="Calibri" panose="020F0502020204030204" pitchFamily="34" charset="0"/>
                <a:ea typeface="Calibri" panose="020F0502020204030204" pitchFamily="34" charset="0"/>
                <a:sym typeface="Playfair Display Medium"/>
              </a:rPr>
              <a:t>تقدم </a:t>
            </a:r>
            <a:r>
              <a:rPr lang="ar-DZ" b="1" dirty="0" err="1">
                <a:solidFill>
                  <a:schemeClr val="dk1"/>
                </a:solidFill>
                <a:latin typeface="Calibri" panose="020F0502020204030204" pitchFamily="34" charset="0"/>
                <a:ea typeface="Calibri" panose="020F0502020204030204" pitchFamily="34" charset="0"/>
                <a:sym typeface="Playfair Display Medium"/>
              </a:rPr>
              <a:t>سيفورا</a:t>
            </a:r>
            <a:r>
              <a:rPr lang="ar-DZ" b="1" dirty="0">
                <a:solidFill>
                  <a:schemeClr val="dk1"/>
                </a:solidFill>
                <a:latin typeface="Calibri" panose="020F0502020204030204" pitchFamily="34" charset="0"/>
                <a:ea typeface="Calibri" panose="020F0502020204030204" pitchFamily="34" charset="0"/>
                <a:sym typeface="Playfair Display Medium"/>
              </a:rPr>
              <a:t> تشكيلة واسعة من المنتجات بأسعار تنافسية.</a:t>
            </a:r>
          </a:p>
          <a:p>
            <a:pPr marL="285750" lvl="1" indent="-285750" algn="just" rtl="1">
              <a:lnSpc>
                <a:spcPct val="200000"/>
              </a:lnSpc>
              <a:buFont typeface="Wingdings" panose="05000000000000000000" pitchFamily="2" charset="2"/>
              <a:buChar char="ü"/>
            </a:pPr>
            <a:r>
              <a:rPr lang="ar-DZ" b="1" dirty="0" smtClean="0">
                <a:solidFill>
                  <a:schemeClr val="dk1"/>
                </a:solidFill>
                <a:latin typeface="Calibri" panose="020F0502020204030204" pitchFamily="34" charset="0"/>
                <a:ea typeface="Calibri" panose="020F0502020204030204" pitchFamily="34" charset="0"/>
                <a:sym typeface="Playfair Display Medium"/>
              </a:rPr>
              <a:t>تستفيد </a:t>
            </a:r>
            <a:r>
              <a:rPr lang="ar-DZ" b="1" dirty="0">
                <a:solidFill>
                  <a:schemeClr val="dk1"/>
                </a:solidFill>
                <a:latin typeface="Calibri" panose="020F0502020204030204" pitchFamily="34" charset="0"/>
                <a:ea typeface="Calibri" panose="020F0502020204030204" pitchFamily="34" charset="0"/>
                <a:sym typeface="Playfair Display Medium"/>
              </a:rPr>
              <a:t>من تكاليف تشغيل منخفضة لتحقيق هوامش أرباح أعلى.</a:t>
            </a:r>
          </a:p>
          <a:p>
            <a:pPr marL="285750" lvl="1" indent="-285750" algn="just" rtl="1">
              <a:lnSpc>
                <a:spcPct val="200000"/>
              </a:lnSpc>
              <a:buFont typeface="Wingdings" panose="05000000000000000000" pitchFamily="2" charset="2"/>
              <a:buChar char="ü"/>
            </a:pPr>
            <a:r>
              <a:rPr lang="ar-DZ" b="1" dirty="0" smtClean="0">
                <a:solidFill>
                  <a:schemeClr val="dk1"/>
                </a:solidFill>
                <a:latin typeface="Calibri" panose="020F0502020204030204" pitchFamily="34" charset="0"/>
                <a:ea typeface="Calibri" panose="020F0502020204030204" pitchFamily="34" charset="0"/>
                <a:sym typeface="Playfair Display Medium"/>
              </a:rPr>
              <a:t>تقدم </a:t>
            </a:r>
            <a:r>
              <a:rPr lang="ar-DZ" b="1" dirty="0">
                <a:solidFill>
                  <a:schemeClr val="dk1"/>
                </a:solidFill>
                <a:latin typeface="Calibri" panose="020F0502020204030204" pitchFamily="34" charset="0"/>
                <a:ea typeface="Calibri" panose="020F0502020204030204" pitchFamily="34" charset="0"/>
                <a:sym typeface="Playfair Display Medium"/>
              </a:rPr>
              <a:t>خصومات من خلال برنامج “</a:t>
            </a:r>
            <a:r>
              <a:rPr lang="en-US" b="1" dirty="0">
                <a:solidFill>
                  <a:schemeClr val="dk1"/>
                </a:solidFill>
                <a:latin typeface="Calibri" panose="020F0502020204030204" pitchFamily="34" charset="0"/>
                <a:ea typeface="Calibri" panose="020F0502020204030204" pitchFamily="34" charset="0"/>
                <a:cs typeface="Arial" panose="020B0604020202020204" pitchFamily="34" charset="0"/>
                <a:sym typeface="Playfair Display Medium"/>
              </a:rPr>
              <a:t>Beauty Insider” </a:t>
            </a:r>
            <a:r>
              <a:rPr lang="ar-DZ" b="1" dirty="0">
                <a:solidFill>
                  <a:schemeClr val="dk1"/>
                </a:solidFill>
                <a:latin typeface="Calibri" panose="020F0502020204030204" pitchFamily="34" charset="0"/>
                <a:ea typeface="Calibri" panose="020F0502020204030204" pitchFamily="34" charset="0"/>
                <a:sym typeface="Playfair Display Medium"/>
              </a:rPr>
              <a:t>وتعتمد أيضًا على اتجاهات السوق.</a:t>
            </a:r>
          </a:p>
          <a:p>
            <a:pPr lvl="1" algn="just" rtl="1"/>
            <a:endParaRPr lang="ar-DZ" dirty="0" smtClean="0">
              <a:solidFill>
                <a:schemeClr val="dk1"/>
              </a:solidFill>
              <a:latin typeface="Calibri" panose="020F0502020204030204" pitchFamily="34" charset="0"/>
              <a:ea typeface="Calibri" panose="020F0502020204030204" pitchFamily="34" charset="0"/>
              <a:cs typeface="Arial" panose="020B0604020202020204" pitchFamily="34" charset="0"/>
              <a:sym typeface="Playfair Display Medium"/>
            </a:endParaRPr>
          </a:p>
        </p:txBody>
      </p:sp>
      <p:pic>
        <p:nvPicPr>
          <p:cNvPr id="29" name="Imag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869" y="379298"/>
            <a:ext cx="1400961" cy="788541"/>
          </a:xfrm>
          <a:prstGeom prst="rect">
            <a:avLst/>
          </a:prstGeom>
        </p:spPr>
      </p:pic>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869" y="3697779"/>
            <a:ext cx="1805008" cy="135201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3"/>
          <p:cNvSpPr txBox="1">
            <a:spLocks noGrp="1"/>
          </p:cNvSpPr>
          <p:nvPr>
            <p:ph type="title"/>
          </p:nvPr>
        </p:nvSpPr>
        <p:spPr>
          <a:xfrm>
            <a:off x="734347" y="132839"/>
            <a:ext cx="7704000" cy="572700"/>
          </a:xfrm>
          <a:prstGeom prst="rect">
            <a:avLst/>
          </a:prstGeom>
        </p:spPr>
        <p:txBody>
          <a:bodyPr spcFirstLastPara="1" wrap="square" lIns="91425" tIns="91425" rIns="91425" bIns="91425" anchor="t" anchorCtr="0">
            <a:noAutofit/>
          </a:bodyPr>
          <a:lstStyle/>
          <a:p>
            <a:pPr algn="ctr" rtl="1"/>
            <a:r>
              <a:rPr lang="ar-SA" b="1" dirty="0">
                <a:cs typeface="+mj-cs"/>
              </a:rPr>
              <a:t>المزيج التسويقي لشركة سيفورا</a:t>
            </a:r>
            <a:endParaRPr lang="en-US" b="1" dirty="0">
              <a:cs typeface="+mj-cs"/>
            </a:endParaRPr>
          </a:p>
        </p:txBody>
      </p:sp>
      <p:sp>
        <p:nvSpPr>
          <p:cNvPr id="245" name="Google Shape;245;p33"/>
          <p:cNvSpPr/>
          <p:nvPr/>
        </p:nvSpPr>
        <p:spPr>
          <a:xfrm>
            <a:off x="734347" y="304159"/>
            <a:ext cx="583808" cy="572758"/>
          </a:xfrm>
          <a:custGeom>
            <a:avLst/>
            <a:gdLst/>
            <a:ahLst/>
            <a:cxnLst/>
            <a:rect l="l" t="t" r="r" b="b"/>
            <a:pathLst>
              <a:path w="133671" h="131141" extrusionOk="0">
                <a:moveTo>
                  <a:pt x="66143" y="1"/>
                </a:moveTo>
                <a:cubicBezTo>
                  <a:pt x="65997" y="1"/>
                  <a:pt x="65850" y="5"/>
                  <a:pt x="65702" y="15"/>
                </a:cubicBezTo>
                <a:cubicBezTo>
                  <a:pt x="62753" y="204"/>
                  <a:pt x="59830" y="2787"/>
                  <a:pt x="59578" y="5710"/>
                </a:cubicBezTo>
                <a:cubicBezTo>
                  <a:pt x="59477" y="6882"/>
                  <a:pt x="59414" y="8067"/>
                  <a:pt x="59414" y="9251"/>
                </a:cubicBezTo>
                <a:cubicBezTo>
                  <a:pt x="59426" y="17328"/>
                  <a:pt x="59426" y="25418"/>
                  <a:pt x="59414" y="33508"/>
                </a:cubicBezTo>
                <a:cubicBezTo>
                  <a:pt x="59414" y="36229"/>
                  <a:pt x="57914" y="38472"/>
                  <a:pt x="55457" y="39506"/>
                </a:cubicBezTo>
                <a:cubicBezTo>
                  <a:pt x="54539" y="39887"/>
                  <a:pt x="53603" y="40075"/>
                  <a:pt x="52691" y="40075"/>
                </a:cubicBezTo>
                <a:cubicBezTo>
                  <a:pt x="51010" y="40075"/>
                  <a:pt x="49411" y="39437"/>
                  <a:pt x="48161" y="38195"/>
                </a:cubicBezTo>
                <a:cubicBezTo>
                  <a:pt x="43574" y="33659"/>
                  <a:pt x="38988" y="29123"/>
                  <a:pt x="34401" y="24574"/>
                </a:cubicBezTo>
                <a:cubicBezTo>
                  <a:pt x="32574" y="22759"/>
                  <a:pt x="30772" y="20919"/>
                  <a:pt x="28932" y="19118"/>
                </a:cubicBezTo>
                <a:cubicBezTo>
                  <a:pt x="27653" y="17868"/>
                  <a:pt x="25960" y="17252"/>
                  <a:pt x="24274" y="17252"/>
                </a:cubicBezTo>
                <a:cubicBezTo>
                  <a:pt x="22439" y="17252"/>
                  <a:pt x="20611" y="17982"/>
                  <a:pt x="19330" y="19420"/>
                </a:cubicBezTo>
                <a:cubicBezTo>
                  <a:pt x="16924" y="22091"/>
                  <a:pt x="17050" y="26187"/>
                  <a:pt x="19620" y="28694"/>
                </a:cubicBezTo>
                <a:cubicBezTo>
                  <a:pt x="25921" y="34932"/>
                  <a:pt x="32221" y="41182"/>
                  <a:pt x="38509" y="47444"/>
                </a:cubicBezTo>
                <a:cubicBezTo>
                  <a:pt x="41016" y="49952"/>
                  <a:pt x="41231" y="53581"/>
                  <a:pt x="39076" y="56403"/>
                </a:cubicBezTo>
                <a:cubicBezTo>
                  <a:pt x="37665" y="58231"/>
                  <a:pt x="35711" y="58949"/>
                  <a:pt x="33481" y="58949"/>
                </a:cubicBezTo>
                <a:cubicBezTo>
                  <a:pt x="24749" y="58949"/>
                  <a:pt x="16004" y="58961"/>
                  <a:pt x="7259" y="58961"/>
                </a:cubicBezTo>
                <a:cubicBezTo>
                  <a:pt x="7133" y="58955"/>
                  <a:pt x="7007" y="58952"/>
                  <a:pt x="6883" y="58952"/>
                </a:cubicBezTo>
                <a:cubicBezTo>
                  <a:pt x="6509" y="58952"/>
                  <a:pt x="6140" y="58980"/>
                  <a:pt x="5772" y="59037"/>
                </a:cubicBezTo>
                <a:cubicBezTo>
                  <a:pt x="2193" y="59705"/>
                  <a:pt x="1" y="62704"/>
                  <a:pt x="341" y="66446"/>
                </a:cubicBezTo>
                <a:cubicBezTo>
                  <a:pt x="618" y="69609"/>
                  <a:pt x="3567" y="72192"/>
                  <a:pt x="6956" y="72192"/>
                </a:cubicBezTo>
                <a:lnTo>
                  <a:pt x="20099" y="72192"/>
                </a:lnTo>
                <a:cubicBezTo>
                  <a:pt x="22361" y="72192"/>
                  <a:pt x="24620" y="72189"/>
                  <a:pt x="26877" y="72189"/>
                </a:cubicBezTo>
                <a:cubicBezTo>
                  <a:pt x="29134" y="72189"/>
                  <a:pt x="31389" y="72192"/>
                  <a:pt x="33645" y="72205"/>
                </a:cubicBezTo>
                <a:cubicBezTo>
                  <a:pt x="36518" y="72218"/>
                  <a:pt x="38975" y="73805"/>
                  <a:pt x="39971" y="76237"/>
                </a:cubicBezTo>
                <a:cubicBezTo>
                  <a:pt x="41092" y="78997"/>
                  <a:pt x="40563" y="81681"/>
                  <a:pt x="38383" y="83823"/>
                </a:cubicBezTo>
                <a:cubicBezTo>
                  <a:pt x="35296" y="86860"/>
                  <a:pt x="32284" y="89960"/>
                  <a:pt x="29146" y="92959"/>
                </a:cubicBezTo>
                <a:cubicBezTo>
                  <a:pt x="25870" y="96096"/>
                  <a:pt x="22695" y="99347"/>
                  <a:pt x="19507" y="102573"/>
                </a:cubicBezTo>
                <a:cubicBezTo>
                  <a:pt x="17856" y="104249"/>
                  <a:pt x="17302" y="106328"/>
                  <a:pt x="17768" y="108596"/>
                </a:cubicBezTo>
                <a:cubicBezTo>
                  <a:pt x="18297" y="111116"/>
                  <a:pt x="19834" y="112818"/>
                  <a:pt x="22304" y="113574"/>
                </a:cubicBezTo>
                <a:cubicBezTo>
                  <a:pt x="23043" y="113798"/>
                  <a:pt x="23760" y="113909"/>
                  <a:pt x="24452" y="113909"/>
                </a:cubicBezTo>
                <a:cubicBezTo>
                  <a:pt x="26133" y="113909"/>
                  <a:pt x="27665" y="113251"/>
                  <a:pt x="28995" y="111948"/>
                </a:cubicBezTo>
                <a:cubicBezTo>
                  <a:pt x="35308" y="105685"/>
                  <a:pt x="41634" y="99423"/>
                  <a:pt x="47947" y="93148"/>
                </a:cubicBezTo>
                <a:cubicBezTo>
                  <a:pt x="49341" y="91761"/>
                  <a:pt x="50962" y="91056"/>
                  <a:pt x="52683" y="91056"/>
                </a:cubicBezTo>
                <a:cubicBezTo>
                  <a:pt x="53591" y="91056"/>
                  <a:pt x="54526" y="91252"/>
                  <a:pt x="55470" y="91648"/>
                </a:cubicBezTo>
                <a:cubicBezTo>
                  <a:pt x="57927" y="92732"/>
                  <a:pt x="59502" y="95189"/>
                  <a:pt x="59452" y="97873"/>
                </a:cubicBezTo>
                <a:cubicBezTo>
                  <a:pt x="59363" y="106278"/>
                  <a:pt x="59414" y="114682"/>
                  <a:pt x="59426" y="123075"/>
                </a:cubicBezTo>
                <a:cubicBezTo>
                  <a:pt x="59426" y="124020"/>
                  <a:pt x="59502" y="124965"/>
                  <a:pt x="59653" y="125897"/>
                </a:cubicBezTo>
                <a:cubicBezTo>
                  <a:pt x="60089" y="128403"/>
                  <a:pt x="62664" y="131141"/>
                  <a:pt x="66216" y="131141"/>
                </a:cubicBezTo>
                <a:cubicBezTo>
                  <a:pt x="66362" y="131141"/>
                  <a:pt x="66510" y="131136"/>
                  <a:pt x="66659" y="131127"/>
                </a:cubicBezTo>
                <a:cubicBezTo>
                  <a:pt x="69608" y="130925"/>
                  <a:pt x="72519" y="128354"/>
                  <a:pt x="72783" y="125431"/>
                </a:cubicBezTo>
                <a:cubicBezTo>
                  <a:pt x="72871" y="124284"/>
                  <a:pt x="72934" y="123125"/>
                  <a:pt x="72934" y="121966"/>
                </a:cubicBezTo>
                <a:cubicBezTo>
                  <a:pt x="72934" y="113800"/>
                  <a:pt x="72934" y="105648"/>
                  <a:pt x="72934" y="97482"/>
                </a:cubicBezTo>
                <a:cubicBezTo>
                  <a:pt x="72934" y="94912"/>
                  <a:pt x="74497" y="92593"/>
                  <a:pt x="76891" y="91648"/>
                </a:cubicBezTo>
                <a:cubicBezTo>
                  <a:pt x="77871" y="91252"/>
                  <a:pt x="78830" y="91047"/>
                  <a:pt x="79756" y="91047"/>
                </a:cubicBezTo>
                <a:cubicBezTo>
                  <a:pt x="81305" y="91047"/>
                  <a:pt x="82759" y="91622"/>
                  <a:pt x="84061" y="92845"/>
                </a:cubicBezTo>
                <a:cubicBezTo>
                  <a:pt x="86682" y="95315"/>
                  <a:pt x="89177" y="97898"/>
                  <a:pt x="91748" y="100406"/>
                </a:cubicBezTo>
                <a:cubicBezTo>
                  <a:pt x="95666" y="104211"/>
                  <a:pt x="99484" y="108117"/>
                  <a:pt x="103366" y="111961"/>
                </a:cubicBezTo>
                <a:cubicBezTo>
                  <a:pt x="104667" y="113256"/>
                  <a:pt x="106383" y="113894"/>
                  <a:pt x="108089" y="113894"/>
                </a:cubicBezTo>
                <a:cubicBezTo>
                  <a:pt x="109917" y="113894"/>
                  <a:pt x="111734" y="113162"/>
                  <a:pt x="113018" y="111721"/>
                </a:cubicBezTo>
                <a:cubicBezTo>
                  <a:pt x="115437" y="109012"/>
                  <a:pt x="115299" y="105018"/>
                  <a:pt x="112678" y="102397"/>
                </a:cubicBezTo>
                <a:cubicBezTo>
                  <a:pt x="106390" y="96172"/>
                  <a:pt x="100115" y="89947"/>
                  <a:pt x="93839" y="83697"/>
                </a:cubicBezTo>
                <a:cubicBezTo>
                  <a:pt x="91332" y="81202"/>
                  <a:pt x="91117" y="77560"/>
                  <a:pt x="93272" y="74750"/>
                </a:cubicBezTo>
                <a:cubicBezTo>
                  <a:pt x="94684" y="72923"/>
                  <a:pt x="96637" y="72205"/>
                  <a:pt x="98867" y="72205"/>
                </a:cubicBezTo>
                <a:cubicBezTo>
                  <a:pt x="103315" y="72199"/>
                  <a:pt x="107763" y="72199"/>
                  <a:pt x="112211" y="72199"/>
                </a:cubicBezTo>
                <a:cubicBezTo>
                  <a:pt x="116659" y="72199"/>
                  <a:pt x="121108" y="72199"/>
                  <a:pt x="125556" y="72192"/>
                </a:cubicBezTo>
                <a:cubicBezTo>
                  <a:pt x="130117" y="72192"/>
                  <a:pt x="133671" y="67366"/>
                  <a:pt x="131365" y="62616"/>
                </a:cubicBezTo>
                <a:cubicBezTo>
                  <a:pt x="130180" y="60184"/>
                  <a:pt x="128088" y="58949"/>
                  <a:pt x="125316" y="58949"/>
                </a:cubicBezTo>
                <a:cubicBezTo>
                  <a:pt x="120906" y="58955"/>
                  <a:pt x="116496" y="58958"/>
                  <a:pt x="112085" y="58958"/>
                </a:cubicBezTo>
                <a:cubicBezTo>
                  <a:pt x="107675" y="58958"/>
                  <a:pt x="103265" y="58955"/>
                  <a:pt x="98854" y="58949"/>
                </a:cubicBezTo>
                <a:cubicBezTo>
                  <a:pt x="95868" y="58949"/>
                  <a:pt x="93373" y="57386"/>
                  <a:pt x="92378" y="54917"/>
                </a:cubicBezTo>
                <a:cubicBezTo>
                  <a:pt x="91231" y="52119"/>
                  <a:pt x="91785" y="49473"/>
                  <a:pt x="94016" y="47268"/>
                </a:cubicBezTo>
                <a:cubicBezTo>
                  <a:pt x="97191" y="44143"/>
                  <a:pt x="100304" y="40942"/>
                  <a:pt x="103529" y="37855"/>
                </a:cubicBezTo>
                <a:cubicBezTo>
                  <a:pt x="106680" y="34843"/>
                  <a:pt x="109716" y="31718"/>
                  <a:pt x="112791" y="28631"/>
                </a:cubicBezTo>
                <a:cubicBezTo>
                  <a:pt x="114467" y="26930"/>
                  <a:pt x="115047" y="24838"/>
                  <a:pt x="114580" y="22545"/>
                </a:cubicBezTo>
                <a:cubicBezTo>
                  <a:pt x="114064" y="20037"/>
                  <a:pt x="112514" y="18324"/>
                  <a:pt x="110044" y="17568"/>
                </a:cubicBezTo>
                <a:cubicBezTo>
                  <a:pt x="109300" y="17338"/>
                  <a:pt x="108578" y="17224"/>
                  <a:pt x="107882" y="17224"/>
                </a:cubicBezTo>
                <a:cubicBezTo>
                  <a:pt x="106207" y="17224"/>
                  <a:pt x="104683" y="17885"/>
                  <a:pt x="103366" y="19193"/>
                </a:cubicBezTo>
                <a:cubicBezTo>
                  <a:pt x="97015" y="25468"/>
                  <a:pt x="90676" y="31756"/>
                  <a:pt x="84351" y="38044"/>
                </a:cubicBezTo>
                <a:cubicBezTo>
                  <a:pt x="82991" y="39388"/>
                  <a:pt x="81372" y="40079"/>
                  <a:pt x="79657" y="40079"/>
                </a:cubicBezTo>
                <a:cubicBezTo>
                  <a:pt x="78750" y="40079"/>
                  <a:pt x="77816" y="39885"/>
                  <a:pt x="76879" y="39493"/>
                </a:cubicBezTo>
                <a:cubicBezTo>
                  <a:pt x="74447" y="38422"/>
                  <a:pt x="72884" y="36003"/>
                  <a:pt x="72909" y="33331"/>
                </a:cubicBezTo>
                <a:cubicBezTo>
                  <a:pt x="72985" y="24914"/>
                  <a:pt x="72947" y="16484"/>
                  <a:pt x="72922" y="8054"/>
                </a:cubicBezTo>
                <a:cubicBezTo>
                  <a:pt x="72922" y="7109"/>
                  <a:pt x="72846" y="6176"/>
                  <a:pt x="72695" y="5244"/>
                </a:cubicBezTo>
                <a:cubicBezTo>
                  <a:pt x="72271" y="2750"/>
                  <a:pt x="69696" y="1"/>
                  <a:pt x="661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39;p33"/>
          <p:cNvSpPr txBox="1">
            <a:spLocks noGrp="1"/>
          </p:cNvSpPr>
          <p:nvPr>
            <p:ph type="subTitle" idx="6"/>
          </p:nvPr>
        </p:nvSpPr>
        <p:spPr>
          <a:xfrm>
            <a:off x="6851190" y="1048294"/>
            <a:ext cx="2175300" cy="462300"/>
          </a:xfrm>
          <a:prstGeom prst="rect">
            <a:avLst/>
          </a:prstGeom>
        </p:spPr>
        <p:txBody>
          <a:bodyPr spcFirstLastPara="1" wrap="square" lIns="91425" tIns="91425" rIns="91425" bIns="91425" anchor="b" anchorCtr="0">
            <a:noAutofit/>
          </a:bodyPr>
          <a:lstStyle/>
          <a:p>
            <a:pPr marL="0" lvl="0" indent="0" algn="r" rtl="1">
              <a:lnSpc>
                <a:spcPct val="107000"/>
              </a:lnSpc>
              <a:spcAft>
                <a:spcPts val="800"/>
              </a:spcAft>
              <a:tabLst>
                <a:tab pos="457200" algn="l"/>
              </a:tabLst>
            </a:pPr>
            <a:r>
              <a:rPr lang="ar-DZ" b="1" dirty="0" smtClean="0">
                <a:latin typeface="Calibri" panose="020F0502020204030204" pitchFamily="34" charset="0"/>
                <a:ea typeface="Calibri" panose="020F0502020204030204" pitchFamily="34" charset="0"/>
                <a:cs typeface="Arial" panose="020B0604020202020204" pitchFamily="34" charset="0"/>
              </a:rPr>
              <a:t>3 - </a:t>
            </a:r>
            <a:r>
              <a:rPr lang="ar-SA" b="1" dirty="0" smtClean="0">
                <a:latin typeface="Calibri" panose="020F0502020204030204" pitchFamily="34" charset="0"/>
                <a:ea typeface="Calibri" panose="020F0502020204030204" pitchFamily="34" charset="0"/>
                <a:cs typeface="Arial" panose="020B0604020202020204" pitchFamily="34" charset="0"/>
              </a:rPr>
              <a:t>المكان</a:t>
            </a:r>
            <a:r>
              <a:rPr lang="en-US" b="1" dirty="0" smtClean="0">
                <a:latin typeface="Calibri" panose="020F0502020204030204" pitchFamily="34" charset="0"/>
                <a:ea typeface="Calibri" panose="020F0502020204030204" pitchFamily="34" charset="0"/>
                <a:cs typeface="Arial" panose="020B0604020202020204" pitchFamily="34" charset="0"/>
              </a:rPr>
              <a:t> </a:t>
            </a:r>
            <a:r>
              <a:rPr lang="en-US" b="1" dirty="0">
                <a:latin typeface="Calibri" panose="020F0502020204030204" pitchFamily="34" charset="0"/>
                <a:ea typeface="Calibri" panose="020F0502020204030204" pitchFamily="34" charset="0"/>
                <a:cs typeface="Arial" panose="020B0604020202020204" pitchFamily="34" charset="0"/>
              </a:rPr>
              <a:t>(Place</a:t>
            </a:r>
            <a:r>
              <a:rPr lang="en-US" b="1" dirty="0" smtClean="0">
                <a:latin typeface="Calibri" panose="020F0502020204030204" pitchFamily="34" charset="0"/>
                <a:ea typeface="Calibri" panose="020F0502020204030204" pitchFamily="34" charset="0"/>
                <a:cs typeface="Arial" panose="020B0604020202020204" pitchFamily="34" charset="0"/>
              </a:rPr>
              <a:t>)</a:t>
            </a:r>
            <a:endParaRPr lang="en-US" dirty="0">
              <a:latin typeface="Calibri" panose="020F0502020204030204" pitchFamily="34" charset="0"/>
              <a:ea typeface="Calibri" panose="020F0502020204030204" pitchFamily="34" charset="0"/>
              <a:cs typeface="Arial" panose="020B0604020202020204" pitchFamily="34" charset="0"/>
            </a:endParaRPr>
          </a:p>
        </p:txBody>
      </p:sp>
      <p:sp>
        <p:nvSpPr>
          <p:cNvPr id="21" name="Google Shape;239;p33"/>
          <p:cNvSpPr txBox="1">
            <a:spLocks noGrp="1"/>
          </p:cNvSpPr>
          <p:nvPr>
            <p:ph type="subTitle" idx="6"/>
          </p:nvPr>
        </p:nvSpPr>
        <p:spPr>
          <a:xfrm>
            <a:off x="1856201" y="2315902"/>
            <a:ext cx="2589964" cy="462300"/>
          </a:xfrm>
          <a:prstGeom prst="rect">
            <a:avLst/>
          </a:prstGeom>
        </p:spPr>
        <p:txBody>
          <a:bodyPr spcFirstLastPara="1" wrap="square" lIns="91425" tIns="91425" rIns="91425" bIns="91425" anchor="b" anchorCtr="0">
            <a:noAutofit/>
          </a:bodyPr>
          <a:lstStyle/>
          <a:p>
            <a:pPr marL="0" lvl="0" indent="0" algn="r" rtl="1">
              <a:lnSpc>
                <a:spcPct val="107000"/>
              </a:lnSpc>
              <a:spcAft>
                <a:spcPts val="800"/>
              </a:spcAft>
              <a:tabLst>
                <a:tab pos="457200" algn="l"/>
              </a:tabLst>
            </a:pPr>
            <a:r>
              <a:rPr lang="ar-DZ" b="1" dirty="0" smtClean="0">
                <a:latin typeface="Calibri" panose="020F0502020204030204" pitchFamily="34" charset="0"/>
                <a:ea typeface="Calibri" panose="020F0502020204030204" pitchFamily="34" charset="0"/>
                <a:cs typeface="Arial" panose="020B0604020202020204" pitchFamily="34" charset="0"/>
              </a:rPr>
              <a:t>4 - </a:t>
            </a:r>
            <a:r>
              <a:rPr lang="ar-SA" b="1" dirty="0" smtClean="0">
                <a:latin typeface="Calibri" panose="020F0502020204030204" pitchFamily="34" charset="0"/>
                <a:ea typeface="Calibri" panose="020F0502020204030204" pitchFamily="34" charset="0"/>
                <a:cs typeface="Arial" panose="020B0604020202020204" pitchFamily="34" charset="0"/>
              </a:rPr>
              <a:t>الترويج</a:t>
            </a:r>
            <a:r>
              <a:rPr lang="ar-DZ" b="1" dirty="0" smtClean="0">
                <a:latin typeface="Calibri" panose="020F0502020204030204" pitchFamily="34" charset="0"/>
                <a:ea typeface="Calibri" panose="020F0502020204030204" pitchFamily="34" charset="0"/>
                <a:cs typeface="Arial" panose="020B0604020202020204" pitchFamily="34" charset="0"/>
              </a:rPr>
              <a:t> </a:t>
            </a:r>
            <a:r>
              <a:rPr lang="en-US" b="1" dirty="0" smtClean="0">
                <a:latin typeface="Calibri" panose="020F0502020204030204" pitchFamily="34" charset="0"/>
                <a:ea typeface="Calibri" panose="020F0502020204030204" pitchFamily="34" charset="0"/>
                <a:cs typeface="Arial" panose="020B0604020202020204" pitchFamily="34" charset="0"/>
              </a:rPr>
              <a:t>(Promotion)</a:t>
            </a:r>
            <a:endParaRPr lang="en-US" dirty="0">
              <a:latin typeface="Calibri" panose="020F0502020204030204" pitchFamily="34" charset="0"/>
              <a:ea typeface="Calibri" panose="020F0502020204030204" pitchFamily="34" charset="0"/>
              <a:cs typeface="Arial" panose="020B0604020202020204" pitchFamily="34" charset="0"/>
            </a:endParaRPr>
          </a:p>
        </p:txBody>
      </p:sp>
      <p:sp>
        <p:nvSpPr>
          <p:cNvPr id="9" name="Rectangle 8"/>
          <p:cNvSpPr/>
          <p:nvPr/>
        </p:nvSpPr>
        <p:spPr>
          <a:xfrm>
            <a:off x="4874004" y="1407699"/>
            <a:ext cx="4269996" cy="17524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1" indent="-285750" algn="just" rtl="1">
              <a:lnSpc>
                <a:spcPct val="200000"/>
              </a:lnSpc>
              <a:buFont typeface="Wingdings" panose="05000000000000000000" pitchFamily="2" charset="2"/>
              <a:buChar char="ü"/>
            </a:pPr>
            <a:r>
              <a:rPr lang="ar-SA" b="1" dirty="0" smtClean="0">
                <a:solidFill>
                  <a:schemeClr val="dk1"/>
                </a:solidFill>
                <a:latin typeface="Calibri" panose="020F0502020204030204" pitchFamily="34" charset="0"/>
                <a:ea typeface="Calibri" panose="020F0502020204030204" pitchFamily="34" charset="0"/>
                <a:sym typeface="Playfair Display Medium"/>
              </a:rPr>
              <a:t>تمتلك </a:t>
            </a:r>
            <a:r>
              <a:rPr lang="ar-SA" b="1" dirty="0">
                <a:solidFill>
                  <a:schemeClr val="dk1"/>
                </a:solidFill>
                <a:latin typeface="Calibri" panose="020F0502020204030204" pitchFamily="34" charset="0"/>
                <a:ea typeface="Calibri" panose="020F0502020204030204" pitchFamily="34" charset="0"/>
                <a:sym typeface="Playfair Display Medium"/>
              </a:rPr>
              <a:t>سيفورا متاجرها الخاصة التي تصمم بشكل مبتكر.</a:t>
            </a:r>
          </a:p>
          <a:p>
            <a:pPr marL="285750" lvl="1" indent="-285750" algn="just" rtl="1">
              <a:lnSpc>
                <a:spcPct val="200000"/>
              </a:lnSpc>
              <a:buFont typeface="Wingdings" panose="05000000000000000000" pitchFamily="2" charset="2"/>
              <a:buChar char="ü"/>
            </a:pPr>
            <a:r>
              <a:rPr lang="ar-SA" b="1" dirty="0" smtClean="0">
                <a:solidFill>
                  <a:schemeClr val="dk1"/>
                </a:solidFill>
                <a:latin typeface="Calibri" panose="020F0502020204030204" pitchFamily="34" charset="0"/>
                <a:ea typeface="Calibri" panose="020F0502020204030204" pitchFamily="34" charset="0"/>
                <a:sym typeface="Playfair Display Medium"/>
              </a:rPr>
              <a:t>توفر </a:t>
            </a:r>
            <a:r>
              <a:rPr lang="ar-SA" b="1" dirty="0">
                <a:solidFill>
                  <a:schemeClr val="dk1"/>
                </a:solidFill>
                <a:latin typeface="Calibri" panose="020F0502020204030204" pitchFamily="34" charset="0"/>
                <a:ea typeface="Calibri" panose="020F0502020204030204" pitchFamily="34" charset="0"/>
                <a:sym typeface="Playfair Display Medium"/>
              </a:rPr>
              <a:t>تجربة شراء مميزة داخل المتاجر.</a:t>
            </a:r>
          </a:p>
          <a:p>
            <a:pPr marL="285750" lvl="1" indent="-285750" algn="just" rtl="1">
              <a:lnSpc>
                <a:spcPct val="200000"/>
              </a:lnSpc>
              <a:buFont typeface="Wingdings" panose="05000000000000000000" pitchFamily="2" charset="2"/>
              <a:buChar char="ü"/>
            </a:pPr>
            <a:r>
              <a:rPr lang="ar-SA" b="1" dirty="0" smtClean="0">
                <a:solidFill>
                  <a:schemeClr val="dk1"/>
                </a:solidFill>
                <a:latin typeface="Calibri" panose="020F0502020204030204" pitchFamily="34" charset="0"/>
                <a:ea typeface="Calibri" panose="020F0502020204030204" pitchFamily="34" charset="0"/>
                <a:sym typeface="Playfair Display Medium"/>
              </a:rPr>
              <a:t>تعزز </a:t>
            </a:r>
            <a:r>
              <a:rPr lang="ar-SA" b="1" dirty="0">
                <a:solidFill>
                  <a:schemeClr val="dk1"/>
                </a:solidFill>
                <a:latin typeface="Calibri" panose="020F0502020204030204" pitchFamily="34" charset="0"/>
                <a:ea typeface="Calibri" panose="020F0502020204030204" pitchFamily="34" charset="0"/>
                <a:sym typeface="Playfair Display Medium"/>
              </a:rPr>
              <a:t>موقعها في السوق الإلكتروني من خلال </a:t>
            </a:r>
            <a:r>
              <a:rPr lang="ar-SA" b="1" dirty="0" err="1">
                <a:solidFill>
                  <a:schemeClr val="dk1"/>
                </a:solidFill>
                <a:latin typeface="Calibri" panose="020F0502020204030204" pitchFamily="34" charset="0"/>
                <a:ea typeface="Calibri" panose="020F0502020204030204" pitchFamily="34" charset="0"/>
                <a:sym typeface="Playfair Display Medium"/>
              </a:rPr>
              <a:t>الاستحواذات</a:t>
            </a:r>
            <a:r>
              <a:rPr lang="ar-SA" b="1" dirty="0">
                <a:solidFill>
                  <a:schemeClr val="dk1"/>
                </a:solidFill>
                <a:latin typeface="Calibri" panose="020F0502020204030204" pitchFamily="34" charset="0"/>
                <a:ea typeface="Calibri" panose="020F0502020204030204" pitchFamily="34" charset="0"/>
                <a:sym typeface="Playfair Display Medium"/>
              </a:rPr>
              <a:t> الاستراتيجية والشراكات.</a:t>
            </a:r>
          </a:p>
        </p:txBody>
      </p:sp>
      <p:sp>
        <p:nvSpPr>
          <p:cNvPr id="27" name="Rectangle 26"/>
          <p:cNvSpPr/>
          <p:nvPr/>
        </p:nvSpPr>
        <p:spPr>
          <a:xfrm>
            <a:off x="0" y="2778202"/>
            <a:ext cx="4243728" cy="14807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1" indent="-285750" algn="just" rtl="1">
              <a:lnSpc>
                <a:spcPct val="200000"/>
              </a:lnSpc>
              <a:buFont typeface="Wingdings" panose="05000000000000000000" pitchFamily="2" charset="2"/>
              <a:buChar char="ü"/>
            </a:pPr>
            <a:endParaRPr lang="ar-DZ" dirty="0" smtClean="0">
              <a:solidFill>
                <a:schemeClr val="dk1"/>
              </a:solidFill>
              <a:latin typeface="Calibri" panose="020F0502020204030204" pitchFamily="34" charset="0"/>
              <a:ea typeface="Calibri" panose="020F0502020204030204" pitchFamily="34" charset="0"/>
              <a:cs typeface="Arial" panose="020B0604020202020204" pitchFamily="34" charset="0"/>
              <a:sym typeface="Playfair Display Medium"/>
            </a:endParaRPr>
          </a:p>
          <a:p>
            <a:pPr marL="285750" lvl="1" indent="-285750" algn="just" rtl="1">
              <a:lnSpc>
                <a:spcPct val="200000"/>
              </a:lnSpc>
              <a:buFont typeface="Wingdings" panose="05000000000000000000" pitchFamily="2" charset="2"/>
              <a:buChar char="ü"/>
            </a:pPr>
            <a:r>
              <a:rPr lang="ar-DZ" b="1" dirty="0" smtClean="0">
                <a:solidFill>
                  <a:schemeClr val="dk1"/>
                </a:solidFill>
                <a:latin typeface="Calibri" panose="020F0502020204030204" pitchFamily="34" charset="0"/>
                <a:ea typeface="Calibri" panose="020F0502020204030204" pitchFamily="34" charset="0"/>
                <a:sym typeface="Playfair Display Medium"/>
              </a:rPr>
              <a:t>تستخدم </a:t>
            </a:r>
            <a:r>
              <a:rPr lang="ar-DZ" b="1" dirty="0" err="1">
                <a:solidFill>
                  <a:schemeClr val="dk1"/>
                </a:solidFill>
                <a:latin typeface="Calibri" panose="020F0502020204030204" pitchFamily="34" charset="0"/>
                <a:ea typeface="Calibri" panose="020F0502020204030204" pitchFamily="34" charset="0"/>
                <a:sym typeface="Playfair Display Medium"/>
              </a:rPr>
              <a:t>سيفورا</a:t>
            </a:r>
            <a:r>
              <a:rPr lang="ar-DZ" b="1" dirty="0">
                <a:solidFill>
                  <a:schemeClr val="dk1"/>
                </a:solidFill>
                <a:latin typeface="Calibri" panose="020F0502020204030204" pitchFamily="34" charset="0"/>
                <a:ea typeface="Calibri" panose="020F0502020204030204" pitchFamily="34" charset="0"/>
                <a:sym typeface="Playfair Display Medium"/>
              </a:rPr>
              <a:t> الإعلانات ووسائل التواصل الاجتماعي والعروض الترويجية للترويج لمنتجاتها.</a:t>
            </a:r>
          </a:p>
          <a:p>
            <a:pPr marL="285750" lvl="1" indent="-285750" algn="just" rtl="1">
              <a:lnSpc>
                <a:spcPct val="200000"/>
              </a:lnSpc>
              <a:buFont typeface="Wingdings" panose="05000000000000000000" pitchFamily="2" charset="2"/>
              <a:buChar char="ü"/>
            </a:pPr>
            <a:r>
              <a:rPr lang="ar-DZ" b="1" dirty="0" smtClean="0">
                <a:solidFill>
                  <a:schemeClr val="dk1"/>
                </a:solidFill>
                <a:latin typeface="Calibri" panose="020F0502020204030204" pitchFamily="34" charset="0"/>
                <a:ea typeface="Calibri" panose="020F0502020204030204" pitchFamily="34" charset="0"/>
                <a:sym typeface="Playfair Display Medium"/>
              </a:rPr>
              <a:t>تقدم </a:t>
            </a:r>
            <a:r>
              <a:rPr lang="ar-DZ" b="1" dirty="0">
                <a:solidFill>
                  <a:schemeClr val="dk1"/>
                </a:solidFill>
                <a:latin typeface="Calibri" panose="020F0502020204030204" pitchFamily="34" charset="0"/>
                <a:ea typeface="Calibri" panose="020F0502020204030204" pitchFamily="34" charset="0"/>
                <a:sym typeface="Playfair Display Medium"/>
              </a:rPr>
              <a:t>أحداثًا ومسابقاتٍ للعملاء لتعزيز التفاعل بينهم.</a:t>
            </a:r>
          </a:p>
          <a:p>
            <a:pPr marL="285750" lvl="1" indent="-285750" algn="just" rtl="1">
              <a:lnSpc>
                <a:spcPct val="200000"/>
              </a:lnSpc>
              <a:buFont typeface="Wingdings" panose="05000000000000000000" pitchFamily="2" charset="2"/>
              <a:buChar char="ü"/>
            </a:pPr>
            <a:r>
              <a:rPr lang="ar-DZ" b="1" dirty="0" smtClean="0">
                <a:solidFill>
                  <a:schemeClr val="dk1"/>
                </a:solidFill>
                <a:latin typeface="Calibri" panose="020F0502020204030204" pitchFamily="34" charset="0"/>
                <a:ea typeface="Calibri" panose="020F0502020204030204" pitchFamily="34" charset="0"/>
                <a:sym typeface="Playfair Display Medium"/>
              </a:rPr>
              <a:t>تقدم </a:t>
            </a:r>
            <a:r>
              <a:rPr lang="ar-DZ" b="1" dirty="0">
                <a:solidFill>
                  <a:schemeClr val="dk1"/>
                </a:solidFill>
                <a:latin typeface="Calibri" panose="020F0502020204030204" pitchFamily="34" charset="0"/>
                <a:ea typeface="Calibri" panose="020F0502020204030204" pitchFamily="34" charset="0"/>
                <a:sym typeface="Playfair Display Medium"/>
              </a:rPr>
              <a:t>دروسًا في المكياج داخل المتاجر.</a:t>
            </a:r>
          </a:p>
          <a:p>
            <a:pPr lvl="1" algn="just" rtl="1"/>
            <a:endParaRPr lang="ar-DZ" dirty="0" smtClean="0">
              <a:solidFill>
                <a:schemeClr val="dk1"/>
              </a:solidFill>
              <a:latin typeface="Calibri" panose="020F0502020204030204" pitchFamily="34" charset="0"/>
              <a:ea typeface="Calibri" panose="020F0502020204030204" pitchFamily="34" charset="0"/>
              <a:cs typeface="Arial" panose="020B0604020202020204" pitchFamily="34" charset="0"/>
              <a:sym typeface="Playfair Display Medium"/>
            </a:endParaRPr>
          </a:p>
        </p:txBody>
      </p:sp>
      <p:pic>
        <p:nvPicPr>
          <p:cNvPr id="17" name="Imag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4053" y="3724712"/>
            <a:ext cx="1545320" cy="869794"/>
          </a:xfrm>
          <a:prstGeom prst="rect">
            <a:avLst/>
          </a:prstGeom>
        </p:spPr>
      </p:pic>
      <p:pic>
        <p:nvPicPr>
          <p:cNvPr id="18" name="Image 17" descr="C:\Users\aymen\AppData\Local\Packages\Microsoft.Windows.Photos_8wekyb3d8bbwe\TempState\ShareServiceTempFolder\sephora fragrance sale.jpeg"/>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248250" cy="1945214"/>
          </a:xfrm>
          <a:prstGeom prst="ellipse">
            <a:avLst/>
          </a:prstGeom>
          <a:ln>
            <a:noFill/>
          </a:ln>
          <a:effectLst>
            <a:softEdge rad="112500"/>
          </a:effectLst>
        </p:spPr>
      </p:pic>
    </p:spTree>
    <p:extLst>
      <p:ext uri="{BB962C8B-B14F-4D97-AF65-F5344CB8AC3E}">
        <p14:creationId xmlns:p14="http://schemas.microsoft.com/office/powerpoint/2010/main" val="243640201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Cosmetics Startup Pitch Deck by Slidesgo">
  <a:themeElements>
    <a:clrScheme name="Simple Light">
      <a:dk1>
        <a:srgbClr val="212540"/>
      </a:dk1>
      <a:lt1>
        <a:srgbClr val="F0E1D8"/>
      </a:lt1>
      <a:dk2>
        <a:srgbClr val="DA7D4D"/>
      </a:dk2>
      <a:lt2>
        <a:srgbClr val="D8BBE6"/>
      </a:lt2>
      <a:accent1>
        <a:srgbClr val="FFFFFF"/>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367</TotalTime>
  <Words>731</Words>
  <Application>Microsoft Office PowerPoint</Application>
  <PresentationFormat>Affichage à l'écran (16:9)</PresentationFormat>
  <Paragraphs>113</Paragraphs>
  <Slides>14</Slides>
  <Notes>14</Notes>
  <HiddenSlides>0</HiddenSlides>
  <MMClips>1</MMClips>
  <ScaleCrop>false</ScaleCrop>
  <HeadingPairs>
    <vt:vector size="6" baseType="variant">
      <vt:variant>
        <vt:lpstr>Polices utilisées</vt:lpstr>
      </vt:variant>
      <vt:variant>
        <vt:i4>13</vt:i4>
      </vt:variant>
      <vt:variant>
        <vt:lpstr>Thème</vt:lpstr>
      </vt:variant>
      <vt:variant>
        <vt:i4>1</vt:i4>
      </vt:variant>
      <vt:variant>
        <vt:lpstr>Titres des diapositives</vt:lpstr>
      </vt:variant>
      <vt:variant>
        <vt:i4>14</vt:i4>
      </vt:variant>
    </vt:vector>
  </HeadingPairs>
  <TitlesOfParts>
    <vt:vector size="28" baseType="lpstr">
      <vt:lpstr>Arial</vt:lpstr>
      <vt:lpstr>Coronet</vt:lpstr>
      <vt:lpstr>Nunito Light</vt:lpstr>
      <vt:lpstr>Playfair Display Medium</vt:lpstr>
      <vt:lpstr>Raleway</vt:lpstr>
      <vt:lpstr>-apple-system</vt:lpstr>
      <vt:lpstr>Segoe UI</vt:lpstr>
      <vt:lpstr>Times New Roman</vt:lpstr>
      <vt:lpstr>Wingdings</vt:lpstr>
      <vt:lpstr>Playfair Display SemiBold</vt:lpstr>
      <vt:lpstr>Chivo</vt:lpstr>
      <vt:lpstr>Calibri</vt:lpstr>
      <vt:lpstr>Chivo Light</vt:lpstr>
      <vt:lpstr>Cosmetics Startup Pitch Deck by Slidesgo</vt:lpstr>
      <vt:lpstr>Présentation PowerPoint</vt:lpstr>
      <vt:lpstr> SEPHORA</vt:lpstr>
      <vt:lpstr>المحتوى</vt:lpstr>
      <vt:lpstr>تعريف بالشركة</vt:lpstr>
      <vt:lpstr>تأسست سيفورا لأول مرة في باريس في أغسطس 1970. على يد دومينيك ماندونو في عام 1993، حيث دمج شبكته الخاصة من محلات العطور مع استحواذه على سيفورا. يُعتبر ماندونو مُصممًا ومُنفذًا لتجربة البيع “المساعدة الذاتية” في سيفورا، حيث اختلفت عن نماذج البيع التقليدية لمستحضرات التجميل من خلال تشجيع العملاء (الفتيات والسيدات) على تجربة المنتجات في المتجر قبل شرائها. </vt:lpstr>
      <vt:lpstr> </vt:lpstr>
      <vt:lpstr>تطور شعار شركة سيفورا</vt:lpstr>
      <vt:lpstr>المزيج التسويقي لشركة سيفورا</vt:lpstr>
      <vt:lpstr>المزيج التسويقي لشركة سيفورا</vt:lpstr>
      <vt:lpstr>تحليل SWOT</vt:lpstr>
      <vt:lpstr>تحليل PESTEL</vt:lpstr>
      <vt:lpstr>تحليل PESTEL</vt:lpstr>
      <vt:lpstr> </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Cosmetics Startup Pitch Deck</dc:title>
  <cp:lastModifiedBy>aymen</cp:lastModifiedBy>
  <cp:revision>40</cp:revision>
  <dcterms:modified xsi:type="dcterms:W3CDTF">2024-04-29T15:46:47Z</dcterms:modified>
</cp:coreProperties>
</file>