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02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Aldhabi" charset="-78"/>
      <p:regular r:id="rId5"/>
    </p:embeddedFont>
    <p:embeddedFont>
      <p:font typeface="Itim" charset="-34"/>
      <p:regular r:id="rId6"/>
    </p:embeddedFont>
    <p:embeddedFont>
      <p:font typeface="Traditional Arabic" pitchFamily="18" charset="-78"/>
      <p:regular r:id="rId7"/>
      <p:bold r:id="rId8"/>
    </p:embeddedFont>
    <p:embeddedFont>
      <p:font typeface="Al-Hadith1" pitchFamily="2" charset="-78"/>
      <p:regular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76">
          <p15:clr>
            <a:srgbClr val="FF0000"/>
          </p15:clr>
        </p15:guide>
        <p15:guide id="2" pos="454">
          <p15:clr>
            <a:srgbClr val="FF0000"/>
          </p15:clr>
        </p15:guide>
        <p15:guide id="3" pos="5306">
          <p15:clr>
            <a:srgbClr val="FF0000"/>
          </p15:clr>
        </p15:guide>
        <p15:guide id="4" orient="horz" pos="2952">
          <p15:clr>
            <a:srgbClr val="FF0000"/>
          </p15:clr>
        </p15:guide>
        <p15:guide id="5" orient="horz" pos="288">
          <p15:clr>
            <a:srgbClr val="00FF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61A18C9C-29A8-4F4D-B240-64A4FFE4BB1C}">
  <a:tblStyle styleId="{61A18C9C-29A8-4F4D-B240-64A4FFE4BB1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 snapToGrid="0">
      <p:cViewPr>
        <p:scale>
          <a:sx n="100" d="100"/>
          <a:sy n="100" d="100"/>
        </p:scale>
        <p:origin x="-516" y="36"/>
      </p:cViewPr>
      <p:guideLst>
        <p:guide orient="horz" pos="576"/>
        <p:guide orient="horz" pos="2952"/>
        <p:guide orient="horz" pos="288"/>
        <p:guide pos="454"/>
        <p:guide pos="53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viewProps" Target="viewProps.xml"/><Relationship Id="rId5" Type="http://schemas.openxmlformats.org/officeDocument/2006/relationships/font" Target="fonts/font1.fntdata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185903735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1" name="Google Shape;153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2" name="Google Shape;153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1463510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" name="Google Shape;1537;g11619fd1901_0_1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8" name="Google Shape;1538;g11619fd1901_0_1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699745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16575" y="0"/>
            <a:ext cx="8579795" cy="5143484"/>
          </a:xfrm>
          <a:custGeom>
            <a:avLst/>
            <a:gdLst/>
            <a:ahLst/>
            <a:cxnLst/>
            <a:rect l="l" t="t" r="r" b="b"/>
            <a:pathLst>
              <a:path w="128517" h="78770" extrusionOk="0">
                <a:moveTo>
                  <a:pt x="35" y="1"/>
                </a:moveTo>
                <a:lnTo>
                  <a:pt x="0" y="78769"/>
                </a:lnTo>
                <a:lnTo>
                  <a:pt x="128517" y="78769"/>
                </a:lnTo>
                <a:cubicBezTo>
                  <a:pt x="61260" y="76442"/>
                  <a:pt x="7739" y="332"/>
                  <a:pt x="7739" y="332"/>
                </a:cubicBezTo>
                <a:lnTo>
                  <a:pt x="35" y="1"/>
                </a:lnTo>
                <a:close/>
              </a:path>
            </a:pathLst>
          </a:custGeom>
          <a:solidFill>
            <a:srgbClr val="B0D5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1754550" y="1135650"/>
            <a:ext cx="5634900" cy="2872200"/>
          </a:xfrm>
          <a:prstGeom prst="plaque">
            <a:avLst>
              <a:gd name="adj" fmla="val 11691"/>
            </a:avLst>
          </a:prstGeom>
          <a:solidFill>
            <a:srgbClr val="FFFFFF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2" name="Google Shape;12;p2"/>
          <p:cNvCxnSpPr/>
          <p:nvPr/>
        </p:nvCxnSpPr>
        <p:spPr>
          <a:xfrm>
            <a:off x="2572800" y="3116850"/>
            <a:ext cx="39984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" name="Google Shape;13;p2"/>
          <p:cNvCxnSpPr/>
          <p:nvPr/>
        </p:nvCxnSpPr>
        <p:spPr>
          <a:xfrm>
            <a:off x="2572800" y="2222750"/>
            <a:ext cx="39984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4" name="Google Shape;14;p2"/>
          <p:cNvGrpSpPr/>
          <p:nvPr/>
        </p:nvGrpSpPr>
        <p:grpSpPr>
          <a:xfrm rot="697126">
            <a:off x="8280187" y="-46678"/>
            <a:ext cx="1305393" cy="1346461"/>
            <a:chOff x="1492000" y="427450"/>
            <a:chExt cx="1188000" cy="1225375"/>
          </a:xfrm>
        </p:grpSpPr>
        <p:sp>
          <p:nvSpPr>
            <p:cNvPr id="15" name="Google Shape;15;p2"/>
            <p:cNvSpPr/>
            <p:nvPr/>
          </p:nvSpPr>
          <p:spPr>
            <a:xfrm>
              <a:off x="1492000" y="427450"/>
              <a:ext cx="1188000" cy="1225375"/>
            </a:xfrm>
            <a:custGeom>
              <a:avLst/>
              <a:gdLst/>
              <a:ahLst/>
              <a:cxnLst/>
              <a:rect l="l" t="t" r="r" b="b"/>
              <a:pathLst>
                <a:path w="47520" h="49015" extrusionOk="0">
                  <a:moveTo>
                    <a:pt x="44863" y="698"/>
                  </a:moveTo>
                  <a:lnTo>
                    <a:pt x="44863" y="698"/>
                  </a:lnTo>
                  <a:cubicBezTo>
                    <a:pt x="45260" y="745"/>
                    <a:pt x="45657" y="763"/>
                    <a:pt x="46048" y="763"/>
                  </a:cubicBezTo>
                  <a:cubicBezTo>
                    <a:pt x="46274" y="763"/>
                    <a:pt x="46497" y="757"/>
                    <a:pt x="46717" y="748"/>
                  </a:cubicBezTo>
                  <a:lnTo>
                    <a:pt x="46717" y="748"/>
                  </a:lnTo>
                  <a:cubicBezTo>
                    <a:pt x="46667" y="8567"/>
                    <a:pt x="46617" y="16387"/>
                    <a:pt x="46642" y="24207"/>
                  </a:cubicBezTo>
                  <a:cubicBezTo>
                    <a:pt x="46667" y="32076"/>
                    <a:pt x="46366" y="40046"/>
                    <a:pt x="46868" y="47891"/>
                  </a:cubicBezTo>
                  <a:cubicBezTo>
                    <a:pt x="46818" y="47891"/>
                    <a:pt x="46792" y="47866"/>
                    <a:pt x="46767" y="47866"/>
                  </a:cubicBezTo>
                  <a:cubicBezTo>
                    <a:pt x="39987" y="48053"/>
                    <a:pt x="33211" y="48100"/>
                    <a:pt x="26436" y="48100"/>
                  </a:cubicBezTo>
                  <a:cubicBezTo>
                    <a:pt x="19684" y="48100"/>
                    <a:pt x="12934" y="48054"/>
                    <a:pt x="6180" y="48054"/>
                  </a:cubicBezTo>
                  <a:cubicBezTo>
                    <a:pt x="4304" y="48054"/>
                    <a:pt x="2428" y="48057"/>
                    <a:pt x="552" y="48066"/>
                  </a:cubicBezTo>
                  <a:cubicBezTo>
                    <a:pt x="802" y="38116"/>
                    <a:pt x="1203" y="28066"/>
                    <a:pt x="1203" y="18066"/>
                  </a:cubicBezTo>
                  <a:cubicBezTo>
                    <a:pt x="1203" y="12452"/>
                    <a:pt x="1078" y="6863"/>
                    <a:pt x="727" y="1299"/>
                  </a:cubicBezTo>
                  <a:lnTo>
                    <a:pt x="752" y="1299"/>
                  </a:lnTo>
                  <a:cubicBezTo>
                    <a:pt x="1098" y="1362"/>
                    <a:pt x="1492" y="1415"/>
                    <a:pt x="1880" y="1415"/>
                  </a:cubicBezTo>
                  <a:cubicBezTo>
                    <a:pt x="2112" y="1415"/>
                    <a:pt x="2341" y="1396"/>
                    <a:pt x="2557" y="1349"/>
                  </a:cubicBezTo>
                  <a:lnTo>
                    <a:pt x="2557" y="1349"/>
                  </a:lnTo>
                  <a:cubicBezTo>
                    <a:pt x="2406" y="1650"/>
                    <a:pt x="2406" y="2051"/>
                    <a:pt x="2582" y="2377"/>
                  </a:cubicBezTo>
                  <a:cubicBezTo>
                    <a:pt x="2901" y="2970"/>
                    <a:pt x="3636" y="3314"/>
                    <a:pt x="4314" y="3314"/>
                  </a:cubicBezTo>
                  <a:cubicBezTo>
                    <a:pt x="4381" y="3314"/>
                    <a:pt x="4447" y="3311"/>
                    <a:pt x="4512" y="3304"/>
                  </a:cubicBezTo>
                  <a:cubicBezTo>
                    <a:pt x="5740" y="3229"/>
                    <a:pt x="6316" y="1700"/>
                    <a:pt x="5539" y="873"/>
                  </a:cubicBezTo>
                  <a:lnTo>
                    <a:pt x="5539" y="873"/>
                  </a:lnTo>
                  <a:cubicBezTo>
                    <a:pt x="5943" y="910"/>
                    <a:pt x="6360" y="933"/>
                    <a:pt x="6771" y="933"/>
                  </a:cubicBezTo>
                  <a:cubicBezTo>
                    <a:pt x="6921" y="933"/>
                    <a:pt x="7071" y="930"/>
                    <a:pt x="7218" y="923"/>
                  </a:cubicBezTo>
                  <a:lnTo>
                    <a:pt x="7218" y="923"/>
                  </a:lnTo>
                  <a:cubicBezTo>
                    <a:pt x="6918" y="1199"/>
                    <a:pt x="6742" y="1700"/>
                    <a:pt x="6792" y="2101"/>
                  </a:cubicBezTo>
                  <a:cubicBezTo>
                    <a:pt x="6842" y="2778"/>
                    <a:pt x="7344" y="3254"/>
                    <a:pt x="7995" y="3354"/>
                  </a:cubicBezTo>
                  <a:cubicBezTo>
                    <a:pt x="8078" y="3367"/>
                    <a:pt x="8161" y="3373"/>
                    <a:pt x="8244" y="3373"/>
                  </a:cubicBezTo>
                  <a:cubicBezTo>
                    <a:pt x="8813" y="3373"/>
                    <a:pt x="9362" y="3077"/>
                    <a:pt x="9624" y="2552"/>
                  </a:cubicBezTo>
                  <a:cubicBezTo>
                    <a:pt x="9850" y="2076"/>
                    <a:pt x="9850" y="1475"/>
                    <a:pt x="9599" y="998"/>
                  </a:cubicBezTo>
                  <a:cubicBezTo>
                    <a:pt x="10025" y="998"/>
                    <a:pt x="10451" y="973"/>
                    <a:pt x="10903" y="898"/>
                  </a:cubicBezTo>
                  <a:lnTo>
                    <a:pt x="10903" y="898"/>
                  </a:lnTo>
                  <a:cubicBezTo>
                    <a:pt x="10652" y="1149"/>
                    <a:pt x="10527" y="1500"/>
                    <a:pt x="10552" y="1876"/>
                  </a:cubicBezTo>
                  <a:cubicBezTo>
                    <a:pt x="10627" y="2527"/>
                    <a:pt x="11178" y="3029"/>
                    <a:pt x="11830" y="3104"/>
                  </a:cubicBezTo>
                  <a:cubicBezTo>
                    <a:pt x="11905" y="3116"/>
                    <a:pt x="11981" y="3122"/>
                    <a:pt x="12056" y="3122"/>
                  </a:cubicBezTo>
                  <a:cubicBezTo>
                    <a:pt x="12607" y="3122"/>
                    <a:pt x="13138" y="2806"/>
                    <a:pt x="13359" y="2277"/>
                  </a:cubicBezTo>
                  <a:cubicBezTo>
                    <a:pt x="13559" y="1826"/>
                    <a:pt x="13509" y="1299"/>
                    <a:pt x="13258" y="898"/>
                  </a:cubicBezTo>
                  <a:cubicBezTo>
                    <a:pt x="13576" y="898"/>
                    <a:pt x="13904" y="909"/>
                    <a:pt x="14237" y="909"/>
                  </a:cubicBezTo>
                  <a:cubicBezTo>
                    <a:pt x="14403" y="909"/>
                    <a:pt x="14570" y="907"/>
                    <a:pt x="14737" y="898"/>
                  </a:cubicBezTo>
                  <a:lnTo>
                    <a:pt x="14737" y="898"/>
                  </a:lnTo>
                  <a:cubicBezTo>
                    <a:pt x="14273" y="1850"/>
                    <a:pt x="14626" y="3103"/>
                    <a:pt x="15816" y="3103"/>
                  </a:cubicBezTo>
                  <a:cubicBezTo>
                    <a:pt x="15911" y="3103"/>
                    <a:pt x="16010" y="3095"/>
                    <a:pt x="16116" y="3079"/>
                  </a:cubicBezTo>
                  <a:cubicBezTo>
                    <a:pt x="17268" y="2928"/>
                    <a:pt x="17644" y="1625"/>
                    <a:pt x="17093" y="798"/>
                  </a:cubicBezTo>
                  <a:lnTo>
                    <a:pt x="17093" y="798"/>
                  </a:lnTo>
                  <a:cubicBezTo>
                    <a:pt x="17569" y="823"/>
                    <a:pt x="18070" y="823"/>
                    <a:pt x="18572" y="823"/>
                  </a:cubicBezTo>
                  <a:cubicBezTo>
                    <a:pt x="18183" y="1796"/>
                    <a:pt x="18761" y="2957"/>
                    <a:pt x="19917" y="2957"/>
                  </a:cubicBezTo>
                  <a:cubicBezTo>
                    <a:pt x="19952" y="2957"/>
                    <a:pt x="19989" y="2956"/>
                    <a:pt x="20025" y="2953"/>
                  </a:cubicBezTo>
                  <a:cubicBezTo>
                    <a:pt x="21103" y="2878"/>
                    <a:pt x="21604" y="1775"/>
                    <a:pt x="21203" y="898"/>
                  </a:cubicBezTo>
                  <a:lnTo>
                    <a:pt x="21203" y="898"/>
                  </a:lnTo>
                  <a:cubicBezTo>
                    <a:pt x="21579" y="923"/>
                    <a:pt x="21930" y="923"/>
                    <a:pt x="22306" y="923"/>
                  </a:cubicBezTo>
                  <a:cubicBezTo>
                    <a:pt x="21963" y="1782"/>
                    <a:pt x="22460" y="2905"/>
                    <a:pt x="23492" y="2905"/>
                  </a:cubicBezTo>
                  <a:cubicBezTo>
                    <a:pt x="23514" y="2905"/>
                    <a:pt x="23536" y="2904"/>
                    <a:pt x="23559" y="2903"/>
                  </a:cubicBezTo>
                  <a:cubicBezTo>
                    <a:pt x="24436" y="2878"/>
                    <a:pt x="25339" y="1775"/>
                    <a:pt x="25013" y="1024"/>
                  </a:cubicBezTo>
                  <a:cubicBezTo>
                    <a:pt x="25489" y="998"/>
                    <a:pt x="25940" y="998"/>
                    <a:pt x="26391" y="923"/>
                  </a:cubicBezTo>
                  <a:lnTo>
                    <a:pt x="26391" y="923"/>
                  </a:lnTo>
                  <a:cubicBezTo>
                    <a:pt x="26141" y="1450"/>
                    <a:pt x="25990" y="2001"/>
                    <a:pt x="26391" y="2502"/>
                  </a:cubicBezTo>
                  <a:cubicBezTo>
                    <a:pt x="26730" y="2921"/>
                    <a:pt x="27291" y="3117"/>
                    <a:pt x="27809" y="3117"/>
                  </a:cubicBezTo>
                  <a:cubicBezTo>
                    <a:pt x="27942" y="3117"/>
                    <a:pt x="28073" y="3104"/>
                    <a:pt x="28196" y="3079"/>
                  </a:cubicBezTo>
                  <a:cubicBezTo>
                    <a:pt x="29173" y="2828"/>
                    <a:pt x="29675" y="1625"/>
                    <a:pt x="29073" y="923"/>
                  </a:cubicBezTo>
                  <a:lnTo>
                    <a:pt x="30226" y="923"/>
                  </a:lnTo>
                  <a:cubicBezTo>
                    <a:pt x="29910" y="1969"/>
                    <a:pt x="30584" y="3132"/>
                    <a:pt x="31769" y="3132"/>
                  </a:cubicBezTo>
                  <a:cubicBezTo>
                    <a:pt x="31806" y="3132"/>
                    <a:pt x="31843" y="3131"/>
                    <a:pt x="31880" y="3129"/>
                  </a:cubicBezTo>
                  <a:cubicBezTo>
                    <a:pt x="33108" y="3029"/>
                    <a:pt x="33685" y="1750"/>
                    <a:pt x="33208" y="773"/>
                  </a:cubicBezTo>
                  <a:lnTo>
                    <a:pt x="33208" y="773"/>
                  </a:lnTo>
                  <a:cubicBezTo>
                    <a:pt x="33559" y="798"/>
                    <a:pt x="33885" y="823"/>
                    <a:pt x="34236" y="848"/>
                  </a:cubicBezTo>
                  <a:cubicBezTo>
                    <a:pt x="33885" y="1800"/>
                    <a:pt x="34436" y="2928"/>
                    <a:pt x="35589" y="2928"/>
                  </a:cubicBezTo>
                  <a:cubicBezTo>
                    <a:pt x="35602" y="2929"/>
                    <a:pt x="35614" y="2929"/>
                    <a:pt x="35626" y="2929"/>
                  </a:cubicBezTo>
                  <a:cubicBezTo>
                    <a:pt x="36682" y="2929"/>
                    <a:pt x="37315" y="1865"/>
                    <a:pt x="37018" y="973"/>
                  </a:cubicBezTo>
                  <a:cubicBezTo>
                    <a:pt x="37319" y="948"/>
                    <a:pt x="37645" y="923"/>
                    <a:pt x="37945" y="898"/>
                  </a:cubicBezTo>
                  <a:lnTo>
                    <a:pt x="37945" y="898"/>
                  </a:lnTo>
                  <a:cubicBezTo>
                    <a:pt x="37695" y="1775"/>
                    <a:pt x="38221" y="2753"/>
                    <a:pt x="39274" y="2803"/>
                  </a:cubicBezTo>
                  <a:cubicBezTo>
                    <a:pt x="39298" y="2804"/>
                    <a:pt x="39323" y="2805"/>
                    <a:pt x="39347" y="2805"/>
                  </a:cubicBezTo>
                  <a:cubicBezTo>
                    <a:pt x="40334" y="2805"/>
                    <a:pt x="40996" y="1829"/>
                    <a:pt x="40727" y="948"/>
                  </a:cubicBezTo>
                  <a:lnTo>
                    <a:pt x="40727" y="948"/>
                  </a:lnTo>
                  <a:cubicBezTo>
                    <a:pt x="41028" y="1024"/>
                    <a:pt x="41329" y="1049"/>
                    <a:pt x="41630" y="1074"/>
                  </a:cubicBezTo>
                  <a:cubicBezTo>
                    <a:pt x="41228" y="1800"/>
                    <a:pt x="41880" y="2928"/>
                    <a:pt x="42858" y="3079"/>
                  </a:cubicBezTo>
                  <a:cubicBezTo>
                    <a:pt x="42948" y="3092"/>
                    <a:pt x="43038" y="3099"/>
                    <a:pt x="43126" y="3099"/>
                  </a:cubicBezTo>
                  <a:cubicBezTo>
                    <a:pt x="44355" y="3099"/>
                    <a:pt x="45307" y="1844"/>
                    <a:pt x="44863" y="698"/>
                  </a:cubicBezTo>
                  <a:close/>
                  <a:moveTo>
                    <a:pt x="47088" y="0"/>
                  </a:moveTo>
                  <a:cubicBezTo>
                    <a:pt x="46975" y="0"/>
                    <a:pt x="46861" y="48"/>
                    <a:pt x="46792" y="146"/>
                  </a:cubicBezTo>
                  <a:cubicBezTo>
                    <a:pt x="46603" y="146"/>
                    <a:pt x="46411" y="145"/>
                    <a:pt x="46218" y="145"/>
                  </a:cubicBezTo>
                  <a:cubicBezTo>
                    <a:pt x="45543" y="145"/>
                    <a:pt x="44854" y="160"/>
                    <a:pt x="44211" y="297"/>
                  </a:cubicBezTo>
                  <a:cubicBezTo>
                    <a:pt x="44061" y="347"/>
                    <a:pt x="44061" y="572"/>
                    <a:pt x="44211" y="597"/>
                  </a:cubicBezTo>
                  <a:lnTo>
                    <a:pt x="44286" y="597"/>
                  </a:lnTo>
                  <a:cubicBezTo>
                    <a:pt x="44462" y="1199"/>
                    <a:pt x="44512" y="1851"/>
                    <a:pt x="43935" y="2277"/>
                  </a:cubicBezTo>
                  <a:cubicBezTo>
                    <a:pt x="43706" y="2437"/>
                    <a:pt x="43435" y="2556"/>
                    <a:pt x="43161" y="2556"/>
                  </a:cubicBezTo>
                  <a:cubicBezTo>
                    <a:pt x="43135" y="2556"/>
                    <a:pt x="43109" y="2555"/>
                    <a:pt x="43083" y="2552"/>
                  </a:cubicBezTo>
                  <a:cubicBezTo>
                    <a:pt x="42908" y="2502"/>
                    <a:pt x="42757" y="2452"/>
                    <a:pt x="42582" y="2427"/>
                  </a:cubicBezTo>
                  <a:cubicBezTo>
                    <a:pt x="41980" y="2126"/>
                    <a:pt x="41955" y="1675"/>
                    <a:pt x="42482" y="1099"/>
                  </a:cubicBezTo>
                  <a:cubicBezTo>
                    <a:pt x="42807" y="998"/>
                    <a:pt x="42732" y="547"/>
                    <a:pt x="42406" y="522"/>
                  </a:cubicBezTo>
                  <a:cubicBezTo>
                    <a:pt x="42002" y="490"/>
                    <a:pt x="41577" y="437"/>
                    <a:pt x="41158" y="437"/>
                  </a:cubicBezTo>
                  <a:cubicBezTo>
                    <a:pt x="40927" y="437"/>
                    <a:pt x="40699" y="453"/>
                    <a:pt x="40477" y="497"/>
                  </a:cubicBezTo>
                  <a:cubicBezTo>
                    <a:pt x="40451" y="489"/>
                    <a:pt x="40422" y="484"/>
                    <a:pt x="40393" y="484"/>
                  </a:cubicBezTo>
                  <a:cubicBezTo>
                    <a:pt x="40251" y="484"/>
                    <a:pt x="40093" y="582"/>
                    <a:pt x="40176" y="748"/>
                  </a:cubicBezTo>
                  <a:cubicBezTo>
                    <a:pt x="40426" y="1399"/>
                    <a:pt x="40226" y="2277"/>
                    <a:pt x="39374" y="2302"/>
                  </a:cubicBezTo>
                  <a:cubicBezTo>
                    <a:pt x="39362" y="2302"/>
                    <a:pt x="39351" y="2302"/>
                    <a:pt x="39340" y="2302"/>
                  </a:cubicBezTo>
                  <a:cubicBezTo>
                    <a:pt x="38464" y="2302"/>
                    <a:pt x="38177" y="1341"/>
                    <a:pt x="38622" y="698"/>
                  </a:cubicBezTo>
                  <a:cubicBezTo>
                    <a:pt x="38722" y="547"/>
                    <a:pt x="38597" y="297"/>
                    <a:pt x="38396" y="297"/>
                  </a:cubicBezTo>
                  <a:cubicBezTo>
                    <a:pt x="37845" y="372"/>
                    <a:pt x="37319" y="447"/>
                    <a:pt x="36792" y="572"/>
                  </a:cubicBezTo>
                  <a:cubicBezTo>
                    <a:pt x="36767" y="547"/>
                    <a:pt x="36742" y="522"/>
                    <a:pt x="36717" y="472"/>
                  </a:cubicBezTo>
                  <a:cubicBezTo>
                    <a:pt x="36687" y="435"/>
                    <a:pt x="36647" y="420"/>
                    <a:pt x="36606" y="420"/>
                  </a:cubicBezTo>
                  <a:cubicBezTo>
                    <a:pt x="36478" y="420"/>
                    <a:pt x="36335" y="571"/>
                    <a:pt x="36391" y="723"/>
                  </a:cubicBezTo>
                  <a:cubicBezTo>
                    <a:pt x="36341" y="798"/>
                    <a:pt x="36391" y="948"/>
                    <a:pt x="36492" y="973"/>
                  </a:cubicBezTo>
                  <a:cubicBezTo>
                    <a:pt x="36735" y="1630"/>
                    <a:pt x="36459" y="2429"/>
                    <a:pt x="35662" y="2429"/>
                  </a:cubicBezTo>
                  <a:cubicBezTo>
                    <a:pt x="35638" y="2429"/>
                    <a:pt x="35614" y="2429"/>
                    <a:pt x="35589" y="2427"/>
                  </a:cubicBezTo>
                  <a:cubicBezTo>
                    <a:pt x="34687" y="2402"/>
                    <a:pt x="34436" y="1374"/>
                    <a:pt x="34913" y="723"/>
                  </a:cubicBezTo>
                  <a:cubicBezTo>
                    <a:pt x="35063" y="572"/>
                    <a:pt x="34888" y="322"/>
                    <a:pt x="34687" y="322"/>
                  </a:cubicBezTo>
                  <a:cubicBezTo>
                    <a:pt x="34086" y="322"/>
                    <a:pt x="33509" y="322"/>
                    <a:pt x="32908" y="347"/>
                  </a:cubicBezTo>
                  <a:cubicBezTo>
                    <a:pt x="32873" y="312"/>
                    <a:pt x="32831" y="298"/>
                    <a:pt x="32787" y="298"/>
                  </a:cubicBezTo>
                  <a:cubicBezTo>
                    <a:pt x="32641" y="298"/>
                    <a:pt x="32485" y="462"/>
                    <a:pt x="32582" y="597"/>
                  </a:cubicBezTo>
                  <a:cubicBezTo>
                    <a:pt x="33098" y="1359"/>
                    <a:pt x="32867" y="2554"/>
                    <a:pt x="31843" y="2554"/>
                  </a:cubicBezTo>
                  <a:cubicBezTo>
                    <a:pt x="31822" y="2554"/>
                    <a:pt x="31801" y="2553"/>
                    <a:pt x="31780" y="2552"/>
                  </a:cubicBezTo>
                  <a:cubicBezTo>
                    <a:pt x="30827" y="2527"/>
                    <a:pt x="30477" y="1550"/>
                    <a:pt x="30878" y="798"/>
                  </a:cubicBezTo>
                  <a:cubicBezTo>
                    <a:pt x="31003" y="623"/>
                    <a:pt x="30853" y="397"/>
                    <a:pt x="30652" y="397"/>
                  </a:cubicBezTo>
                  <a:cubicBezTo>
                    <a:pt x="29975" y="397"/>
                    <a:pt x="29374" y="497"/>
                    <a:pt x="28722" y="648"/>
                  </a:cubicBezTo>
                  <a:cubicBezTo>
                    <a:pt x="28697" y="623"/>
                    <a:pt x="28647" y="597"/>
                    <a:pt x="28622" y="572"/>
                  </a:cubicBezTo>
                  <a:cubicBezTo>
                    <a:pt x="28590" y="561"/>
                    <a:pt x="28559" y="556"/>
                    <a:pt x="28528" y="556"/>
                  </a:cubicBezTo>
                  <a:cubicBezTo>
                    <a:pt x="28295" y="556"/>
                    <a:pt x="28127" y="863"/>
                    <a:pt x="28371" y="973"/>
                  </a:cubicBezTo>
                  <a:cubicBezTo>
                    <a:pt x="29098" y="1349"/>
                    <a:pt x="28923" y="2277"/>
                    <a:pt x="28196" y="2552"/>
                  </a:cubicBezTo>
                  <a:cubicBezTo>
                    <a:pt x="28045" y="2590"/>
                    <a:pt x="27901" y="2609"/>
                    <a:pt x="27760" y="2609"/>
                  </a:cubicBezTo>
                  <a:cubicBezTo>
                    <a:pt x="27619" y="2609"/>
                    <a:pt x="27482" y="2590"/>
                    <a:pt x="27344" y="2552"/>
                  </a:cubicBezTo>
                  <a:cubicBezTo>
                    <a:pt x="26517" y="2001"/>
                    <a:pt x="26391" y="1399"/>
                    <a:pt x="26993" y="798"/>
                  </a:cubicBezTo>
                  <a:cubicBezTo>
                    <a:pt x="27118" y="623"/>
                    <a:pt x="27043" y="372"/>
                    <a:pt x="26817" y="372"/>
                  </a:cubicBezTo>
                  <a:cubicBezTo>
                    <a:pt x="26091" y="397"/>
                    <a:pt x="25339" y="497"/>
                    <a:pt x="24612" y="572"/>
                  </a:cubicBezTo>
                  <a:cubicBezTo>
                    <a:pt x="24587" y="572"/>
                    <a:pt x="24562" y="547"/>
                    <a:pt x="24537" y="547"/>
                  </a:cubicBezTo>
                  <a:cubicBezTo>
                    <a:pt x="24503" y="522"/>
                    <a:pt x="24467" y="511"/>
                    <a:pt x="24432" y="511"/>
                  </a:cubicBezTo>
                  <a:cubicBezTo>
                    <a:pt x="24361" y="511"/>
                    <a:pt x="24294" y="556"/>
                    <a:pt x="24261" y="623"/>
                  </a:cubicBezTo>
                  <a:cubicBezTo>
                    <a:pt x="24086" y="698"/>
                    <a:pt x="24111" y="998"/>
                    <a:pt x="24336" y="998"/>
                  </a:cubicBezTo>
                  <a:lnTo>
                    <a:pt x="24436" y="998"/>
                  </a:lnTo>
                  <a:cubicBezTo>
                    <a:pt x="24637" y="1299"/>
                    <a:pt x="24512" y="1800"/>
                    <a:pt x="24336" y="2026"/>
                  </a:cubicBezTo>
                  <a:cubicBezTo>
                    <a:pt x="24134" y="2249"/>
                    <a:pt x="23882" y="2373"/>
                    <a:pt x="23608" y="2373"/>
                  </a:cubicBezTo>
                  <a:cubicBezTo>
                    <a:pt x="23543" y="2373"/>
                    <a:pt x="23476" y="2366"/>
                    <a:pt x="23409" y="2352"/>
                  </a:cubicBezTo>
                  <a:cubicBezTo>
                    <a:pt x="22732" y="2252"/>
                    <a:pt x="22381" y="1425"/>
                    <a:pt x="22857" y="823"/>
                  </a:cubicBezTo>
                  <a:cubicBezTo>
                    <a:pt x="22983" y="673"/>
                    <a:pt x="22908" y="472"/>
                    <a:pt x="22707" y="447"/>
                  </a:cubicBezTo>
                  <a:cubicBezTo>
                    <a:pt x="22439" y="428"/>
                    <a:pt x="22171" y="420"/>
                    <a:pt x="21903" y="420"/>
                  </a:cubicBezTo>
                  <a:cubicBezTo>
                    <a:pt x="21469" y="420"/>
                    <a:pt x="21036" y="441"/>
                    <a:pt x="20602" y="472"/>
                  </a:cubicBezTo>
                  <a:cubicBezTo>
                    <a:pt x="20351" y="497"/>
                    <a:pt x="20351" y="848"/>
                    <a:pt x="20602" y="873"/>
                  </a:cubicBezTo>
                  <a:lnTo>
                    <a:pt x="20652" y="873"/>
                  </a:lnTo>
                  <a:cubicBezTo>
                    <a:pt x="21028" y="1525"/>
                    <a:pt x="20777" y="2452"/>
                    <a:pt x="19925" y="2452"/>
                  </a:cubicBezTo>
                  <a:cubicBezTo>
                    <a:pt x="18998" y="2452"/>
                    <a:pt x="18747" y="1349"/>
                    <a:pt x="19198" y="698"/>
                  </a:cubicBezTo>
                  <a:cubicBezTo>
                    <a:pt x="19299" y="547"/>
                    <a:pt x="19173" y="322"/>
                    <a:pt x="18973" y="322"/>
                  </a:cubicBezTo>
                  <a:cubicBezTo>
                    <a:pt x="18529" y="322"/>
                    <a:pt x="18085" y="305"/>
                    <a:pt x="17641" y="305"/>
                  </a:cubicBezTo>
                  <a:cubicBezTo>
                    <a:pt x="17308" y="305"/>
                    <a:pt x="16975" y="315"/>
                    <a:pt x="16642" y="347"/>
                  </a:cubicBezTo>
                  <a:lnTo>
                    <a:pt x="16592" y="347"/>
                  </a:lnTo>
                  <a:cubicBezTo>
                    <a:pt x="16592" y="347"/>
                    <a:pt x="16567" y="322"/>
                    <a:pt x="16542" y="322"/>
                  </a:cubicBezTo>
                  <a:cubicBezTo>
                    <a:pt x="16503" y="299"/>
                    <a:pt x="16465" y="289"/>
                    <a:pt x="16428" y="289"/>
                  </a:cubicBezTo>
                  <a:cubicBezTo>
                    <a:pt x="16226" y="289"/>
                    <a:pt x="16083" y="595"/>
                    <a:pt x="16316" y="723"/>
                  </a:cubicBezTo>
                  <a:cubicBezTo>
                    <a:pt x="17068" y="1224"/>
                    <a:pt x="17118" y="2427"/>
                    <a:pt x="16065" y="2628"/>
                  </a:cubicBezTo>
                  <a:cubicBezTo>
                    <a:pt x="16001" y="2641"/>
                    <a:pt x="15937" y="2648"/>
                    <a:pt x="15874" y="2648"/>
                  </a:cubicBezTo>
                  <a:cubicBezTo>
                    <a:pt x="15009" y="2648"/>
                    <a:pt x="14351" y="1430"/>
                    <a:pt x="15238" y="823"/>
                  </a:cubicBezTo>
                  <a:cubicBezTo>
                    <a:pt x="15414" y="723"/>
                    <a:pt x="15339" y="472"/>
                    <a:pt x="15113" y="447"/>
                  </a:cubicBezTo>
                  <a:cubicBezTo>
                    <a:pt x="14835" y="428"/>
                    <a:pt x="14558" y="420"/>
                    <a:pt x="14279" y="420"/>
                  </a:cubicBezTo>
                  <a:cubicBezTo>
                    <a:pt x="13827" y="420"/>
                    <a:pt x="13372" y="441"/>
                    <a:pt x="12908" y="472"/>
                  </a:cubicBezTo>
                  <a:cubicBezTo>
                    <a:pt x="12882" y="497"/>
                    <a:pt x="12857" y="497"/>
                    <a:pt x="12807" y="522"/>
                  </a:cubicBezTo>
                  <a:cubicBezTo>
                    <a:pt x="12682" y="522"/>
                    <a:pt x="12582" y="748"/>
                    <a:pt x="12682" y="898"/>
                  </a:cubicBezTo>
                  <a:cubicBezTo>
                    <a:pt x="13208" y="1525"/>
                    <a:pt x="13008" y="2628"/>
                    <a:pt x="12030" y="2628"/>
                  </a:cubicBezTo>
                  <a:cubicBezTo>
                    <a:pt x="11103" y="2628"/>
                    <a:pt x="10627" y="1274"/>
                    <a:pt x="11604" y="923"/>
                  </a:cubicBezTo>
                  <a:cubicBezTo>
                    <a:pt x="11730" y="873"/>
                    <a:pt x="11730" y="698"/>
                    <a:pt x="11629" y="673"/>
                  </a:cubicBezTo>
                  <a:cubicBezTo>
                    <a:pt x="11604" y="572"/>
                    <a:pt x="11554" y="472"/>
                    <a:pt x="11429" y="472"/>
                  </a:cubicBezTo>
                  <a:cubicBezTo>
                    <a:pt x="11209" y="457"/>
                    <a:pt x="10984" y="449"/>
                    <a:pt x="10758" y="449"/>
                  </a:cubicBezTo>
                  <a:cubicBezTo>
                    <a:pt x="10236" y="449"/>
                    <a:pt x="9705" y="493"/>
                    <a:pt x="9198" y="597"/>
                  </a:cubicBezTo>
                  <a:cubicBezTo>
                    <a:pt x="9187" y="596"/>
                    <a:pt x="9176" y="595"/>
                    <a:pt x="9164" y="595"/>
                  </a:cubicBezTo>
                  <a:cubicBezTo>
                    <a:pt x="9020" y="595"/>
                    <a:pt x="8857" y="736"/>
                    <a:pt x="8973" y="898"/>
                  </a:cubicBezTo>
                  <a:cubicBezTo>
                    <a:pt x="9248" y="1299"/>
                    <a:pt x="9424" y="1750"/>
                    <a:pt x="9223" y="2227"/>
                  </a:cubicBezTo>
                  <a:cubicBezTo>
                    <a:pt x="9070" y="2620"/>
                    <a:pt x="8688" y="2842"/>
                    <a:pt x="8276" y="2842"/>
                  </a:cubicBezTo>
                  <a:cubicBezTo>
                    <a:pt x="8216" y="2842"/>
                    <a:pt x="8156" y="2838"/>
                    <a:pt x="8095" y="2828"/>
                  </a:cubicBezTo>
                  <a:cubicBezTo>
                    <a:pt x="7669" y="2778"/>
                    <a:pt x="7344" y="2452"/>
                    <a:pt x="7344" y="2001"/>
                  </a:cubicBezTo>
                  <a:cubicBezTo>
                    <a:pt x="7319" y="1600"/>
                    <a:pt x="7544" y="1299"/>
                    <a:pt x="7845" y="1024"/>
                  </a:cubicBezTo>
                  <a:cubicBezTo>
                    <a:pt x="7920" y="948"/>
                    <a:pt x="7920" y="873"/>
                    <a:pt x="7870" y="798"/>
                  </a:cubicBezTo>
                  <a:cubicBezTo>
                    <a:pt x="7945" y="698"/>
                    <a:pt x="7895" y="497"/>
                    <a:pt x="7770" y="472"/>
                  </a:cubicBezTo>
                  <a:cubicBezTo>
                    <a:pt x="7476" y="428"/>
                    <a:pt x="7177" y="412"/>
                    <a:pt x="6874" y="412"/>
                  </a:cubicBezTo>
                  <a:cubicBezTo>
                    <a:pt x="6324" y="412"/>
                    <a:pt x="5763" y="465"/>
                    <a:pt x="5213" y="497"/>
                  </a:cubicBezTo>
                  <a:cubicBezTo>
                    <a:pt x="5163" y="497"/>
                    <a:pt x="5113" y="522"/>
                    <a:pt x="5088" y="572"/>
                  </a:cubicBezTo>
                  <a:cubicBezTo>
                    <a:pt x="5069" y="567"/>
                    <a:pt x="5050" y="565"/>
                    <a:pt x="5032" y="565"/>
                  </a:cubicBezTo>
                  <a:cubicBezTo>
                    <a:pt x="4879" y="565"/>
                    <a:pt x="4756" y="736"/>
                    <a:pt x="4913" y="848"/>
                  </a:cubicBezTo>
                  <a:cubicBezTo>
                    <a:pt x="5213" y="1099"/>
                    <a:pt x="5464" y="1425"/>
                    <a:pt x="5439" y="1826"/>
                  </a:cubicBezTo>
                  <a:cubicBezTo>
                    <a:pt x="5389" y="2327"/>
                    <a:pt x="4988" y="2728"/>
                    <a:pt x="4512" y="2778"/>
                  </a:cubicBezTo>
                  <a:cubicBezTo>
                    <a:pt x="4478" y="2781"/>
                    <a:pt x="4444" y="2783"/>
                    <a:pt x="4409" y="2783"/>
                  </a:cubicBezTo>
                  <a:cubicBezTo>
                    <a:pt x="3603" y="2783"/>
                    <a:pt x="2415" y="1966"/>
                    <a:pt x="3208" y="1149"/>
                  </a:cubicBezTo>
                  <a:cubicBezTo>
                    <a:pt x="3312" y="1045"/>
                    <a:pt x="3210" y="873"/>
                    <a:pt x="3087" y="873"/>
                  </a:cubicBezTo>
                  <a:cubicBezTo>
                    <a:pt x="3061" y="873"/>
                    <a:pt x="3034" y="881"/>
                    <a:pt x="3008" y="898"/>
                  </a:cubicBezTo>
                  <a:lnTo>
                    <a:pt x="2983" y="898"/>
                  </a:lnTo>
                  <a:cubicBezTo>
                    <a:pt x="2933" y="873"/>
                    <a:pt x="2907" y="848"/>
                    <a:pt x="2857" y="848"/>
                  </a:cubicBezTo>
                  <a:cubicBezTo>
                    <a:pt x="2773" y="836"/>
                    <a:pt x="2689" y="831"/>
                    <a:pt x="2605" y="831"/>
                  </a:cubicBezTo>
                  <a:cubicBezTo>
                    <a:pt x="2339" y="831"/>
                    <a:pt x="2077" y="879"/>
                    <a:pt x="1830" y="898"/>
                  </a:cubicBezTo>
                  <a:cubicBezTo>
                    <a:pt x="1479" y="923"/>
                    <a:pt x="1153" y="923"/>
                    <a:pt x="802" y="923"/>
                  </a:cubicBezTo>
                  <a:cubicBezTo>
                    <a:pt x="752" y="923"/>
                    <a:pt x="727" y="923"/>
                    <a:pt x="702" y="948"/>
                  </a:cubicBezTo>
                  <a:cubicBezTo>
                    <a:pt x="669" y="893"/>
                    <a:pt x="606" y="862"/>
                    <a:pt x="547" y="862"/>
                  </a:cubicBezTo>
                  <a:cubicBezTo>
                    <a:pt x="472" y="862"/>
                    <a:pt x="401" y="912"/>
                    <a:pt x="401" y="1024"/>
                  </a:cubicBezTo>
                  <a:cubicBezTo>
                    <a:pt x="151" y="8693"/>
                    <a:pt x="552" y="16412"/>
                    <a:pt x="501" y="24106"/>
                  </a:cubicBezTo>
                  <a:cubicBezTo>
                    <a:pt x="451" y="32126"/>
                    <a:pt x="226" y="40147"/>
                    <a:pt x="0" y="48167"/>
                  </a:cubicBezTo>
                  <a:cubicBezTo>
                    <a:pt x="0" y="48346"/>
                    <a:pt x="141" y="48435"/>
                    <a:pt x="276" y="48435"/>
                  </a:cubicBezTo>
                  <a:cubicBezTo>
                    <a:pt x="330" y="48435"/>
                    <a:pt x="383" y="48421"/>
                    <a:pt x="426" y="48392"/>
                  </a:cubicBezTo>
                  <a:cubicBezTo>
                    <a:pt x="451" y="48417"/>
                    <a:pt x="501" y="48442"/>
                    <a:pt x="552" y="48442"/>
                  </a:cubicBezTo>
                  <a:cubicBezTo>
                    <a:pt x="6395" y="48873"/>
                    <a:pt x="12274" y="49015"/>
                    <a:pt x="18164" y="49015"/>
                  </a:cubicBezTo>
                  <a:cubicBezTo>
                    <a:pt x="27709" y="49015"/>
                    <a:pt x="37282" y="48642"/>
                    <a:pt x="46767" y="48518"/>
                  </a:cubicBezTo>
                  <a:cubicBezTo>
                    <a:pt x="46968" y="48518"/>
                    <a:pt x="47068" y="48367"/>
                    <a:pt x="47068" y="48217"/>
                  </a:cubicBezTo>
                  <a:cubicBezTo>
                    <a:pt x="47118" y="48217"/>
                    <a:pt x="47193" y="48167"/>
                    <a:pt x="47193" y="48066"/>
                  </a:cubicBezTo>
                  <a:cubicBezTo>
                    <a:pt x="47519" y="40147"/>
                    <a:pt x="47118" y="32152"/>
                    <a:pt x="47168" y="24207"/>
                  </a:cubicBezTo>
                  <a:cubicBezTo>
                    <a:pt x="47193" y="16237"/>
                    <a:pt x="47269" y="8292"/>
                    <a:pt x="47419" y="347"/>
                  </a:cubicBezTo>
                  <a:cubicBezTo>
                    <a:pt x="47434" y="118"/>
                    <a:pt x="47263" y="0"/>
                    <a:pt x="47088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505775" y="444875"/>
              <a:ext cx="1157925" cy="1185100"/>
            </a:xfrm>
            <a:custGeom>
              <a:avLst/>
              <a:gdLst/>
              <a:ahLst/>
              <a:cxnLst/>
              <a:rect l="l" t="t" r="r" b="b"/>
              <a:pathLst>
                <a:path w="46317" h="47404" extrusionOk="0">
                  <a:moveTo>
                    <a:pt x="19694" y="12839"/>
                  </a:moveTo>
                  <a:cubicBezTo>
                    <a:pt x="25666" y="12839"/>
                    <a:pt x="31640" y="12924"/>
                    <a:pt x="37606" y="12924"/>
                  </a:cubicBezTo>
                  <a:cubicBezTo>
                    <a:pt x="38998" y="12924"/>
                    <a:pt x="40389" y="12919"/>
                    <a:pt x="41780" y="12908"/>
                  </a:cubicBezTo>
                  <a:cubicBezTo>
                    <a:pt x="42031" y="12908"/>
                    <a:pt x="42031" y="13309"/>
                    <a:pt x="41780" y="13309"/>
                  </a:cubicBezTo>
                  <a:cubicBezTo>
                    <a:pt x="40353" y="13295"/>
                    <a:pt x="38925" y="13288"/>
                    <a:pt x="37497" y="13288"/>
                  </a:cubicBezTo>
                  <a:cubicBezTo>
                    <a:pt x="30111" y="13288"/>
                    <a:pt x="22711" y="13452"/>
                    <a:pt x="15319" y="13452"/>
                  </a:cubicBezTo>
                  <a:cubicBezTo>
                    <a:pt x="11840" y="13452"/>
                    <a:pt x="8362" y="13415"/>
                    <a:pt x="4888" y="13309"/>
                  </a:cubicBezTo>
                  <a:cubicBezTo>
                    <a:pt x="4763" y="13309"/>
                    <a:pt x="4763" y="13109"/>
                    <a:pt x="4888" y="13109"/>
                  </a:cubicBezTo>
                  <a:cubicBezTo>
                    <a:pt x="9817" y="12897"/>
                    <a:pt x="14755" y="12839"/>
                    <a:pt x="19694" y="12839"/>
                  </a:cubicBezTo>
                  <a:close/>
                  <a:moveTo>
                    <a:pt x="41778" y="16165"/>
                  </a:moveTo>
                  <a:cubicBezTo>
                    <a:pt x="42081" y="16165"/>
                    <a:pt x="42073" y="16643"/>
                    <a:pt x="41755" y="16667"/>
                  </a:cubicBezTo>
                  <a:cubicBezTo>
                    <a:pt x="33336" y="16859"/>
                    <a:pt x="24820" y="17221"/>
                    <a:pt x="16342" y="17221"/>
                  </a:cubicBezTo>
                  <a:cubicBezTo>
                    <a:pt x="12630" y="17221"/>
                    <a:pt x="8925" y="17151"/>
                    <a:pt x="5239" y="16968"/>
                  </a:cubicBezTo>
                  <a:cubicBezTo>
                    <a:pt x="5113" y="16968"/>
                    <a:pt x="5113" y="16793"/>
                    <a:pt x="5239" y="16793"/>
                  </a:cubicBezTo>
                  <a:cubicBezTo>
                    <a:pt x="17369" y="16166"/>
                    <a:pt x="29625" y="16467"/>
                    <a:pt x="41755" y="16166"/>
                  </a:cubicBezTo>
                  <a:cubicBezTo>
                    <a:pt x="41763" y="16166"/>
                    <a:pt x="41771" y="16165"/>
                    <a:pt x="41778" y="16165"/>
                  </a:cubicBezTo>
                  <a:close/>
                  <a:moveTo>
                    <a:pt x="30937" y="19611"/>
                  </a:moveTo>
                  <a:cubicBezTo>
                    <a:pt x="34361" y="19611"/>
                    <a:pt x="37787" y="19640"/>
                    <a:pt x="41204" y="19725"/>
                  </a:cubicBezTo>
                  <a:cubicBezTo>
                    <a:pt x="41505" y="19750"/>
                    <a:pt x="41505" y="20201"/>
                    <a:pt x="41204" y="20201"/>
                  </a:cubicBezTo>
                  <a:cubicBezTo>
                    <a:pt x="36567" y="20163"/>
                    <a:pt x="31916" y="20110"/>
                    <a:pt x="27273" y="20110"/>
                  </a:cubicBezTo>
                  <a:cubicBezTo>
                    <a:pt x="25867" y="20110"/>
                    <a:pt x="24462" y="20114"/>
                    <a:pt x="23058" y="20126"/>
                  </a:cubicBezTo>
                  <a:cubicBezTo>
                    <a:pt x="18090" y="20167"/>
                    <a:pt x="13089" y="20446"/>
                    <a:pt x="8109" y="20446"/>
                  </a:cubicBezTo>
                  <a:cubicBezTo>
                    <a:pt x="7034" y="20446"/>
                    <a:pt x="5960" y="20433"/>
                    <a:pt x="4888" y="20402"/>
                  </a:cubicBezTo>
                  <a:cubicBezTo>
                    <a:pt x="4737" y="20402"/>
                    <a:pt x="4763" y="20176"/>
                    <a:pt x="4888" y="20176"/>
                  </a:cubicBezTo>
                  <a:cubicBezTo>
                    <a:pt x="10903" y="19575"/>
                    <a:pt x="17018" y="19700"/>
                    <a:pt x="23058" y="19650"/>
                  </a:cubicBezTo>
                  <a:cubicBezTo>
                    <a:pt x="25681" y="19628"/>
                    <a:pt x="28309" y="19611"/>
                    <a:pt x="30937" y="19611"/>
                  </a:cubicBezTo>
                  <a:close/>
                  <a:moveTo>
                    <a:pt x="29043" y="23158"/>
                  </a:moveTo>
                  <a:cubicBezTo>
                    <a:pt x="32026" y="23158"/>
                    <a:pt x="35010" y="23162"/>
                    <a:pt x="37992" y="23162"/>
                  </a:cubicBezTo>
                  <a:cubicBezTo>
                    <a:pt x="39330" y="23162"/>
                    <a:pt x="40668" y="23161"/>
                    <a:pt x="42006" y="23159"/>
                  </a:cubicBezTo>
                  <a:cubicBezTo>
                    <a:pt x="42013" y="23158"/>
                    <a:pt x="42021" y="23158"/>
                    <a:pt x="42028" y="23158"/>
                  </a:cubicBezTo>
                  <a:cubicBezTo>
                    <a:pt x="42357" y="23158"/>
                    <a:pt x="42349" y="23710"/>
                    <a:pt x="42006" y="23710"/>
                  </a:cubicBezTo>
                  <a:cubicBezTo>
                    <a:pt x="33957" y="23743"/>
                    <a:pt x="25897" y="23862"/>
                    <a:pt x="17848" y="23862"/>
                  </a:cubicBezTo>
                  <a:cubicBezTo>
                    <a:pt x="13641" y="23862"/>
                    <a:pt x="9437" y="23830"/>
                    <a:pt x="5239" y="23735"/>
                  </a:cubicBezTo>
                  <a:cubicBezTo>
                    <a:pt x="5038" y="23735"/>
                    <a:pt x="5063" y="23459"/>
                    <a:pt x="5239" y="23434"/>
                  </a:cubicBezTo>
                  <a:cubicBezTo>
                    <a:pt x="13159" y="23191"/>
                    <a:pt x="21101" y="23158"/>
                    <a:pt x="29043" y="23158"/>
                  </a:cubicBezTo>
                  <a:close/>
                  <a:moveTo>
                    <a:pt x="41678" y="26667"/>
                  </a:moveTo>
                  <a:cubicBezTo>
                    <a:pt x="41981" y="26667"/>
                    <a:pt x="41973" y="27144"/>
                    <a:pt x="41655" y="27144"/>
                  </a:cubicBezTo>
                  <a:cubicBezTo>
                    <a:pt x="33375" y="27482"/>
                    <a:pt x="25039" y="27820"/>
                    <a:pt x="16714" y="27820"/>
                  </a:cubicBezTo>
                  <a:cubicBezTo>
                    <a:pt x="12691" y="27820"/>
                    <a:pt x="8672" y="27741"/>
                    <a:pt x="4662" y="27545"/>
                  </a:cubicBezTo>
                  <a:cubicBezTo>
                    <a:pt x="4462" y="27545"/>
                    <a:pt x="4462" y="27219"/>
                    <a:pt x="4662" y="27219"/>
                  </a:cubicBezTo>
                  <a:cubicBezTo>
                    <a:pt x="16993" y="27018"/>
                    <a:pt x="29324" y="27194"/>
                    <a:pt x="41655" y="26668"/>
                  </a:cubicBezTo>
                  <a:cubicBezTo>
                    <a:pt x="41663" y="26667"/>
                    <a:pt x="41671" y="26667"/>
                    <a:pt x="41678" y="26667"/>
                  </a:cubicBezTo>
                  <a:close/>
                  <a:moveTo>
                    <a:pt x="31837" y="30448"/>
                  </a:moveTo>
                  <a:cubicBezTo>
                    <a:pt x="35001" y="30448"/>
                    <a:pt x="38165" y="30457"/>
                    <a:pt x="41329" y="30477"/>
                  </a:cubicBezTo>
                  <a:cubicBezTo>
                    <a:pt x="41605" y="30477"/>
                    <a:pt x="41605" y="30928"/>
                    <a:pt x="41329" y="30928"/>
                  </a:cubicBezTo>
                  <a:cubicBezTo>
                    <a:pt x="33886" y="31036"/>
                    <a:pt x="26444" y="31087"/>
                    <a:pt x="19001" y="31087"/>
                  </a:cubicBezTo>
                  <a:cubicBezTo>
                    <a:pt x="14338" y="31087"/>
                    <a:pt x="9676" y="31067"/>
                    <a:pt x="5013" y="31028"/>
                  </a:cubicBezTo>
                  <a:cubicBezTo>
                    <a:pt x="4763" y="31028"/>
                    <a:pt x="4763" y="30678"/>
                    <a:pt x="5013" y="30653"/>
                  </a:cubicBezTo>
                  <a:cubicBezTo>
                    <a:pt x="13954" y="30523"/>
                    <a:pt x="22895" y="30448"/>
                    <a:pt x="31837" y="30448"/>
                  </a:cubicBezTo>
                  <a:close/>
                  <a:moveTo>
                    <a:pt x="41079" y="33485"/>
                  </a:moveTo>
                  <a:cubicBezTo>
                    <a:pt x="41429" y="33485"/>
                    <a:pt x="41429" y="34011"/>
                    <a:pt x="41079" y="34011"/>
                  </a:cubicBezTo>
                  <a:cubicBezTo>
                    <a:pt x="29149" y="34136"/>
                    <a:pt x="17194" y="34387"/>
                    <a:pt x="5239" y="34487"/>
                  </a:cubicBezTo>
                  <a:cubicBezTo>
                    <a:pt x="4938" y="34487"/>
                    <a:pt x="4938" y="34036"/>
                    <a:pt x="5239" y="34036"/>
                  </a:cubicBezTo>
                  <a:cubicBezTo>
                    <a:pt x="17169" y="33660"/>
                    <a:pt x="29149" y="33560"/>
                    <a:pt x="41079" y="33485"/>
                  </a:cubicBezTo>
                  <a:close/>
                  <a:moveTo>
                    <a:pt x="41079" y="36617"/>
                  </a:moveTo>
                  <a:cubicBezTo>
                    <a:pt x="41404" y="36617"/>
                    <a:pt x="41404" y="37094"/>
                    <a:pt x="41079" y="37094"/>
                  </a:cubicBezTo>
                  <a:cubicBezTo>
                    <a:pt x="30993" y="37304"/>
                    <a:pt x="20855" y="37549"/>
                    <a:pt x="10738" y="37549"/>
                  </a:cubicBezTo>
                  <a:cubicBezTo>
                    <a:pt x="8787" y="37549"/>
                    <a:pt x="6837" y="37540"/>
                    <a:pt x="4888" y="37520"/>
                  </a:cubicBezTo>
                  <a:cubicBezTo>
                    <a:pt x="4612" y="37520"/>
                    <a:pt x="4612" y="37094"/>
                    <a:pt x="4888" y="37094"/>
                  </a:cubicBezTo>
                  <a:cubicBezTo>
                    <a:pt x="16943" y="36693"/>
                    <a:pt x="29023" y="36668"/>
                    <a:pt x="41079" y="36617"/>
                  </a:cubicBezTo>
                  <a:close/>
                  <a:moveTo>
                    <a:pt x="35737" y="40152"/>
                  </a:moveTo>
                  <a:cubicBezTo>
                    <a:pt x="37600" y="40152"/>
                    <a:pt x="39464" y="40188"/>
                    <a:pt x="41329" y="40277"/>
                  </a:cubicBezTo>
                  <a:cubicBezTo>
                    <a:pt x="41722" y="40301"/>
                    <a:pt x="41730" y="40904"/>
                    <a:pt x="41352" y="40904"/>
                  </a:cubicBezTo>
                  <a:cubicBezTo>
                    <a:pt x="41345" y="40904"/>
                    <a:pt x="41337" y="40904"/>
                    <a:pt x="41329" y="40903"/>
                  </a:cubicBezTo>
                  <a:cubicBezTo>
                    <a:pt x="39822" y="40831"/>
                    <a:pt x="38312" y="40801"/>
                    <a:pt x="36801" y="40801"/>
                  </a:cubicBezTo>
                  <a:cubicBezTo>
                    <a:pt x="29527" y="40801"/>
                    <a:pt x="22222" y="41492"/>
                    <a:pt x="14950" y="41492"/>
                  </a:cubicBezTo>
                  <a:cubicBezTo>
                    <a:pt x="11629" y="41492"/>
                    <a:pt x="8314" y="41348"/>
                    <a:pt x="5013" y="40928"/>
                  </a:cubicBezTo>
                  <a:cubicBezTo>
                    <a:pt x="4813" y="40903"/>
                    <a:pt x="4788" y="40602"/>
                    <a:pt x="5013" y="40602"/>
                  </a:cubicBezTo>
                  <a:cubicBezTo>
                    <a:pt x="7338" y="40747"/>
                    <a:pt x="9660" y="40802"/>
                    <a:pt x="11980" y="40802"/>
                  </a:cubicBezTo>
                  <a:cubicBezTo>
                    <a:pt x="19905" y="40802"/>
                    <a:pt x="27810" y="40152"/>
                    <a:pt x="35737" y="40152"/>
                  </a:cubicBezTo>
                  <a:close/>
                  <a:moveTo>
                    <a:pt x="44312" y="1"/>
                  </a:moveTo>
                  <a:lnTo>
                    <a:pt x="44312" y="1"/>
                  </a:lnTo>
                  <a:cubicBezTo>
                    <a:pt x="44756" y="1147"/>
                    <a:pt x="43804" y="2402"/>
                    <a:pt x="42575" y="2402"/>
                  </a:cubicBezTo>
                  <a:cubicBezTo>
                    <a:pt x="42487" y="2402"/>
                    <a:pt x="42397" y="2395"/>
                    <a:pt x="42307" y="2382"/>
                  </a:cubicBezTo>
                  <a:cubicBezTo>
                    <a:pt x="41329" y="2231"/>
                    <a:pt x="40652" y="1103"/>
                    <a:pt x="41079" y="377"/>
                  </a:cubicBezTo>
                  <a:cubicBezTo>
                    <a:pt x="40778" y="352"/>
                    <a:pt x="40477" y="327"/>
                    <a:pt x="40176" y="251"/>
                  </a:cubicBezTo>
                  <a:lnTo>
                    <a:pt x="40176" y="251"/>
                  </a:lnTo>
                  <a:cubicBezTo>
                    <a:pt x="40445" y="1132"/>
                    <a:pt x="39783" y="2108"/>
                    <a:pt x="38796" y="2108"/>
                  </a:cubicBezTo>
                  <a:cubicBezTo>
                    <a:pt x="38772" y="2108"/>
                    <a:pt x="38747" y="2107"/>
                    <a:pt x="38723" y="2106"/>
                  </a:cubicBezTo>
                  <a:cubicBezTo>
                    <a:pt x="37670" y="2056"/>
                    <a:pt x="37144" y="1078"/>
                    <a:pt x="37394" y="201"/>
                  </a:cubicBezTo>
                  <a:lnTo>
                    <a:pt x="37394" y="201"/>
                  </a:lnTo>
                  <a:cubicBezTo>
                    <a:pt x="37094" y="226"/>
                    <a:pt x="36768" y="251"/>
                    <a:pt x="36467" y="276"/>
                  </a:cubicBezTo>
                  <a:cubicBezTo>
                    <a:pt x="36764" y="1168"/>
                    <a:pt x="36131" y="2232"/>
                    <a:pt x="35075" y="2232"/>
                  </a:cubicBezTo>
                  <a:cubicBezTo>
                    <a:pt x="35063" y="2232"/>
                    <a:pt x="35051" y="2232"/>
                    <a:pt x="35038" y="2231"/>
                  </a:cubicBezTo>
                  <a:cubicBezTo>
                    <a:pt x="33885" y="2231"/>
                    <a:pt x="33334" y="1103"/>
                    <a:pt x="33685" y="151"/>
                  </a:cubicBezTo>
                  <a:cubicBezTo>
                    <a:pt x="33334" y="126"/>
                    <a:pt x="33008" y="101"/>
                    <a:pt x="32657" y="76"/>
                  </a:cubicBezTo>
                  <a:lnTo>
                    <a:pt x="32657" y="76"/>
                  </a:lnTo>
                  <a:cubicBezTo>
                    <a:pt x="33134" y="1053"/>
                    <a:pt x="32557" y="2332"/>
                    <a:pt x="31329" y="2432"/>
                  </a:cubicBezTo>
                  <a:cubicBezTo>
                    <a:pt x="31292" y="2434"/>
                    <a:pt x="31255" y="2435"/>
                    <a:pt x="31218" y="2435"/>
                  </a:cubicBezTo>
                  <a:cubicBezTo>
                    <a:pt x="30032" y="2435"/>
                    <a:pt x="29335" y="1272"/>
                    <a:pt x="29675" y="226"/>
                  </a:cubicBezTo>
                  <a:lnTo>
                    <a:pt x="28522" y="226"/>
                  </a:lnTo>
                  <a:cubicBezTo>
                    <a:pt x="29124" y="928"/>
                    <a:pt x="28622" y="2131"/>
                    <a:pt x="27645" y="2382"/>
                  </a:cubicBezTo>
                  <a:cubicBezTo>
                    <a:pt x="27522" y="2407"/>
                    <a:pt x="27391" y="2420"/>
                    <a:pt x="27258" y="2420"/>
                  </a:cubicBezTo>
                  <a:cubicBezTo>
                    <a:pt x="26740" y="2420"/>
                    <a:pt x="26179" y="2224"/>
                    <a:pt x="25840" y="1805"/>
                  </a:cubicBezTo>
                  <a:cubicBezTo>
                    <a:pt x="25439" y="1304"/>
                    <a:pt x="25590" y="753"/>
                    <a:pt x="25840" y="226"/>
                  </a:cubicBezTo>
                  <a:lnTo>
                    <a:pt x="25840" y="226"/>
                  </a:lnTo>
                  <a:cubicBezTo>
                    <a:pt x="25389" y="301"/>
                    <a:pt x="24938" y="301"/>
                    <a:pt x="24462" y="327"/>
                  </a:cubicBezTo>
                  <a:cubicBezTo>
                    <a:pt x="24788" y="1078"/>
                    <a:pt x="23885" y="2181"/>
                    <a:pt x="23008" y="2206"/>
                  </a:cubicBezTo>
                  <a:cubicBezTo>
                    <a:pt x="22985" y="2207"/>
                    <a:pt x="22963" y="2208"/>
                    <a:pt x="22941" y="2208"/>
                  </a:cubicBezTo>
                  <a:cubicBezTo>
                    <a:pt x="21909" y="2208"/>
                    <a:pt x="21412" y="1085"/>
                    <a:pt x="21755" y="226"/>
                  </a:cubicBezTo>
                  <a:cubicBezTo>
                    <a:pt x="21379" y="226"/>
                    <a:pt x="21028" y="226"/>
                    <a:pt x="20652" y="201"/>
                  </a:cubicBezTo>
                  <a:lnTo>
                    <a:pt x="20652" y="201"/>
                  </a:lnTo>
                  <a:cubicBezTo>
                    <a:pt x="21053" y="1078"/>
                    <a:pt x="20552" y="2181"/>
                    <a:pt x="19474" y="2256"/>
                  </a:cubicBezTo>
                  <a:cubicBezTo>
                    <a:pt x="19438" y="2259"/>
                    <a:pt x="19401" y="2260"/>
                    <a:pt x="19366" y="2260"/>
                  </a:cubicBezTo>
                  <a:cubicBezTo>
                    <a:pt x="18210" y="2260"/>
                    <a:pt x="17632" y="1099"/>
                    <a:pt x="18021" y="126"/>
                  </a:cubicBezTo>
                  <a:cubicBezTo>
                    <a:pt x="17519" y="126"/>
                    <a:pt x="17018" y="126"/>
                    <a:pt x="16542" y="101"/>
                  </a:cubicBezTo>
                  <a:lnTo>
                    <a:pt x="16542" y="101"/>
                  </a:lnTo>
                  <a:cubicBezTo>
                    <a:pt x="17093" y="928"/>
                    <a:pt x="16717" y="2231"/>
                    <a:pt x="15565" y="2382"/>
                  </a:cubicBezTo>
                  <a:cubicBezTo>
                    <a:pt x="15459" y="2398"/>
                    <a:pt x="15360" y="2406"/>
                    <a:pt x="15265" y="2406"/>
                  </a:cubicBezTo>
                  <a:cubicBezTo>
                    <a:pt x="14075" y="2406"/>
                    <a:pt x="13722" y="1153"/>
                    <a:pt x="14186" y="201"/>
                  </a:cubicBezTo>
                  <a:lnTo>
                    <a:pt x="14186" y="201"/>
                  </a:lnTo>
                  <a:cubicBezTo>
                    <a:pt x="14019" y="210"/>
                    <a:pt x="13852" y="212"/>
                    <a:pt x="13686" y="212"/>
                  </a:cubicBezTo>
                  <a:cubicBezTo>
                    <a:pt x="13353" y="212"/>
                    <a:pt x="13025" y="201"/>
                    <a:pt x="12707" y="201"/>
                  </a:cubicBezTo>
                  <a:cubicBezTo>
                    <a:pt x="12958" y="602"/>
                    <a:pt x="13008" y="1129"/>
                    <a:pt x="12808" y="1580"/>
                  </a:cubicBezTo>
                  <a:cubicBezTo>
                    <a:pt x="12587" y="2109"/>
                    <a:pt x="12056" y="2425"/>
                    <a:pt x="11505" y="2425"/>
                  </a:cubicBezTo>
                  <a:cubicBezTo>
                    <a:pt x="11430" y="2425"/>
                    <a:pt x="11354" y="2419"/>
                    <a:pt x="11279" y="2407"/>
                  </a:cubicBezTo>
                  <a:cubicBezTo>
                    <a:pt x="10627" y="2332"/>
                    <a:pt x="10076" y="1830"/>
                    <a:pt x="10001" y="1179"/>
                  </a:cubicBezTo>
                  <a:cubicBezTo>
                    <a:pt x="9976" y="803"/>
                    <a:pt x="10101" y="452"/>
                    <a:pt x="10352" y="201"/>
                  </a:cubicBezTo>
                  <a:lnTo>
                    <a:pt x="10352" y="201"/>
                  </a:lnTo>
                  <a:cubicBezTo>
                    <a:pt x="9900" y="276"/>
                    <a:pt x="9474" y="301"/>
                    <a:pt x="9048" y="301"/>
                  </a:cubicBezTo>
                  <a:cubicBezTo>
                    <a:pt x="9299" y="778"/>
                    <a:pt x="9299" y="1379"/>
                    <a:pt x="9073" y="1855"/>
                  </a:cubicBezTo>
                  <a:cubicBezTo>
                    <a:pt x="8811" y="2380"/>
                    <a:pt x="8262" y="2676"/>
                    <a:pt x="7693" y="2676"/>
                  </a:cubicBezTo>
                  <a:cubicBezTo>
                    <a:pt x="7610" y="2676"/>
                    <a:pt x="7527" y="2670"/>
                    <a:pt x="7444" y="2657"/>
                  </a:cubicBezTo>
                  <a:cubicBezTo>
                    <a:pt x="6793" y="2557"/>
                    <a:pt x="6291" y="2081"/>
                    <a:pt x="6241" y="1404"/>
                  </a:cubicBezTo>
                  <a:cubicBezTo>
                    <a:pt x="6191" y="1003"/>
                    <a:pt x="6367" y="502"/>
                    <a:pt x="6667" y="226"/>
                  </a:cubicBezTo>
                  <a:lnTo>
                    <a:pt x="6667" y="226"/>
                  </a:lnTo>
                  <a:cubicBezTo>
                    <a:pt x="6520" y="233"/>
                    <a:pt x="6370" y="236"/>
                    <a:pt x="6220" y="236"/>
                  </a:cubicBezTo>
                  <a:cubicBezTo>
                    <a:pt x="5809" y="236"/>
                    <a:pt x="5392" y="213"/>
                    <a:pt x="4988" y="176"/>
                  </a:cubicBezTo>
                  <a:lnTo>
                    <a:pt x="4988" y="176"/>
                  </a:lnTo>
                  <a:cubicBezTo>
                    <a:pt x="5765" y="1003"/>
                    <a:pt x="5189" y="2532"/>
                    <a:pt x="3961" y="2607"/>
                  </a:cubicBezTo>
                  <a:cubicBezTo>
                    <a:pt x="3896" y="2614"/>
                    <a:pt x="3830" y="2617"/>
                    <a:pt x="3763" y="2617"/>
                  </a:cubicBezTo>
                  <a:cubicBezTo>
                    <a:pt x="3085" y="2617"/>
                    <a:pt x="2350" y="2273"/>
                    <a:pt x="2031" y="1680"/>
                  </a:cubicBezTo>
                  <a:cubicBezTo>
                    <a:pt x="1855" y="1354"/>
                    <a:pt x="1855" y="953"/>
                    <a:pt x="2006" y="652"/>
                  </a:cubicBezTo>
                  <a:lnTo>
                    <a:pt x="2006" y="652"/>
                  </a:lnTo>
                  <a:cubicBezTo>
                    <a:pt x="1790" y="699"/>
                    <a:pt x="1561" y="718"/>
                    <a:pt x="1329" y="718"/>
                  </a:cubicBezTo>
                  <a:cubicBezTo>
                    <a:pt x="941" y="718"/>
                    <a:pt x="547" y="665"/>
                    <a:pt x="201" y="602"/>
                  </a:cubicBezTo>
                  <a:lnTo>
                    <a:pt x="176" y="602"/>
                  </a:lnTo>
                  <a:cubicBezTo>
                    <a:pt x="527" y="6166"/>
                    <a:pt x="652" y="11755"/>
                    <a:pt x="652" y="17369"/>
                  </a:cubicBezTo>
                  <a:cubicBezTo>
                    <a:pt x="652" y="27369"/>
                    <a:pt x="251" y="37419"/>
                    <a:pt x="1" y="47369"/>
                  </a:cubicBezTo>
                  <a:cubicBezTo>
                    <a:pt x="1877" y="47360"/>
                    <a:pt x="3753" y="47357"/>
                    <a:pt x="5629" y="47357"/>
                  </a:cubicBezTo>
                  <a:cubicBezTo>
                    <a:pt x="12383" y="47357"/>
                    <a:pt x="19133" y="47403"/>
                    <a:pt x="25885" y="47403"/>
                  </a:cubicBezTo>
                  <a:cubicBezTo>
                    <a:pt x="32660" y="47403"/>
                    <a:pt x="39436" y="47356"/>
                    <a:pt x="46216" y="47169"/>
                  </a:cubicBezTo>
                  <a:cubicBezTo>
                    <a:pt x="46241" y="47169"/>
                    <a:pt x="46267" y="47194"/>
                    <a:pt x="46317" y="47194"/>
                  </a:cubicBezTo>
                  <a:cubicBezTo>
                    <a:pt x="45815" y="39349"/>
                    <a:pt x="46116" y="31379"/>
                    <a:pt x="46091" y="23510"/>
                  </a:cubicBezTo>
                  <a:cubicBezTo>
                    <a:pt x="46066" y="15690"/>
                    <a:pt x="46116" y="7870"/>
                    <a:pt x="46166" y="51"/>
                  </a:cubicBezTo>
                  <a:lnTo>
                    <a:pt x="46166" y="51"/>
                  </a:lnTo>
                  <a:cubicBezTo>
                    <a:pt x="45946" y="60"/>
                    <a:pt x="45723" y="66"/>
                    <a:pt x="45497" y="66"/>
                  </a:cubicBezTo>
                  <a:cubicBezTo>
                    <a:pt x="45106" y="66"/>
                    <a:pt x="44709" y="48"/>
                    <a:pt x="443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631725" y="1023800"/>
              <a:ext cx="932975" cy="17650"/>
            </a:xfrm>
            <a:custGeom>
              <a:avLst/>
              <a:gdLst/>
              <a:ahLst/>
              <a:cxnLst/>
              <a:rect l="l" t="t" r="r" b="b"/>
              <a:pathLst>
                <a:path w="37319" h="706" extrusionOk="0">
                  <a:moveTo>
                    <a:pt x="24005" y="1"/>
                  </a:moveTo>
                  <a:cubicBezTo>
                    <a:pt x="16063" y="1"/>
                    <a:pt x="8121" y="34"/>
                    <a:pt x="201" y="277"/>
                  </a:cubicBezTo>
                  <a:cubicBezTo>
                    <a:pt x="25" y="302"/>
                    <a:pt x="0" y="578"/>
                    <a:pt x="201" y="578"/>
                  </a:cubicBezTo>
                  <a:cubicBezTo>
                    <a:pt x="4399" y="673"/>
                    <a:pt x="8603" y="705"/>
                    <a:pt x="12810" y="705"/>
                  </a:cubicBezTo>
                  <a:cubicBezTo>
                    <a:pt x="20859" y="705"/>
                    <a:pt x="28919" y="586"/>
                    <a:pt x="36968" y="553"/>
                  </a:cubicBezTo>
                  <a:cubicBezTo>
                    <a:pt x="37311" y="553"/>
                    <a:pt x="37319" y="1"/>
                    <a:pt x="36990" y="1"/>
                  </a:cubicBezTo>
                  <a:cubicBezTo>
                    <a:pt x="36983" y="1"/>
                    <a:pt x="36975" y="1"/>
                    <a:pt x="36968" y="2"/>
                  </a:cubicBezTo>
                  <a:cubicBezTo>
                    <a:pt x="35630" y="4"/>
                    <a:pt x="34292" y="5"/>
                    <a:pt x="32954" y="5"/>
                  </a:cubicBezTo>
                  <a:cubicBezTo>
                    <a:pt x="29972" y="5"/>
                    <a:pt x="26988" y="1"/>
                    <a:pt x="24005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633600" y="849000"/>
              <a:ext cx="924200" cy="26400"/>
            </a:xfrm>
            <a:custGeom>
              <a:avLst/>
              <a:gdLst/>
              <a:ahLst/>
              <a:cxnLst/>
              <a:rect l="l" t="t" r="r" b="b"/>
              <a:pathLst>
                <a:path w="36968" h="1056" extrusionOk="0">
                  <a:moveTo>
                    <a:pt x="36665" y="0"/>
                  </a:moveTo>
                  <a:cubicBezTo>
                    <a:pt x="36658" y="0"/>
                    <a:pt x="36650" y="1"/>
                    <a:pt x="36642" y="1"/>
                  </a:cubicBezTo>
                  <a:cubicBezTo>
                    <a:pt x="24512" y="302"/>
                    <a:pt x="12256" y="1"/>
                    <a:pt x="126" y="628"/>
                  </a:cubicBezTo>
                  <a:cubicBezTo>
                    <a:pt x="0" y="628"/>
                    <a:pt x="0" y="803"/>
                    <a:pt x="126" y="803"/>
                  </a:cubicBezTo>
                  <a:cubicBezTo>
                    <a:pt x="3812" y="986"/>
                    <a:pt x="7517" y="1056"/>
                    <a:pt x="11229" y="1056"/>
                  </a:cubicBezTo>
                  <a:cubicBezTo>
                    <a:pt x="19707" y="1056"/>
                    <a:pt x="28223" y="694"/>
                    <a:pt x="36642" y="502"/>
                  </a:cubicBezTo>
                  <a:cubicBezTo>
                    <a:pt x="36960" y="478"/>
                    <a:pt x="36968" y="0"/>
                    <a:pt x="3666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624825" y="765850"/>
              <a:ext cx="931725" cy="15325"/>
            </a:xfrm>
            <a:custGeom>
              <a:avLst/>
              <a:gdLst/>
              <a:ahLst/>
              <a:cxnLst/>
              <a:rect l="l" t="t" r="r" b="b"/>
              <a:pathLst>
                <a:path w="37269" h="613" extrusionOk="0">
                  <a:moveTo>
                    <a:pt x="14932" y="0"/>
                  </a:moveTo>
                  <a:cubicBezTo>
                    <a:pt x="9993" y="0"/>
                    <a:pt x="5055" y="58"/>
                    <a:pt x="126" y="270"/>
                  </a:cubicBezTo>
                  <a:cubicBezTo>
                    <a:pt x="1" y="270"/>
                    <a:pt x="1" y="470"/>
                    <a:pt x="126" y="470"/>
                  </a:cubicBezTo>
                  <a:cubicBezTo>
                    <a:pt x="3600" y="576"/>
                    <a:pt x="7078" y="613"/>
                    <a:pt x="10557" y="613"/>
                  </a:cubicBezTo>
                  <a:cubicBezTo>
                    <a:pt x="17949" y="613"/>
                    <a:pt x="25349" y="449"/>
                    <a:pt x="32735" y="449"/>
                  </a:cubicBezTo>
                  <a:cubicBezTo>
                    <a:pt x="34163" y="449"/>
                    <a:pt x="35591" y="456"/>
                    <a:pt x="37018" y="470"/>
                  </a:cubicBezTo>
                  <a:cubicBezTo>
                    <a:pt x="37269" y="470"/>
                    <a:pt x="37269" y="69"/>
                    <a:pt x="37018" y="69"/>
                  </a:cubicBezTo>
                  <a:cubicBezTo>
                    <a:pt x="35627" y="80"/>
                    <a:pt x="34236" y="85"/>
                    <a:pt x="32844" y="85"/>
                  </a:cubicBezTo>
                  <a:cubicBezTo>
                    <a:pt x="26878" y="85"/>
                    <a:pt x="20904" y="0"/>
                    <a:pt x="14932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617300" y="1111525"/>
              <a:ext cx="938000" cy="28850"/>
            </a:xfrm>
            <a:custGeom>
              <a:avLst/>
              <a:gdLst/>
              <a:ahLst/>
              <a:cxnLst/>
              <a:rect l="l" t="t" r="r" b="b"/>
              <a:pathLst>
                <a:path w="37520" h="1154" extrusionOk="0">
                  <a:moveTo>
                    <a:pt x="37217" y="1"/>
                  </a:moveTo>
                  <a:cubicBezTo>
                    <a:pt x="37210" y="1"/>
                    <a:pt x="37202" y="1"/>
                    <a:pt x="37194" y="2"/>
                  </a:cubicBezTo>
                  <a:cubicBezTo>
                    <a:pt x="24863" y="528"/>
                    <a:pt x="12532" y="352"/>
                    <a:pt x="201" y="553"/>
                  </a:cubicBezTo>
                  <a:cubicBezTo>
                    <a:pt x="1" y="553"/>
                    <a:pt x="1" y="879"/>
                    <a:pt x="201" y="879"/>
                  </a:cubicBezTo>
                  <a:cubicBezTo>
                    <a:pt x="4211" y="1075"/>
                    <a:pt x="8230" y="1154"/>
                    <a:pt x="12253" y="1154"/>
                  </a:cubicBezTo>
                  <a:cubicBezTo>
                    <a:pt x="20578" y="1154"/>
                    <a:pt x="28914" y="816"/>
                    <a:pt x="37194" y="478"/>
                  </a:cubicBezTo>
                  <a:cubicBezTo>
                    <a:pt x="37512" y="478"/>
                    <a:pt x="37520" y="1"/>
                    <a:pt x="37217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1624825" y="1206075"/>
              <a:ext cx="921075" cy="16000"/>
            </a:xfrm>
            <a:custGeom>
              <a:avLst/>
              <a:gdLst/>
              <a:ahLst/>
              <a:cxnLst/>
              <a:rect l="l" t="t" r="r" b="b"/>
              <a:pathLst>
                <a:path w="36843" h="640" extrusionOk="0">
                  <a:moveTo>
                    <a:pt x="27075" y="0"/>
                  </a:moveTo>
                  <a:cubicBezTo>
                    <a:pt x="18133" y="0"/>
                    <a:pt x="9192" y="75"/>
                    <a:pt x="251" y="205"/>
                  </a:cubicBezTo>
                  <a:cubicBezTo>
                    <a:pt x="1" y="230"/>
                    <a:pt x="1" y="580"/>
                    <a:pt x="251" y="580"/>
                  </a:cubicBezTo>
                  <a:cubicBezTo>
                    <a:pt x="4914" y="619"/>
                    <a:pt x="9576" y="639"/>
                    <a:pt x="14239" y="639"/>
                  </a:cubicBezTo>
                  <a:cubicBezTo>
                    <a:pt x="21682" y="639"/>
                    <a:pt x="29124" y="588"/>
                    <a:pt x="36567" y="480"/>
                  </a:cubicBezTo>
                  <a:cubicBezTo>
                    <a:pt x="36843" y="480"/>
                    <a:pt x="36843" y="29"/>
                    <a:pt x="36567" y="29"/>
                  </a:cubicBezTo>
                  <a:cubicBezTo>
                    <a:pt x="33403" y="9"/>
                    <a:pt x="30239" y="0"/>
                    <a:pt x="2707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1625450" y="1448675"/>
              <a:ext cx="923575" cy="33500"/>
            </a:xfrm>
            <a:custGeom>
              <a:avLst/>
              <a:gdLst/>
              <a:ahLst/>
              <a:cxnLst/>
              <a:rect l="l" t="t" r="r" b="b"/>
              <a:pathLst>
                <a:path w="36943" h="1340" extrusionOk="0">
                  <a:moveTo>
                    <a:pt x="30950" y="0"/>
                  </a:moveTo>
                  <a:cubicBezTo>
                    <a:pt x="23023" y="0"/>
                    <a:pt x="15118" y="650"/>
                    <a:pt x="7193" y="650"/>
                  </a:cubicBezTo>
                  <a:cubicBezTo>
                    <a:pt x="4873" y="650"/>
                    <a:pt x="2551" y="595"/>
                    <a:pt x="226" y="450"/>
                  </a:cubicBezTo>
                  <a:cubicBezTo>
                    <a:pt x="1" y="450"/>
                    <a:pt x="26" y="751"/>
                    <a:pt x="226" y="776"/>
                  </a:cubicBezTo>
                  <a:cubicBezTo>
                    <a:pt x="3527" y="1196"/>
                    <a:pt x="6842" y="1340"/>
                    <a:pt x="10163" y="1340"/>
                  </a:cubicBezTo>
                  <a:cubicBezTo>
                    <a:pt x="17435" y="1340"/>
                    <a:pt x="24740" y="649"/>
                    <a:pt x="32014" y="649"/>
                  </a:cubicBezTo>
                  <a:cubicBezTo>
                    <a:pt x="33525" y="649"/>
                    <a:pt x="35035" y="679"/>
                    <a:pt x="36542" y="751"/>
                  </a:cubicBezTo>
                  <a:cubicBezTo>
                    <a:pt x="36550" y="752"/>
                    <a:pt x="36558" y="752"/>
                    <a:pt x="36565" y="752"/>
                  </a:cubicBezTo>
                  <a:cubicBezTo>
                    <a:pt x="36943" y="752"/>
                    <a:pt x="36935" y="149"/>
                    <a:pt x="36542" y="125"/>
                  </a:cubicBezTo>
                  <a:cubicBezTo>
                    <a:pt x="34677" y="36"/>
                    <a:pt x="32813" y="0"/>
                    <a:pt x="3095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624200" y="934225"/>
              <a:ext cx="919200" cy="21800"/>
            </a:xfrm>
            <a:custGeom>
              <a:avLst/>
              <a:gdLst/>
              <a:ahLst/>
              <a:cxnLst/>
              <a:rect l="l" t="t" r="r" b="b"/>
              <a:pathLst>
                <a:path w="36768" h="872" extrusionOk="0">
                  <a:moveTo>
                    <a:pt x="26200" y="37"/>
                  </a:moveTo>
                  <a:cubicBezTo>
                    <a:pt x="23572" y="37"/>
                    <a:pt x="20944" y="54"/>
                    <a:pt x="18321" y="76"/>
                  </a:cubicBezTo>
                  <a:cubicBezTo>
                    <a:pt x="12281" y="126"/>
                    <a:pt x="6166" y="1"/>
                    <a:pt x="151" y="602"/>
                  </a:cubicBezTo>
                  <a:cubicBezTo>
                    <a:pt x="26" y="602"/>
                    <a:pt x="0" y="828"/>
                    <a:pt x="151" y="828"/>
                  </a:cubicBezTo>
                  <a:cubicBezTo>
                    <a:pt x="1223" y="859"/>
                    <a:pt x="2297" y="872"/>
                    <a:pt x="3372" y="872"/>
                  </a:cubicBezTo>
                  <a:cubicBezTo>
                    <a:pt x="8352" y="872"/>
                    <a:pt x="13353" y="593"/>
                    <a:pt x="18321" y="552"/>
                  </a:cubicBezTo>
                  <a:cubicBezTo>
                    <a:pt x="19725" y="540"/>
                    <a:pt x="21130" y="536"/>
                    <a:pt x="22536" y="536"/>
                  </a:cubicBezTo>
                  <a:cubicBezTo>
                    <a:pt x="27179" y="536"/>
                    <a:pt x="31830" y="589"/>
                    <a:pt x="36467" y="627"/>
                  </a:cubicBezTo>
                  <a:cubicBezTo>
                    <a:pt x="36768" y="627"/>
                    <a:pt x="36768" y="176"/>
                    <a:pt x="36467" y="151"/>
                  </a:cubicBezTo>
                  <a:cubicBezTo>
                    <a:pt x="33050" y="66"/>
                    <a:pt x="29624" y="37"/>
                    <a:pt x="26200" y="37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629200" y="1281975"/>
              <a:ext cx="912325" cy="25100"/>
            </a:xfrm>
            <a:custGeom>
              <a:avLst/>
              <a:gdLst/>
              <a:ahLst/>
              <a:cxnLst/>
              <a:rect l="l" t="t" r="r" b="b"/>
              <a:pathLst>
                <a:path w="36493" h="1004" extrusionOk="0">
                  <a:moveTo>
                    <a:pt x="36142" y="1"/>
                  </a:moveTo>
                  <a:cubicBezTo>
                    <a:pt x="24212" y="76"/>
                    <a:pt x="12232" y="176"/>
                    <a:pt x="302" y="552"/>
                  </a:cubicBezTo>
                  <a:cubicBezTo>
                    <a:pt x="1" y="552"/>
                    <a:pt x="1" y="1003"/>
                    <a:pt x="302" y="1003"/>
                  </a:cubicBezTo>
                  <a:cubicBezTo>
                    <a:pt x="12257" y="903"/>
                    <a:pt x="24212" y="652"/>
                    <a:pt x="36142" y="527"/>
                  </a:cubicBezTo>
                  <a:cubicBezTo>
                    <a:pt x="36492" y="527"/>
                    <a:pt x="36492" y="1"/>
                    <a:pt x="36142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1621075" y="1360300"/>
              <a:ext cx="919825" cy="23325"/>
            </a:xfrm>
            <a:custGeom>
              <a:avLst/>
              <a:gdLst/>
              <a:ahLst/>
              <a:cxnLst/>
              <a:rect l="l" t="t" r="r" b="b"/>
              <a:pathLst>
                <a:path w="36793" h="933" extrusionOk="0">
                  <a:moveTo>
                    <a:pt x="36467" y="0"/>
                  </a:moveTo>
                  <a:cubicBezTo>
                    <a:pt x="24411" y="51"/>
                    <a:pt x="12331" y="76"/>
                    <a:pt x="276" y="477"/>
                  </a:cubicBezTo>
                  <a:cubicBezTo>
                    <a:pt x="0" y="477"/>
                    <a:pt x="0" y="903"/>
                    <a:pt x="276" y="903"/>
                  </a:cubicBezTo>
                  <a:cubicBezTo>
                    <a:pt x="2225" y="923"/>
                    <a:pt x="4175" y="932"/>
                    <a:pt x="6126" y="932"/>
                  </a:cubicBezTo>
                  <a:cubicBezTo>
                    <a:pt x="16243" y="932"/>
                    <a:pt x="26381" y="687"/>
                    <a:pt x="36467" y="477"/>
                  </a:cubicBezTo>
                  <a:cubicBezTo>
                    <a:pt x="36792" y="477"/>
                    <a:pt x="36792" y="0"/>
                    <a:pt x="3646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" name="Google Shape;26;p2"/>
          <p:cNvSpPr/>
          <p:nvPr/>
        </p:nvSpPr>
        <p:spPr>
          <a:xfrm>
            <a:off x="-50900" y="-21500"/>
            <a:ext cx="771000" cy="5165100"/>
          </a:xfrm>
          <a:prstGeom prst="rect">
            <a:avLst/>
          </a:pr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" name="Google Shape;27;p2"/>
          <p:cNvGrpSpPr/>
          <p:nvPr/>
        </p:nvGrpSpPr>
        <p:grpSpPr>
          <a:xfrm rot="-1976796" flipH="1">
            <a:off x="5917481" y="3990133"/>
            <a:ext cx="3474354" cy="888893"/>
            <a:chOff x="3809875" y="1963175"/>
            <a:chExt cx="1923600" cy="492150"/>
          </a:xfrm>
        </p:grpSpPr>
        <p:sp>
          <p:nvSpPr>
            <p:cNvPr id="28" name="Google Shape;28;p2"/>
            <p:cNvSpPr/>
            <p:nvPr/>
          </p:nvSpPr>
          <p:spPr>
            <a:xfrm>
              <a:off x="3902950" y="2044375"/>
              <a:ext cx="620050" cy="185725"/>
            </a:xfrm>
            <a:custGeom>
              <a:avLst/>
              <a:gdLst/>
              <a:ahLst/>
              <a:cxnLst/>
              <a:rect l="l" t="t" r="r" b="b"/>
              <a:pathLst>
                <a:path w="24802" h="7429" extrusionOk="0">
                  <a:moveTo>
                    <a:pt x="855" y="1"/>
                  </a:moveTo>
                  <a:cubicBezTo>
                    <a:pt x="361" y="1"/>
                    <a:pt x="75" y="222"/>
                    <a:pt x="0" y="665"/>
                  </a:cubicBezTo>
                  <a:cubicBezTo>
                    <a:pt x="0" y="674"/>
                    <a:pt x="9" y="818"/>
                    <a:pt x="27" y="1080"/>
                  </a:cubicBezTo>
                  <a:cubicBezTo>
                    <a:pt x="172" y="1359"/>
                    <a:pt x="541" y="1539"/>
                    <a:pt x="1136" y="1638"/>
                  </a:cubicBezTo>
                  <a:cubicBezTo>
                    <a:pt x="1347" y="1673"/>
                    <a:pt x="1535" y="1690"/>
                    <a:pt x="1698" y="1690"/>
                  </a:cubicBezTo>
                  <a:cubicBezTo>
                    <a:pt x="1959" y="1690"/>
                    <a:pt x="2157" y="1646"/>
                    <a:pt x="2290" y="1557"/>
                  </a:cubicBezTo>
                  <a:cubicBezTo>
                    <a:pt x="2407" y="1485"/>
                    <a:pt x="2488" y="1350"/>
                    <a:pt x="2515" y="1143"/>
                  </a:cubicBezTo>
                  <a:cubicBezTo>
                    <a:pt x="2605" y="638"/>
                    <a:pt x="2236" y="277"/>
                    <a:pt x="1397" y="70"/>
                  </a:cubicBezTo>
                  <a:cubicBezTo>
                    <a:pt x="1195" y="24"/>
                    <a:pt x="1014" y="1"/>
                    <a:pt x="855" y="1"/>
                  </a:cubicBezTo>
                  <a:close/>
                  <a:moveTo>
                    <a:pt x="24530" y="3727"/>
                  </a:moveTo>
                  <a:cubicBezTo>
                    <a:pt x="24518" y="3727"/>
                    <a:pt x="24505" y="3728"/>
                    <a:pt x="24491" y="3730"/>
                  </a:cubicBezTo>
                  <a:cubicBezTo>
                    <a:pt x="24320" y="3757"/>
                    <a:pt x="24176" y="4018"/>
                    <a:pt x="24067" y="4523"/>
                  </a:cubicBezTo>
                  <a:cubicBezTo>
                    <a:pt x="24040" y="4613"/>
                    <a:pt x="23977" y="4937"/>
                    <a:pt x="23878" y="5514"/>
                  </a:cubicBezTo>
                  <a:cubicBezTo>
                    <a:pt x="23860" y="5614"/>
                    <a:pt x="23833" y="5713"/>
                    <a:pt x="23815" y="5803"/>
                  </a:cubicBezTo>
                  <a:cubicBezTo>
                    <a:pt x="23599" y="6839"/>
                    <a:pt x="23617" y="7380"/>
                    <a:pt x="23878" y="7425"/>
                  </a:cubicBezTo>
                  <a:cubicBezTo>
                    <a:pt x="23888" y="7427"/>
                    <a:pt x="23899" y="7428"/>
                    <a:pt x="23909" y="7428"/>
                  </a:cubicBezTo>
                  <a:cubicBezTo>
                    <a:pt x="24147" y="7428"/>
                    <a:pt x="24334" y="6922"/>
                    <a:pt x="24464" y="5911"/>
                  </a:cubicBezTo>
                  <a:cubicBezTo>
                    <a:pt x="24482" y="5821"/>
                    <a:pt x="24500" y="5722"/>
                    <a:pt x="24509" y="5623"/>
                  </a:cubicBezTo>
                  <a:cubicBezTo>
                    <a:pt x="24608" y="5244"/>
                    <a:pt x="24680" y="4901"/>
                    <a:pt x="24716" y="4595"/>
                  </a:cubicBezTo>
                  <a:cubicBezTo>
                    <a:pt x="24802" y="4016"/>
                    <a:pt x="24742" y="3727"/>
                    <a:pt x="24530" y="3727"/>
                  </a:cubicBezTo>
                  <a:close/>
                </a:path>
              </a:pathLst>
            </a:custGeom>
            <a:solidFill>
              <a:srgbClr val="4898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3866425" y="2007800"/>
              <a:ext cx="1864125" cy="387400"/>
            </a:xfrm>
            <a:custGeom>
              <a:avLst/>
              <a:gdLst/>
              <a:ahLst/>
              <a:cxnLst/>
              <a:rect l="l" t="t" r="r" b="b"/>
              <a:pathLst>
                <a:path w="74565" h="15496" extrusionOk="0">
                  <a:moveTo>
                    <a:pt x="2322" y="1540"/>
                  </a:moveTo>
                  <a:cubicBezTo>
                    <a:pt x="2425" y="1540"/>
                    <a:pt x="2537" y="1549"/>
                    <a:pt x="2660" y="1569"/>
                  </a:cubicBezTo>
                  <a:cubicBezTo>
                    <a:pt x="2714" y="1587"/>
                    <a:pt x="2777" y="1596"/>
                    <a:pt x="2840" y="1614"/>
                  </a:cubicBezTo>
                  <a:cubicBezTo>
                    <a:pt x="3634" y="1803"/>
                    <a:pt x="3985" y="2128"/>
                    <a:pt x="3904" y="2597"/>
                  </a:cubicBezTo>
                  <a:cubicBezTo>
                    <a:pt x="3877" y="2777"/>
                    <a:pt x="3814" y="2894"/>
                    <a:pt x="3715" y="2957"/>
                  </a:cubicBezTo>
                  <a:cubicBezTo>
                    <a:pt x="3588" y="3040"/>
                    <a:pt x="3402" y="3082"/>
                    <a:pt x="3157" y="3082"/>
                  </a:cubicBezTo>
                  <a:cubicBezTo>
                    <a:pt x="3000" y="3082"/>
                    <a:pt x="2819" y="3064"/>
                    <a:pt x="2615" y="3029"/>
                  </a:cubicBezTo>
                  <a:cubicBezTo>
                    <a:pt x="2038" y="2930"/>
                    <a:pt x="1687" y="2759"/>
                    <a:pt x="1569" y="2543"/>
                  </a:cubicBezTo>
                  <a:cubicBezTo>
                    <a:pt x="1551" y="2290"/>
                    <a:pt x="1542" y="2155"/>
                    <a:pt x="1542" y="2137"/>
                  </a:cubicBezTo>
                  <a:cubicBezTo>
                    <a:pt x="1609" y="1739"/>
                    <a:pt x="1862" y="1540"/>
                    <a:pt x="2322" y="1540"/>
                  </a:cubicBezTo>
                  <a:close/>
                  <a:moveTo>
                    <a:pt x="524" y="1"/>
                  </a:moveTo>
                  <a:lnTo>
                    <a:pt x="1" y="3119"/>
                  </a:lnTo>
                  <a:lnTo>
                    <a:pt x="25330" y="7347"/>
                  </a:lnTo>
                  <a:cubicBezTo>
                    <a:pt x="25330" y="7347"/>
                    <a:pt x="25393" y="7095"/>
                    <a:pt x="25420" y="6995"/>
                  </a:cubicBezTo>
                  <a:cubicBezTo>
                    <a:pt x="25537" y="6283"/>
                    <a:pt x="25582" y="6067"/>
                    <a:pt x="25601" y="6004"/>
                  </a:cubicBezTo>
                  <a:cubicBezTo>
                    <a:pt x="25736" y="5391"/>
                    <a:pt x="25889" y="5283"/>
                    <a:pt x="25961" y="5274"/>
                  </a:cubicBezTo>
                  <a:cubicBezTo>
                    <a:pt x="25979" y="5265"/>
                    <a:pt x="25997" y="5265"/>
                    <a:pt x="26015" y="5265"/>
                  </a:cubicBezTo>
                  <a:cubicBezTo>
                    <a:pt x="26141" y="5292"/>
                    <a:pt x="26177" y="5571"/>
                    <a:pt x="26105" y="6049"/>
                  </a:cubicBezTo>
                  <a:cubicBezTo>
                    <a:pt x="26069" y="6355"/>
                    <a:pt x="25997" y="6689"/>
                    <a:pt x="25898" y="7077"/>
                  </a:cubicBezTo>
                  <a:cubicBezTo>
                    <a:pt x="25880" y="7176"/>
                    <a:pt x="25871" y="7266"/>
                    <a:pt x="25844" y="7356"/>
                  </a:cubicBezTo>
                  <a:lnTo>
                    <a:pt x="25826" y="7437"/>
                  </a:lnTo>
                  <a:lnTo>
                    <a:pt x="26412" y="7527"/>
                  </a:lnTo>
                  <a:lnTo>
                    <a:pt x="26926" y="4408"/>
                  </a:lnTo>
                  <a:lnTo>
                    <a:pt x="524" y="1"/>
                  </a:lnTo>
                  <a:close/>
                  <a:moveTo>
                    <a:pt x="28368" y="5003"/>
                  </a:moveTo>
                  <a:lnTo>
                    <a:pt x="27899" y="7780"/>
                  </a:lnTo>
                  <a:lnTo>
                    <a:pt x="74095" y="15496"/>
                  </a:lnTo>
                  <a:lnTo>
                    <a:pt x="74564" y="12719"/>
                  </a:lnTo>
                  <a:lnTo>
                    <a:pt x="28368" y="5003"/>
                  </a:lnTo>
                  <a:close/>
                </a:path>
              </a:pathLst>
            </a:custGeom>
            <a:solidFill>
              <a:srgbClr val="286F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3813475" y="2066175"/>
              <a:ext cx="56825" cy="83625"/>
            </a:xfrm>
            <a:custGeom>
              <a:avLst/>
              <a:gdLst/>
              <a:ahLst/>
              <a:cxnLst/>
              <a:rect l="l" t="t" r="r" b="b"/>
              <a:pathLst>
                <a:path w="2273" h="3345" extrusionOk="0">
                  <a:moveTo>
                    <a:pt x="244" y="0"/>
                  </a:moveTo>
                  <a:cubicBezTo>
                    <a:pt x="109" y="884"/>
                    <a:pt x="1" y="2164"/>
                    <a:pt x="46" y="3056"/>
                  </a:cubicBezTo>
                  <a:lnTo>
                    <a:pt x="1767" y="3344"/>
                  </a:lnTo>
                  <a:lnTo>
                    <a:pt x="2272" y="334"/>
                  </a:lnTo>
                  <a:lnTo>
                    <a:pt x="244" y="0"/>
                  </a:lnTo>
                  <a:close/>
                </a:path>
              </a:pathLst>
            </a:custGeom>
            <a:solidFill>
              <a:srgbClr val="1C2F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3818000" y="2001350"/>
              <a:ext cx="177350" cy="82875"/>
            </a:xfrm>
            <a:custGeom>
              <a:avLst/>
              <a:gdLst/>
              <a:ahLst/>
              <a:cxnLst/>
              <a:rect l="l" t="t" r="r" b="b"/>
              <a:pathLst>
                <a:path w="7094" h="3315" extrusionOk="0">
                  <a:moveTo>
                    <a:pt x="3991" y="0"/>
                  </a:moveTo>
                  <a:cubicBezTo>
                    <a:pt x="3917" y="0"/>
                    <a:pt x="3852" y="5"/>
                    <a:pt x="3795" y="15"/>
                  </a:cubicBezTo>
                  <a:cubicBezTo>
                    <a:pt x="3651" y="42"/>
                    <a:pt x="3515" y="105"/>
                    <a:pt x="3389" y="223"/>
                  </a:cubicBezTo>
                  <a:cubicBezTo>
                    <a:pt x="3299" y="286"/>
                    <a:pt x="3227" y="367"/>
                    <a:pt x="3173" y="457"/>
                  </a:cubicBezTo>
                  <a:lnTo>
                    <a:pt x="7094" y="1115"/>
                  </a:lnTo>
                  <a:cubicBezTo>
                    <a:pt x="7076" y="1007"/>
                    <a:pt x="7031" y="908"/>
                    <a:pt x="6968" y="817"/>
                  </a:cubicBezTo>
                  <a:cubicBezTo>
                    <a:pt x="6887" y="673"/>
                    <a:pt x="6778" y="565"/>
                    <a:pt x="6652" y="493"/>
                  </a:cubicBezTo>
                  <a:cubicBezTo>
                    <a:pt x="6517" y="412"/>
                    <a:pt x="6319" y="358"/>
                    <a:pt x="6048" y="313"/>
                  </a:cubicBezTo>
                  <a:lnTo>
                    <a:pt x="5471" y="214"/>
                  </a:lnTo>
                  <a:lnTo>
                    <a:pt x="4426" y="42"/>
                  </a:lnTo>
                  <a:cubicBezTo>
                    <a:pt x="4257" y="14"/>
                    <a:pt x="4112" y="0"/>
                    <a:pt x="3991" y="0"/>
                  </a:cubicBezTo>
                  <a:close/>
                  <a:moveTo>
                    <a:pt x="802" y="60"/>
                  </a:moveTo>
                  <a:cubicBezTo>
                    <a:pt x="424" y="1034"/>
                    <a:pt x="153" y="1998"/>
                    <a:pt x="0" y="2981"/>
                  </a:cubicBezTo>
                  <a:lnTo>
                    <a:pt x="2028" y="3314"/>
                  </a:lnTo>
                  <a:lnTo>
                    <a:pt x="2524" y="349"/>
                  </a:lnTo>
                  <a:lnTo>
                    <a:pt x="802" y="60"/>
                  </a:lnTo>
                  <a:close/>
                </a:path>
              </a:pathLst>
            </a:custGeom>
            <a:solidFill>
              <a:srgbClr val="2940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928625" y="1968150"/>
              <a:ext cx="484300" cy="104000"/>
            </a:xfrm>
            <a:custGeom>
              <a:avLst/>
              <a:gdLst/>
              <a:ahLst/>
              <a:cxnLst/>
              <a:rect l="l" t="t" r="r" b="b"/>
              <a:pathLst>
                <a:path w="19372" h="4160" extrusionOk="0">
                  <a:moveTo>
                    <a:pt x="1858" y="496"/>
                  </a:moveTo>
                  <a:cubicBezTo>
                    <a:pt x="1867" y="496"/>
                    <a:pt x="1894" y="505"/>
                    <a:pt x="1930" y="532"/>
                  </a:cubicBezTo>
                  <a:cubicBezTo>
                    <a:pt x="1993" y="541"/>
                    <a:pt x="2948" y="676"/>
                    <a:pt x="4814" y="929"/>
                  </a:cubicBezTo>
                  <a:lnTo>
                    <a:pt x="18606" y="3236"/>
                  </a:lnTo>
                  <a:lnTo>
                    <a:pt x="18741" y="3389"/>
                  </a:lnTo>
                  <a:cubicBezTo>
                    <a:pt x="18732" y="3462"/>
                    <a:pt x="18696" y="3498"/>
                    <a:pt x="18642" y="3516"/>
                  </a:cubicBezTo>
                  <a:cubicBezTo>
                    <a:pt x="18626" y="3517"/>
                    <a:pt x="18607" y="3518"/>
                    <a:pt x="18586" y="3518"/>
                  </a:cubicBezTo>
                  <a:cubicBezTo>
                    <a:pt x="18474" y="3518"/>
                    <a:pt x="18282" y="3497"/>
                    <a:pt x="18002" y="3443"/>
                  </a:cubicBezTo>
                  <a:lnTo>
                    <a:pt x="4760" y="1217"/>
                  </a:lnTo>
                  <a:cubicBezTo>
                    <a:pt x="3246" y="938"/>
                    <a:pt x="2263" y="739"/>
                    <a:pt x="1813" y="631"/>
                  </a:cubicBezTo>
                  <a:cubicBezTo>
                    <a:pt x="1808" y="636"/>
                    <a:pt x="1805" y="638"/>
                    <a:pt x="1803" y="638"/>
                  </a:cubicBezTo>
                  <a:cubicBezTo>
                    <a:pt x="1795" y="638"/>
                    <a:pt x="1797" y="616"/>
                    <a:pt x="1804" y="568"/>
                  </a:cubicBezTo>
                  <a:cubicBezTo>
                    <a:pt x="1813" y="514"/>
                    <a:pt x="1831" y="496"/>
                    <a:pt x="1858" y="496"/>
                  </a:cubicBezTo>
                  <a:close/>
                  <a:moveTo>
                    <a:pt x="1128" y="0"/>
                  </a:moveTo>
                  <a:cubicBezTo>
                    <a:pt x="614" y="189"/>
                    <a:pt x="235" y="649"/>
                    <a:pt x="1" y="1370"/>
                  </a:cubicBezTo>
                  <a:lnTo>
                    <a:pt x="1046" y="1542"/>
                  </a:lnTo>
                  <a:cubicBezTo>
                    <a:pt x="1083" y="1190"/>
                    <a:pt x="1254" y="974"/>
                    <a:pt x="1551" y="884"/>
                  </a:cubicBezTo>
                  <a:lnTo>
                    <a:pt x="17019" y="3462"/>
                  </a:lnTo>
                  <a:cubicBezTo>
                    <a:pt x="17425" y="3858"/>
                    <a:pt x="17776" y="4083"/>
                    <a:pt x="18083" y="4129"/>
                  </a:cubicBezTo>
                  <a:cubicBezTo>
                    <a:pt x="18204" y="4150"/>
                    <a:pt x="18314" y="4160"/>
                    <a:pt x="18414" y="4160"/>
                  </a:cubicBezTo>
                  <a:cubicBezTo>
                    <a:pt x="18657" y="4160"/>
                    <a:pt x="18841" y="4099"/>
                    <a:pt x="18975" y="3984"/>
                  </a:cubicBezTo>
                  <a:cubicBezTo>
                    <a:pt x="19164" y="3804"/>
                    <a:pt x="19291" y="3489"/>
                    <a:pt x="19372" y="3029"/>
                  </a:cubicBezTo>
                  <a:lnTo>
                    <a:pt x="1128" y="0"/>
                  </a:lnTo>
                  <a:close/>
                </a:path>
              </a:pathLst>
            </a:custGeom>
            <a:solidFill>
              <a:srgbClr val="B6B6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973500" y="1980525"/>
              <a:ext cx="423650" cy="75575"/>
            </a:xfrm>
            <a:custGeom>
              <a:avLst/>
              <a:gdLst/>
              <a:ahLst/>
              <a:cxnLst/>
              <a:rect l="l" t="t" r="r" b="b"/>
              <a:pathLst>
                <a:path w="16946" h="3023" extrusionOk="0">
                  <a:moveTo>
                    <a:pt x="63" y="1"/>
                  </a:moveTo>
                  <a:cubicBezTo>
                    <a:pt x="36" y="1"/>
                    <a:pt x="18" y="19"/>
                    <a:pt x="9" y="73"/>
                  </a:cubicBezTo>
                  <a:cubicBezTo>
                    <a:pt x="2" y="121"/>
                    <a:pt x="0" y="143"/>
                    <a:pt x="8" y="143"/>
                  </a:cubicBezTo>
                  <a:cubicBezTo>
                    <a:pt x="10" y="143"/>
                    <a:pt x="13" y="141"/>
                    <a:pt x="18" y="136"/>
                  </a:cubicBezTo>
                  <a:cubicBezTo>
                    <a:pt x="468" y="244"/>
                    <a:pt x="1451" y="443"/>
                    <a:pt x="2965" y="722"/>
                  </a:cubicBezTo>
                  <a:lnTo>
                    <a:pt x="16207" y="2948"/>
                  </a:lnTo>
                  <a:cubicBezTo>
                    <a:pt x="16487" y="3002"/>
                    <a:pt x="16679" y="3023"/>
                    <a:pt x="16791" y="3023"/>
                  </a:cubicBezTo>
                  <a:cubicBezTo>
                    <a:pt x="16812" y="3023"/>
                    <a:pt x="16831" y="3022"/>
                    <a:pt x="16847" y="3021"/>
                  </a:cubicBezTo>
                  <a:cubicBezTo>
                    <a:pt x="16901" y="3003"/>
                    <a:pt x="16937" y="2967"/>
                    <a:pt x="16946" y="2894"/>
                  </a:cubicBezTo>
                  <a:lnTo>
                    <a:pt x="16811" y="2741"/>
                  </a:lnTo>
                  <a:lnTo>
                    <a:pt x="3019" y="434"/>
                  </a:lnTo>
                  <a:cubicBezTo>
                    <a:pt x="1153" y="181"/>
                    <a:pt x="198" y="46"/>
                    <a:pt x="135" y="37"/>
                  </a:cubicBezTo>
                  <a:cubicBezTo>
                    <a:pt x="99" y="10"/>
                    <a:pt x="72" y="1"/>
                    <a:pt x="63" y="1"/>
                  </a:cubicBez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855400" y="2081950"/>
              <a:ext cx="1864100" cy="370500"/>
            </a:xfrm>
            <a:custGeom>
              <a:avLst/>
              <a:gdLst/>
              <a:ahLst/>
              <a:cxnLst/>
              <a:rect l="l" t="t" r="r" b="b"/>
              <a:pathLst>
                <a:path w="74564" h="14820" extrusionOk="0">
                  <a:moveTo>
                    <a:pt x="469" y="0"/>
                  </a:moveTo>
                  <a:lnTo>
                    <a:pt x="0" y="2776"/>
                  </a:lnTo>
                  <a:lnTo>
                    <a:pt x="26411" y="7184"/>
                  </a:lnTo>
                  <a:lnTo>
                    <a:pt x="26465" y="6860"/>
                  </a:lnTo>
                  <a:lnTo>
                    <a:pt x="74158" y="14819"/>
                  </a:lnTo>
                  <a:lnTo>
                    <a:pt x="74563" y="12376"/>
                  </a:lnTo>
                  <a:lnTo>
                    <a:pt x="28520" y="4687"/>
                  </a:lnTo>
                  <a:lnTo>
                    <a:pt x="28962" y="2064"/>
                  </a:lnTo>
                  <a:lnTo>
                    <a:pt x="27159" y="1767"/>
                  </a:lnTo>
                  <a:lnTo>
                    <a:pt x="26718" y="4390"/>
                  </a:lnTo>
                  <a:lnTo>
                    <a:pt x="26294" y="4318"/>
                  </a:lnTo>
                  <a:lnTo>
                    <a:pt x="26285" y="4399"/>
                  </a:lnTo>
                  <a:cubicBezTo>
                    <a:pt x="26159" y="5418"/>
                    <a:pt x="25996" y="5733"/>
                    <a:pt x="25879" y="5823"/>
                  </a:cubicBezTo>
                  <a:cubicBezTo>
                    <a:pt x="25853" y="5836"/>
                    <a:pt x="25831" y="5845"/>
                    <a:pt x="25811" y="5845"/>
                  </a:cubicBezTo>
                  <a:cubicBezTo>
                    <a:pt x="25804" y="5845"/>
                    <a:pt x="25796" y="5844"/>
                    <a:pt x="25789" y="5841"/>
                  </a:cubicBezTo>
                  <a:cubicBezTo>
                    <a:pt x="25762" y="5841"/>
                    <a:pt x="25735" y="5823"/>
                    <a:pt x="25717" y="5796"/>
                  </a:cubicBezTo>
                  <a:cubicBezTo>
                    <a:pt x="25636" y="5670"/>
                    <a:pt x="25582" y="5318"/>
                    <a:pt x="25789" y="4309"/>
                  </a:cubicBezTo>
                  <a:lnTo>
                    <a:pt x="25807" y="4237"/>
                  </a:lnTo>
                  <a:lnTo>
                    <a:pt x="469" y="0"/>
                  </a:lnTo>
                  <a:close/>
                </a:path>
              </a:pathLst>
            </a:custGeom>
            <a:solidFill>
              <a:srgbClr val="1D5C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3809875" y="1963175"/>
              <a:ext cx="1923600" cy="492150"/>
            </a:xfrm>
            <a:custGeom>
              <a:avLst/>
              <a:gdLst/>
              <a:ahLst/>
              <a:cxnLst/>
              <a:rect l="l" t="t" r="r" b="b"/>
              <a:pathLst>
                <a:path w="76944" h="19686" extrusionOk="0">
                  <a:moveTo>
                    <a:pt x="5950" y="379"/>
                  </a:moveTo>
                  <a:lnTo>
                    <a:pt x="5851" y="388"/>
                  </a:lnTo>
                  <a:cubicBezTo>
                    <a:pt x="7383" y="578"/>
                    <a:pt x="8897" y="830"/>
                    <a:pt x="10421" y="1074"/>
                  </a:cubicBezTo>
                  <a:lnTo>
                    <a:pt x="14982" y="1840"/>
                  </a:lnTo>
                  <a:lnTo>
                    <a:pt x="19534" y="2615"/>
                  </a:lnTo>
                  <a:lnTo>
                    <a:pt x="23920" y="3388"/>
                  </a:lnTo>
                  <a:lnTo>
                    <a:pt x="23920" y="3388"/>
                  </a:lnTo>
                  <a:cubicBezTo>
                    <a:pt x="23900" y="3582"/>
                    <a:pt x="23858" y="3771"/>
                    <a:pt x="23770" y="3940"/>
                  </a:cubicBezTo>
                  <a:cubicBezTo>
                    <a:pt x="23743" y="3994"/>
                    <a:pt x="23707" y="4039"/>
                    <a:pt x="23671" y="4084"/>
                  </a:cubicBezTo>
                  <a:cubicBezTo>
                    <a:pt x="23635" y="4129"/>
                    <a:pt x="23590" y="4156"/>
                    <a:pt x="23536" y="4192"/>
                  </a:cubicBezTo>
                  <a:cubicBezTo>
                    <a:pt x="23437" y="4246"/>
                    <a:pt x="23310" y="4264"/>
                    <a:pt x="23184" y="4264"/>
                  </a:cubicBezTo>
                  <a:cubicBezTo>
                    <a:pt x="23162" y="4266"/>
                    <a:pt x="23139" y="4267"/>
                    <a:pt x="23117" y="4267"/>
                  </a:cubicBezTo>
                  <a:cubicBezTo>
                    <a:pt x="23011" y="4267"/>
                    <a:pt x="22902" y="4251"/>
                    <a:pt x="22806" y="4228"/>
                  </a:cubicBezTo>
                  <a:cubicBezTo>
                    <a:pt x="22680" y="4201"/>
                    <a:pt x="22571" y="4138"/>
                    <a:pt x="22463" y="4066"/>
                  </a:cubicBezTo>
                  <a:cubicBezTo>
                    <a:pt x="22247" y="3931"/>
                    <a:pt x="22058" y="3742"/>
                    <a:pt x="21904" y="3525"/>
                  </a:cubicBezTo>
                  <a:lnTo>
                    <a:pt x="21904" y="3516"/>
                  </a:lnTo>
                  <a:cubicBezTo>
                    <a:pt x="21886" y="3498"/>
                    <a:pt x="21850" y="3471"/>
                    <a:pt x="21823" y="3471"/>
                  </a:cubicBezTo>
                  <a:lnTo>
                    <a:pt x="21796" y="3471"/>
                  </a:lnTo>
                  <a:cubicBezTo>
                    <a:pt x="20507" y="3282"/>
                    <a:pt x="19209" y="3093"/>
                    <a:pt x="17920" y="2885"/>
                  </a:cubicBezTo>
                  <a:cubicBezTo>
                    <a:pt x="16631" y="2687"/>
                    <a:pt x="15342" y="2489"/>
                    <a:pt x="14053" y="2272"/>
                  </a:cubicBezTo>
                  <a:cubicBezTo>
                    <a:pt x="12764" y="2056"/>
                    <a:pt x="11475" y="1858"/>
                    <a:pt x="10186" y="1632"/>
                  </a:cubicBezTo>
                  <a:cubicBezTo>
                    <a:pt x="8897" y="1407"/>
                    <a:pt x="7617" y="1173"/>
                    <a:pt x="6337" y="884"/>
                  </a:cubicBezTo>
                  <a:cubicBezTo>
                    <a:pt x="6310" y="884"/>
                    <a:pt x="6283" y="884"/>
                    <a:pt x="6256" y="893"/>
                  </a:cubicBezTo>
                  <a:lnTo>
                    <a:pt x="6247" y="893"/>
                  </a:lnTo>
                  <a:cubicBezTo>
                    <a:pt x="6076" y="947"/>
                    <a:pt x="5896" y="1046"/>
                    <a:pt x="5787" y="1209"/>
                  </a:cubicBezTo>
                  <a:cubicBezTo>
                    <a:pt x="5670" y="1371"/>
                    <a:pt x="5625" y="1551"/>
                    <a:pt x="5607" y="1723"/>
                  </a:cubicBezTo>
                  <a:lnTo>
                    <a:pt x="5598" y="1759"/>
                  </a:lnTo>
                  <a:cubicBezTo>
                    <a:pt x="5598" y="1768"/>
                    <a:pt x="5598" y="1786"/>
                    <a:pt x="5598" y="1795"/>
                  </a:cubicBezTo>
                  <a:cubicBezTo>
                    <a:pt x="5607" y="1871"/>
                    <a:pt x="5670" y="1931"/>
                    <a:pt x="5752" y="1931"/>
                  </a:cubicBezTo>
                  <a:cubicBezTo>
                    <a:pt x="5758" y="1931"/>
                    <a:pt x="5764" y="1930"/>
                    <a:pt x="5769" y="1930"/>
                  </a:cubicBezTo>
                  <a:cubicBezTo>
                    <a:pt x="5812" y="1927"/>
                    <a:pt x="5853" y="1926"/>
                    <a:pt x="5894" y="1926"/>
                  </a:cubicBezTo>
                  <a:cubicBezTo>
                    <a:pt x="5994" y="1926"/>
                    <a:pt x="6091" y="1932"/>
                    <a:pt x="6193" y="1939"/>
                  </a:cubicBezTo>
                  <a:cubicBezTo>
                    <a:pt x="6337" y="1948"/>
                    <a:pt x="6472" y="1957"/>
                    <a:pt x="6599" y="1993"/>
                  </a:cubicBezTo>
                  <a:cubicBezTo>
                    <a:pt x="6725" y="2020"/>
                    <a:pt x="6860" y="2065"/>
                    <a:pt x="6950" y="2137"/>
                  </a:cubicBezTo>
                  <a:cubicBezTo>
                    <a:pt x="7049" y="2200"/>
                    <a:pt x="7121" y="2299"/>
                    <a:pt x="7167" y="2417"/>
                  </a:cubicBezTo>
                  <a:lnTo>
                    <a:pt x="7176" y="2426"/>
                  </a:lnTo>
                  <a:cubicBezTo>
                    <a:pt x="7212" y="2507"/>
                    <a:pt x="7239" y="2588"/>
                    <a:pt x="7230" y="2678"/>
                  </a:cubicBezTo>
                  <a:cubicBezTo>
                    <a:pt x="7230" y="2750"/>
                    <a:pt x="7284" y="2822"/>
                    <a:pt x="7365" y="2831"/>
                  </a:cubicBezTo>
                  <a:lnTo>
                    <a:pt x="7392" y="2831"/>
                  </a:lnTo>
                  <a:cubicBezTo>
                    <a:pt x="8293" y="2957"/>
                    <a:pt x="9204" y="3084"/>
                    <a:pt x="10105" y="3228"/>
                  </a:cubicBezTo>
                  <a:lnTo>
                    <a:pt x="11466" y="3435"/>
                  </a:lnTo>
                  <a:lnTo>
                    <a:pt x="12818" y="3652"/>
                  </a:lnTo>
                  <a:cubicBezTo>
                    <a:pt x="14630" y="3940"/>
                    <a:pt x="16433" y="4255"/>
                    <a:pt x="18245" y="4562"/>
                  </a:cubicBezTo>
                  <a:lnTo>
                    <a:pt x="20949" y="5022"/>
                  </a:lnTo>
                  <a:lnTo>
                    <a:pt x="23662" y="5490"/>
                  </a:lnTo>
                  <a:cubicBezTo>
                    <a:pt x="25395" y="5785"/>
                    <a:pt x="27129" y="6096"/>
                    <a:pt x="28862" y="6416"/>
                  </a:cubicBezTo>
                  <a:lnTo>
                    <a:pt x="28862" y="6416"/>
                  </a:lnTo>
                  <a:cubicBezTo>
                    <a:pt x="28668" y="7221"/>
                    <a:pt x="28519" y="8032"/>
                    <a:pt x="28376" y="8844"/>
                  </a:cubicBezTo>
                  <a:cubicBezTo>
                    <a:pt x="28304" y="9285"/>
                    <a:pt x="28232" y="9718"/>
                    <a:pt x="28178" y="10160"/>
                  </a:cubicBezTo>
                  <a:cubicBezTo>
                    <a:pt x="28116" y="10597"/>
                    <a:pt x="28062" y="11034"/>
                    <a:pt x="28035" y="11480"/>
                  </a:cubicBezTo>
                  <a:lnTo>
                    <a:pt x="28035" y="11480"/>
                  </a:lnTo>
                  <a:cubicBezTo>
                    <a:pt x="28034" y="11482"/>
                    <a:pt x="28034" y="11483"/>
                    <a:pt x="28034" y="11485"/>
                  </a:cubicBezTo>
                  <a:lnTo>
                    <a:pt x="28034" y="11494"/>
                  </a:lnTo>
                  <a:lnTo>
                    <a:pt x="28012" y="11627"/>
                  </a:lnTo>
                  <a:lnTo>
                    <a:pt x="28012" y="11627"/>
                  </a:lnTo>
                  <a:cubicBezTo>
                    <a:pt x="25733" y="11284"/>
                    <a:pt x="23463" y="10933"/>
                    <a:pt x="21192" y="10565"/>
                  </a:cubicBezTo>
                  <a:lnTo>
                    <a:pt x="14197" y="9420"/>
                  </a:lnTo>
                  <a:cubicBezTo>
                    <a:pt x="11863" y="9042"/>
                    <a:pt x="9528" y="8645"/>
                    <a:pt x="7203" y="8249"/>
                  </a:cubicBezTo>
                  <a:cubicBezTo>
                    <a:pt x="4917" y="7860"/>
                    <a:pt x="2632" y="7498"/>
                    <a:pt x="372" y="7018"/>
                  </a:cubicBezTo>
                  <a:lnTo>
                    <a:pt x="372" y="7018"/>
                  </a:lnTo>
                  <a:cubicBezTo>
                    <a:pt x="332" y="6599"/>
                    <a:pt x="327" y="6180"/>
                    <a:pt x="343" y="5761"/>
                  </a:cubicBezTo>
                  <a:cubicBezTo>
                    <a:pt x="361" y="5292"/>
                    <a:pt x="406" y="4823"/>
                    <a:pt x="478" y="4355"/>
                  </a:cubicBezTo>
                  <a:cubicBezTo>
                    <a:pt x="624" y="3473"/>
                    <a:pt x="875" y="2607"/>
                    <a:pt x="1248" y="1788"/>
                  </a:cubicBezTo>
                  <a:lnTo>
                    <a:pt x="1248" y="1788"/>
                  </a:lnTo>
                  <a:cubicBezTo>
                    <a:pt x="1599" y="1800"/>
                    <a:pt x="1945" y="1849"/>
                    <a:pt x="2290" y="1912"/>
                  </a:cubicBezTo>
                  <a:cubicBezTo>
                    <a:pt x="2687" y="1984"/>
                    <a:pt x="3074" y="2065"/>
                    <a:pt x="3462" y="2173"/>
                  </a:cubicBezTo>
                  <a:lnTo>
                    <a:pt x="3525" y="2191"/>
                  </a:lnTo>
                  <a:cubicBezTo>
                    <a:pt x="3534" y="2200"/>
                    <a:pt x="3552" y="2200"/>
                    <a:pt x="3561" y="2200"/>
                  </a:cubicBezTo>
                  <a:cubicBezTo>
                    <a:pt x="3624" y="2191"/>
                    <a:pt x="3669" y="2146"/>
                    <a:pt x="3669" y="2083"/>
                  </a:cubicBezTo>
                  <a:cubicBezTo>
                    <a:pt x="3660" y="1984"/>
                    <a:pt x="3705" y="1894"/>
                    <a:pt x="3768" y="1822"/>
                  </a:cubicBezTo>
                  <a:lnTo>
                    <a:pt x="3777" y="1813"/>
                  </a:lnTo>
                  <a:cubicBezTo>
                    <a:pt x="3876" y="1677"/>
                    <a:pt x="4039" y="1596"/>
                    <a:pt x="4210" y="1596"/>
                  </a:cubicBezTo>
                  <a:cubicBezTo>
                    <a:pt x="4291" y="1596"/>
                    <a:pt x="4381" y="1605"/>
                    <a:pt x="4471" y="1632"/>
                  </a:cubicBezTo>
                  <a:cubicBezTo>
                    <a:pt x="4553" y="1659"/>
                    <a:pt x="4634" y="1705"/>
                    <a:pt x="4715" y="1759"/>
                  </a:cubicBezTo>
                  <a:cubicBezTo>
                    <a:pt x="4733" y="1768"/>
                    <a:pt x="4760" y="1777"/>
                    <a:pt x="4778" y="1777"/>
                  </a:cubicBezTo>
                  <a:cubicBezTo>
                    <a:pt x="4784" y="1777"/>
                    <a:pt x="4790" y="1778"/>
                    <a:pt x="4795" y="1778"/>
                  </a:cubicBezTo>
                  <a:cubicBezTo>
                    <a:pt x="4868" y="1778"/>
                    <a:pt x="4923" y="1726"/>
                    <a:pt x="4931" y="1659"/>
                  </a:cubicBezTo>
                  <a:lnTo>
                    <a:pt x="4931" y="1623"/>
                  </a:lnTo>
                  <a:cubicBezTo>
                    <a:pt x="4940" y="1479"/>
                    <a:pt x="4976" y="1335"/>
                    <a:pt x="5030" y="1191"/>
                  </a:cubicBezTo>
                  <a:cubicBezTo>
                    <a:pt x="5084" y="1056"/>
                    <a:pt x="5147" y="929"/>
                    <a:pt x="5238" y="812"/>
                  </a:cubicBezTo>
                  <a:cubicBezTo>
                    <a:pt x="5319" y="686"/>
                    <a:pt x="5427" y="587"/>
                    <a:pt x="5544" y="506"/>
                  </a:cubicBezTo>
                  <a:cubicBezTo>
                    <a:pt x="5670" y="434"/>
                    <a:pt x="5805" y="379"/>
                    <a:pt x="5950" y="379"/>
                  </a:cubicBezTo>
                  <a:close/>
                  <a:moveTo>
                    <a:pt x="29247" y="6810"/>
                  </a:moveTo>
                  <a:cubicBezTo>
                    <a:pt x="29673" y="6840"/>
                    <a:pt x="30093" y="6910"/>
                    <a:pt x="30513" y="6987"/>
                  </a:cubicBezTo>
                  <a:lnTo>
                    <a:pt x="32000" y="7230"/>
                  </a:lnTo>
                  <a:lnTo>
                    <a:pt x="34983" y="7735"/>
                  </a:lnTo>
                  <a:lnTo>
                    <a:pt x="40942" y="8735"/>
                  </a:lnTo>
                  <a:lnTo>
                    <a:pt x="52867" y="10736"/>
                  </a:lnTo>
                  <a:lnTo>
                    <a:pt x="64783" y="12738"/>
                  </a:lnTo>
                  <a:lnTo>
                    <a:pt x="76488" y="14721"/>
                  </a:lnTo>
                  <a:lnTo>
                    <a:pt x="76488" y="14721"/>
                  </a:lnTo>
                  <a:cubicBezTo>
                    <a:pt x="76399" y="15063"/>
                    <a:pt x="76318" y="15406"/>
                    <a:pt x="76249" y="15748"/>
                  </a:cubicBezTo>
                  <a:cubicBezTo>
                    <a:pt x="76159" y="16154"/>
                    <a:pt x="76087" y="16568"/>
                    <a:pt x="76015" y="16974"/>
                  </a:cubicBezTo>
                  <a:cubicBezTo>
                    <a:pt x="75952" y="17380"/>
                    <a:pt x="75889" y="17794"/>
                    <a:pt x="75835" y="18209"/>
                  </a:cubicBezTo>
                  <a:cubicBezTo>
                    <a:pt x="75797" y="18558"/>
                    <a:pt x="75759" y="18907"/>
                    <a:pt x="75731" y="19256"/>
                  </a:cubicBezTo>
                  <a:lnTo>
                    <a:pt x="75731" y="19256"/>
                  </a:lnTo>
                  <a:lnTo>
                    <a:pt x="64017" y="17335"/>
                  </a:lnTo>
                  <a:lnTo>
                    <a:pt x="52092" y="15361"/>
                  </a:lnTo>
                  <a:lnTo>
                    <a:pt x="40166" y="13377"/>
                  </a:lnTo>
                  <a:cubicBezTo>
                    <a:pt x="36259" y="12731"/>
                    <a:pt x="32352" y="12075"/>
                    <a:pt x="28462" y="11368"/>
                  </a:cubicBezTo>
                  <a:lnTo>
                    <a:pt x="28462" y="11368"/>
                  </a:lnTo>
                  <a:cubicBezTo>
                    <a:pt x="28556" y="10998"/>
                    <a:pt x="28633" y="10627"/>
                    <a:pt x="28710" y="10250"/>
                  </a:cubicBezTo>
                  <a:cubicBezTo>
                    <a:pt x="28800" y="9817"/>
                    <a:pt x="28881" y="9375"/>
                    <a:pt x="28953" y="8943"/>
                  </a:cubicBezTo>
                  <a:cubicBezTo>
                    <a:pt x="29062" y="8231"/>
                    <a:pt x="29171" y="7524"/>
                    <a:pt x="29247" y="6810"/>
                  </a:cubicBezTo>
                  <a:close/>
                  <a:moveTo>
                    <a:pt x="5878" y="1"/>
                  </a:moveTo>
                  <a:cubicBezTo>
                    <a:pt x="5860" y="1"/>
                    <a:pt x="5833" y="1"/>
                    <a:pt x="5814" y="19"/>
                  </a:cubicBezTo>
                  <a:cubicBezTo>
                    <a:pt x="5670" y="127"/>
                    <a:pt x="5535" y="226"/>
                    <a:pt x="5409" y="334"/>
                  </a:cubicBezTo>
                  <a:cubicBezTo>
                    <a:pt x="5292" y="452"/>
                    <a:pt x="5183" y="569"/>
                    <a:pt x="5084" y="686"/>
                  </a:cubicBezTo>
                  <a:cubicBezTo>
                    <a:pt x="4985" y="812"/>
                    <a:pt x="4895" y="947"/>
                    <a:pt x="4805" y="1083"/>
                  </a:cubicBezTo>
                  <a:cubicBezTo>
                    <a:pt x="4743" y="1193"/>
                    <a:pt x="4686" y="1298"/>
                    <a:pt x="4623" y="1406"/>
                  </a:cubicBezTo>
                  <a:lnTo>
                    <a:pt x="4623" y="1406"/>
                  </a:lnTo>
                  <a:cubicBezTo>
                    <a:pt x="4480" y="1431"/>
                    <a:pt x="4340" y="1441"/>
                    <a:pt x="4201" y="1461"/>
                  </a:cubicBezTo>
                  <a:cubicBezTo>
                    <a:pt x="4003" y="1488"/>
                    <a:pt x="3822" y="1569"/>
                    <a:pt x="3651" y="1677"/>
                  </a:cubicBezTo>
                  <a:lnTo>
                    <a:pt x="3660" y="1677"/>
                  </a:lnTo>
                  <a:cubicBezTo>
                    <a:pt x="3596" y="1704"/>
                    <a:pt x="3531" y="1744"/>
                    <a:pt x="3465" y="1790"/>
                  </a:cubicBezTo>
                  <a:lnTo>
                    <a:pt x="3465" y="1790"/>
                  </a:lnTo>
                  <a:cubicBezTo>
                    <a:pt x="3089" y="1763"/>
                    <a:pt x="2712" y="1719"/>
                    <a:pt x="2335" y="1659"/>
                  </a:cubicBezTo>
                  <a:cubicBezTo>
                    <a:pt x="1938" y="1605"/>
                    <a:pt x="1542" y="1533"/>
                    <a:pt x="1154" y="1398"/>
                  </a:cubicBezTo>
                  <a:lnTo>
                    <a:pt x="1145" y="1398"/>
                  </a:lnTo>
                  <a:cubicBezTo>
                    <a:pt x="1129" y="1393"/>
                    <a:pt x="1113" y="1390"/>
                    <a:pt x="1097" y="1390"/>
                  </a:cubicBezTo>
                  <a:cubicBezTo>
                    <a:pt x="1031" y="1390"/>
                    <a:pt x="969" y="1434"/>
                    <a:pt x="947" y="1506"/>
                  </a:cubicBezTo>
                  <a:lnTo>
                    <a:pt x="947" y="1524"/>
                  </a:lnTo>
                  <a:cubicBezTo>
                    <a:pt x="659" y="2444"/>
                    <a:pt x="406" y="3372"/>
                    <a:pt x="235" y="4319"/>
                  </a:cubicBezTo>
                  <a:cubicBezTo>
                    <a:pt x="154" y="4787"/>
                    <a:pt x="100" y="5265"/>
                    <a:pt x="55" y="5743"/>
                  </a:cubicBezTo>
                  <a:cubicBezTo>
                    <a:pt x="19" y="6220"/>
                    <a:pt x="1" y="6707"/>
                    <a:pt x="1" y="7185"/>
                  </a:cubicBezTo>
                  <a:lnTo>
                    <a:pt x="1" y="7203"/>
                  </a:lnTo>
                  <a:cubicBezTo>
                    <a:pt x="10" y="7284"/>
                    <a:pt x="73" y="7356"/>
                    <a:pt x="163" y="7365"/>
                  </a:cubicBezTo>
                  <a:cubicBezTo>
                    <a:pt x="2506" y="7654"/>
                    <a:pt x="4841" y="8059"/>
                    <a:pt x="7167" y="8438"/>
                  </a:cubicBezTo>
                  <a:cubicBezTo>
                    <a:pt x="9501" y="8825"/>
                    <a:pt x="11836" y="9204"/>
                    <a:pt x="14161" y="9601"/>
                  </a:cubicBezTo>
                  <a:lnTo>
                    <a:pt x="21156" y="10800"/>
                  </a:lnTo>
                  <a:cubicBezTo>
                    <a:pt x="23482" y="11196"/>
                    <a:pt x="25807" y="11611"/>
                    <a:pt x="28133" y="12043"/>
                  </a:cubicBezTo>
                  <a:cubicBezTo>
                    <a:pt x="28144" y="12045"/>
                    <a:pt x="28155" y="12046"/>
                    <a:pt x="28166" y="12046"/>
                  </a:cubicBezTo>
                  <a:cubicBezTo>
                    <a:pt x="28261" y="12046"/>
                    <a:pt x="28342" y="11978"/>
                    <a:pt x="28358" y="11881"/>
                  </a:cubicBezTo>
                  <a:lnTo>
                    <a:pt x="28380" y="11748"/>
                  </a:lnTo>
                  <a:lnTo>
                    <a:pt x="28380" y="11748"/>
                  </a:lnTo>
                  <a:cubicBezTo>
                    <a:pt x="32300" y="12344"/>
                    <a:pt x="36211" y="12992"/>
                    <a:pt x="40121" y="13648"/>
                  </a:cubicBezTo>
                  <a:lnTo>
                    <a:pt x="52047" y="15649"/>
                  </a:lnTo>
                  <a:lnTo>
                    <a:pt x="63963" y="17650"/>
                  </a:lnTo>
                  <a:lnTo>
                    <a:pt x="75880" y="19678"/>
                  </a:lnTo>
                  <a:cubicBezTo>
                    <a:pt x="75895" y="19683"/>
                    <a:pt x="75911" y="19685"/>
                    <a:pt x="75927" y="19685"/>
                  </a:cubicBezTo>
                  <a:cubicBezTo>
                    <a:pt x="76002" y="19685"/>
                    <a:pt x="76072" y="19635"/>
                    <a:pt x="76087" y="19561"/>
                  </a:cubicBezTo>
                  <a:lnTo>
                    <a:pt x="76105" y="19516"/>
                  </a:lnTo>
                  <a:cubicBezTo>
                    <a:pt x="76222" y="19110"/>
                    <a:pt x="76312" y="18705"/>
                    <a:pt x="76393" y="18299"/>
                  </a:cubicBezTo>
                  <a:cubicBezTo>
                    <a:pt x="76484" y="17893"/>
                    <a:pt x="76556" y="17488"/>
                    <a:pt x="76628" y="17073"/>
                  </a:cubicBezTo>
                  <a:cubicBezTo>
                    <a:pt x="76691" y="16668"/>
                    <a:pt x="76754" y="16253"/>
                    <a:pt x="76808" y="15838"/>
                  </a:cubicBezTo>
                  <a:cubicBezTo>
                    <a:pt x="76862" y="15433"/>
                    <a:pt x="76898" y="15018"/>
                    <a:pt x="76925" y="14594"/>
                  </a:cubicBezTo>
                  <a:cubicBezTo>
                    <a:pt x="76943" y="14495"/>
                    <a:pt x="76871" y="14396"/>
                    <a:pt x="76763" y="14378"/>
                  </a:cubicBezTo>
                  <a:lnTo>
                    <a:pt x="64838" y="12413"/>
                  </a:lnTo>
                  <a:lnTo>
                    <a:pt x="52912" y="10439"/>
                  </a:lnTo>
                  <a:lnTo>
                    <a:pt x="40987" y="8456"/>
                  </a:lnTo>
                  <a:lnTo>
                    <a:pt x="35029" y="7464"/>
                  </a:lnTo>
                  <a:lnTo>
                    <a:pt x="32045" y="6969"/>
                  </a:lnTo>
                  <a:lnTo>
                    <a:pt x="30558" y="6725"/>
                  </a:lnTo>
                  <a:cubicBezTo>
                    <a:pt x="30130" y="6655"/>
                    <a:pt x="29702" y="6585"/>
                    <a:pt x="29281" y="6469"/>
                  </a:cubicBezTo>
                  <a:lnTo>
                    <a:pt x="29281" y="6469"/>
                  </a:lnTo>
                  <a:cubicBezTo>
                    <a:pt x="29286" y="6410"/>
                    <a:pt x="29291" y="6351"/>
                    <a:pt x="29296" y="6293"/>
                  </a:cubicBezTo>
                  <a:lnTo>
                    <a:pt x="29296" y="6275"/>
                  </a:lnTo>
                  <a:cubicBezTo>
                    <a:pt x="29305" y="6175"/>
                    <a:pt x="29233" y="6085"/>
                    <a:pt x="29133" y="6067"/>
                  </a:cubicBezTo>
                  <a:cubicBezTo>
                    <a:pt x="27322" y="5797"/>
                    <a:pt x="25510" y="5508"/>
                    <a:pt x="23698" y="5220"/>
                  </a:cubicBezTo>
                  <a:lnTo>
                    <a:pt x="20994" y="4787"/>
                  </a:lnTo>
                  <a:lnTo>
                    <a:pt x="18281" y="4346"/>
                  </a:lnTo>
                  <a:cubicBezTo>
                    <a:pt x="16469" y="4039"/>
                    <a:pt x="14666" y="3751"/>
                    <a:pt x="12854" y="3435"/>
                  </a:cubicBezTo>
                  <a:lnTo>
                    <a:pt x="11502" y="3210"/>
                  </a:lnTo>
                  <a:lnTo>
                    <a:pt x="10150" y="2957"/>
                  </a:lnTo>
                  <a:cubicBezTo>
                    <a:pt x="9281" y="2801"/>
                    <a:pt x="8413" y="2636"/>
                    <a:pt x="7552" y="2471"/>
                  </a:cubicBezTo>
                  <a:lnTo>
                    <a:pt x="7552" y="2471"/>
                  </a:lnTo>
                  <a:cubicBezTo>
                    <a:pt x="7514" y="2394"/>
                    <a:pt x="7468" y="2321"/>
                    <a:pt x="7410" y="2263"/>
                  </a:cubicBezTo>
                  <a:lnTo>
                    <a:pt x="7410" y="2263"/>
                  </a:lnTo>
                  <a:lnTo>
                    <a:pt x="7419" y="2272"/>
                  </a:lnTo>
                  <a:cubicBezTo>
                    <a:pt x="7329" y="2146"/>
                    <a:pt x="7212" y="2029"/>
                    <a:pt x="7076" y="1939"/>
                  </a:cubicBezTo>
                  <a:cubicBezTo>
                    <a:pt x="6932" y="1867"/>
                    <a:pt x="6788" y="1822"/>
                    <a:pt x="6653" y="1786"/>
                  </a:cubicBezTo>
                  <a:cubicBezTo>
                    <a:pt x="6509" y="1750"/>
                    <a:pt x="6364" y="1723"/>
                    <a:pt x="6238" y="1686"/>
                  </a:cubicBezTo>
                  <a:cubicBezTo>
                    <a:pt x="6165" y="1667"/>
                    <a:pt x="6091" y="1645"/>
                    <a:pt x="6018" y="1620"/>
                  </a:cubicBezTo>
                  <a:lnTo>
                    <a:pt x="6018" y="1620"/>
                  </a:lnTo>
                  <a:cubicBezTo>
                    <a:pt x="6036" y="1551"/>
                    <a:pt x="6064" y="1489"/>
                    <a:pt x="6103" y="1434"/>
                  </a:cubicBezTo>
                  <a:cubicBezTo>
                    <a:pt x="6150" y="1363"/>
                    <a:pt x="6225" y="1313"/>
                    <a:pt x="6322" y="1277"/>
                  </a:cubicBezTo>
                  <a:lnTo>
                    <a:pt x="6322" y="1277"/>
                  </a:lnTo>
                  <a:cubicBezTo>
                    <a:pt x="7604" y="1421"/>
                    <a:pt x="8886" y="1608"/>
                    <a:pt x="10159" y="1813"/>
                  </a:cubicBezTo>
                  <a:cubicBezTo>
                    <a:pt x="11448" y="2020"/>
                    <a:pt x="12728" y="2245"/>
                    <a:pt x="14017" y="2462"/>
                  </a:cubicBezTo>
                  <a:cubicBezTo>
                    <a:pt x="15306" y="2678"/>
                    <a:pt x="16595" y="2912"/>
                    <a:pt x="17884" y="3138"/>
                  </a:cubicBezTo>
                  <a:cubicBezTo>
                    <a:pt x="19154" y="3370"/>
                    <a:pt x="20433" y="3603"/>
                    <a:pt x="21703" y="3844"/>
                  </a:cubicBezTo>
                  <a:lnTo>
                    <a:pt x="21703" y="3844"/>
                  </a:lnTo>
                  <a:cubicBezTo>
                    <a:pt x="21913" y="3991"/>
                    <a:pt x="22119" y="4142"/>
                    <a:pt x="22355" y="4255"/>
                  </a:cubicBezTo>
                  <a:cubicBezTo>
                    <a:pt x="22481" y="4319"/>
                    <a:pt x="22616" y="4382"/>
                    <a:pt x="22761" y="4409"/>
                  </a:cubicBezTo>
                  <a:cubicBezTo>
                    <a:pt x="22905" y="4436"/>
                    <a:pt x="23040" y="4445"/>
                    <a:pt x="23184" y="4445"/>
                  </a:cubicBezTo>
                  <a:cubicBezTo>
                    <a:pt x="23329" y="4445"/>
                    <a:pt x="23482" y="4427"/>
                    <a:pt x="23626" y="4364"/>
                  </a:cubicBezTo>
                  <a:cubicBezTo>
                    <a:pt x="23698" y="4337"/>
                    <a:pt x="23761" y="4291"/>
                    <a:pt x="23824" y="4228"/>
                  </a:cubicBezTo>
                  <a:cubicBezTo>
                    <a:pt x="23878" y="4174"/>
                    <a:pt x="23923" y="4120"/>
                    <a:pt x="23968" y="4057"/>
                  </a:cubicBezTo>
                  <a:cubicBezTo>
                    <a:pt x="24140" y="3805"/>
                    <a:pt x="24221" y="3534"/>
                    <a:pt x="24311" y="3255"/>
                  </a:cubicBezTo>
                  <a:cubicBezTo>
                    <a:pt x="24311" y="3246"/>
                    <a:pt x="24320" y="3237"/>
                    <a:pt x="24320" y="3228"/>
                  </a:cubicBezTo>
                  <a:cubicBezTo>
                    <a:pt x="24329" y="3138"/>
                    <a:pt x="24266" y="3057"/>
                    <a:pt x="24176" y="3039"/>
                  </a:cubicBezTo>
                  <a:lnTo>
                    <a:pt x="24149" y="3039"/>
                  </a:lnTo>
                  <a:lnTo>
                    <a:pt x="19588" y="2317"/>
                  </a:lnTo>
                  <a:lnTo>
                    <a:pt x="15018" y="1587"/>
                  </a:lnTo>
                  <a:lnTo>
                    <a:pt x="10457" y="839"/>
                  </a:lnTo>
                  <a:cubicBezTo>
                    <a:pt x="8942" y="578"/>
                    <a:pt x="7419" y="325"/>
                    <a:pt x="5914" y="10"/>
                  </a:cubicBezTo>
                  <a:lnTo>
                    <a:pt x="58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3852475" y="2004425"/>
              <a:ext cx="33600" cy="150775"/>
            </a:xfrm>
            <a:custGeom>
              <a:avLst/>
              <a:gdLst/>
              <a:ahLst/>
              <a:cxnLst/>
              <a:rect l="l" t="t" r="r" b="b"/>
              <a:pathLst>
                <a:path w="1344" h="6031" extrusionOk="0">
                  <a:moveTo>
                    <a:pt x="1154" y="0"/>
                  </a:moveTo>
                  <a:cubicBezTo>
                    <a:pt x="1046" y="0"/>
                    <a:pt x="956" y="91"/>
                    <a:pt x="947" y="199"/>
                  </a:cubicBezTo>
                  <a:cubicBezTo>
                    <a:pt x="938" y="676"/>
                    <a:pt x="893" y="1145"/>
                    <a:pt x="829" y="1614"/>
                  </a:cubicBezTo>
                  <a:cubicBezTo>
                    <a:pt x="775" y="2083"/>
                    <a:pt x="685" y="2542"/>
                    <a:pt x="604" y="3011"/>
                  </a:cubicBezTo>
                  <a:cubicBezTo>
                    <a:pt x="442" y="3939"/>
                    <a:pt x="253" y="4868"/>
                    <a:pt x="18" y="5787"/>
                  </a:cubicBezTo>
                  <a:cubicBezTo>
                    <a:pt x="18" y="5796"/>
                    <a:pt x="9" y="5805"/>
                    <a:pt x="9" y="5814"/>
                  </a:cubicBezTo>
                  <a:cubicBezTo>
                    <a:pt x="0" y="5923"/>
                    <a:pt x="81" y="6022"/>
                    <a:pt x="189" y="6031"/>
                  </a:cubicBezTo>
                  <a:cubicBezTo>
                    <a:pt x="298" y="6031"/>
                    <a:pt x="388" y="5959"/>
                    <a:pt x="397" y="5850"/>
                  </a:cubicBezTo>
                  <a:cubicBezTo>
                    <a:pt x="478" y="4904"/>
                    <a:pt x="604" y="3967"/>
                    <a:pt x="748" y="3029"/>
                  </a:cubicBezTo>
                  <a:cubicBezTo>
                    <a:pt x="820" y="2569"/>
                    <a:pt x="893" y="2101"/>
                    <a:pt x="992" y="1641"/>
                  </a:cubicBezTo>
                  <a:cubicBezTo>
                    <a:pt x="1082" y="1172"/>
                    <a:pt x="1190" y="713"/>
                    <a:pt x="1334" y="262"/>
                  </a:cubicBezTo>
                  <a:cubicBezTo>
                    <a:pt x="1343" y="244"/>
                    <a:pt x="1343" y="226"/>
                    <a:pt x="1343" y="208"/>
                  </a:cubicBezTo>
                  <a:cubicBezTo>
                    <a:pt x="1343" y="100"/>
                    <a:pt x="1262" y="9"/>
                    <a:pt x="11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3928625" y="2002400"/>
              <a:ext cx="26175" cy="4300"/>
            </a:xfrm>
            <a:custGeom>
              <a:avLst/>
              <a:gdLst/>
              <a:ahLst/>
              <a:cxnLst/>
              <a:rect l="l" t="t" r="r" b="b"/>
              <a:pathLst>
                <a:path w="1047" h="172" fill="none" extrusionOk="0">
                  <a:moveTo>
                    <a:pt x="1" y="0"/>
                  </a:moveTo>
                  <a:lnTo>
                    <a:pt x="1046" y="172"/>
                  </a:lnTo>
                </a:path>
              </a:pathLst>
            </a:custGeom>
            <a:noFill/>
            <a:ln w="9700" cap="rnd" cmpd="sng">
              <a:solidFill>
                <a:srgbClr val="42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897300" y="2012750"/>
              <a:ext cx="98050" cy="16475"/>
            </a:xfrm>
            <a:custGeom>
              <a:avLst/>
              <a:gdLst/>
              <a:ahLst/>
              <a:cxnLst/>
              <a:rect l="l" t="t" r="r" b="b"/>
              <a:pathLst>
                <a:path w="3922" h="659" fill="none" extrusionOk="0">
                  <a:moveTo>
                    <a:pt x="1" y="1"/>
                  </a:moveTo>
                  <a:lnTo>
                    <a:pt x="3922" y="659"/>
                  </a:lnTo>
                </a:path>
              </a:pathLst>
            </a:custGeom>
            <a:noFill/>
            <a:ln w="9700" cap="rnd" cmpd="sng">
              <a:solidFill>
                <a:srgbClr val="42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" name="Google Shape;39;p2"/>
          <p:cNvGrpSpPr/>
          <p:nvPr/>
        </p:nvGrpSpPr>
        <p:grpSpPr>
          <a:xfrm rot="-375097">
            <a:off x="1228557" y="-253382"/>
            <a:ext cx="711742" cy="793298"/>
            <a:chOff x="6554696" y="509501"/>
            <a:chExt cx="711709" cy="793261"/>
          </a:xfrm>
        </p:grpSpPr>
        <p:sp>
          <p:nvSpPr>
            <p:cNvPr id="40" name="Google Shape;40;p2"/>
            <p:cNvSpPr/>
            <p:nvPr/>
          </p:nvSpPr>
          <p:spPr>
            <a:xfrm>
              <a:off x="6560695" y="516700"/>
              <a:ext cx="696978" cy="779230"/>
            </a:xfrm>
            <a:custGeom>
              <a:avLst/>
              <a:gdLst/>
              <a:ahLst/>
              <a:cxnLst/>
              <a:rect l="l" t="t" r="r" b="b"/>
              <a:pathLst>
                <a:path w="20913" h="23381" extrusionOk="0">
                  <a:moveTo>
                    <a:pt x="4201" y="1"/>
                  </a:moveTo>
                  <a:cubicBezTo>
                    <a:pt x="1903" y="1"/>
                    <a:pt x="28" y="1866"/>
                    <a:pt x="28" y="4165"/>
                  </a:cubicBezTo>
                  <a:lnTo>
                    <a:pt x="1" y="17073"/>
                  </a:lnTo>
                  <a:cubicBezTo>
                    <a:pt x="1" y="18903"/>
                    <a:pt x="1190" y="20516"/>
                    <a:pt x="2930" y="21057"/>
                  </a:cubicBezTo>
                  <a:lnTo>
                    <a:pt x="9736" y="23193"/>
                  </a:lnTo>
                  <a:cubicBezTo>
                    <a:pt x="10143" y="23318"/>
                    <a:pt x="10563" y="23381"/>
                    <a:pt x="10982" y="23381"/>
                  </a:cubicBezTo>
                  <a:cubicBezTo>
                    <a:pt x="11444" y="23381"/>
                    <a:pt x="11906" y="23304"/>
                    <a:pt x="12350" y="23148"/>
                  </a:cubicBezTo>
                  <a:lnTo>
                    <a:pt x="18092" y="21147"/>
                  </a:lnTo>
                  <a:cubicBezTo>
                    <a:pt x="19759" y="20570"/>
                    <a:pt x="20886" y="18993"/>
                    <a:pt x="20886" y="17217"/>
                  </a:cubicBezTo>
                  <a:lnTo>
                    <a:pt x="20913" y="4201"/>
                  </a:lnTo>
                  <a:cubicBezTo>
                    <a:pt x="20913" y="1903"/>
                    <a:pt x="19047" y="28"/>
                    <a:pt x="16748" y="28"/>
                  </a:cubicBezTo>
                  <a:lnTo>
                    <a:pt x="42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6554696" y="509501"/>
              <a:ext cx="711709" cy="793261"/>
            </a:xfrm>
            <a:custGeom>
              <a:avLst/>
              <a:gdLst/>
              <a:ahLst/>
              <a:cxnLst/>
              <a:rect l="l" t="t" r="r" b="b"/>
              <a:pathLst>
                <a:path w="21355" h="23802" extrusionOk="0">
                  <a:moveTo>
                    <a:pt x="5138" y="442"/>
                  </a:moveTo>
                  <a:lnTo>
                    <a:pt x="7572" y="451"/>
                  </a:lnTo>
                  <a:lnTo>
                    <a:pt x="12440" y="469"/>
                  </a:lnTo>
                  <a:lnTo>
                    <a:pt x="14873" y="469"/>
                  </a:lnTo>
                  <a:lnTo>
                    <a:pt x="16090" y="478"/>
                  </a:lnTo>
                  <a:cubicBezTo>
                    <a:pt x="16249" y="478"/>
                    <a:pt x="16412" y="477"/>
                    <a:pt x="16574" y="477"/>
                  </a:cubicBezTo>
                  <a:cubicBezTo>
                    <a:pt x="16817" y="477"/>
                    <a:pt x="17058" y="480"/>
                    <a:pt x="17280" y="496"/>
                  </a:cubicBezTo>
                  <a:cubicBezTo>
                    <a:pt x="17659" y="541"/>
                    <a:pt x="18037" y="622"/>
                    <a:pt x="18389" y="766"/>
                  </a:cubicBezTo>
                  <a:cubicBezTo>
                    <a:pt x="18740" y="920"/>
                    <a:pt x="19083" y="1109"/>
                    <a:pt x="19380" y="1352"/>
                  </a:cubicBezTo>
                  <a:cubicBezTo>
                    <a:pt x="19669" y="1596"/>
                    <a:pt x="19939" y="1866"/>
                    <a:pt x="20155" y="2191"/>
                  </a:cubicBezTo>
                  <a:cubicBezTo>
                    <a:pt x="20363" y="2506"/>
                    <a:pt x="20534" y="2849"/>
                    <a:pt x="20651" y="3209"/>
                  </a:cubicBezTo>
                  <a:cubicBezTo>
                    <a:pt x="20759" y="3579"/>
                    <a:pt x="20832" y="3948"/>
                    <a:pt x="20832" y="4336"/>
                  </a:cubicBezTo>
                  <a:cubicBezTo>
                    <a:pt x="20841" y="4733"/>
                    <a:pt x="20832" y="5147"/>
                    <a:pt x="20832" y="5544"/>
                  </a:cubicBezTo>
                  <a:lnTo>
                    <a:pt x="20841" y="7978"/>
                  </a:lnTo>
                  <a:lnTo>
                    <a:pt x="20850" y="12845"/>
                  </a:lnTo>
                  <a:lnTo>
                    <a:pt x="20850" y="15279"/>
                  </a:lnTo>
                  <a:lnTo>
                    <a:pt x="20850" y="16496"/>
                  </a:lnTo>
                  <a:lnTo>
                    <a:pt x="20850" y="17109"/>
                  </a:lnTo>
                  <a:lnTo>
                    <a:pt x="20859" y="17406"/>
                  </a:lnTo>
                  <a:lnTo>
                    <a:pt x="20841" y="17704"/>
                  </a:lnTo>
                  <a:cubicBezTo>
                    <a:pt x="20795" y="18470"/>
                    <a:pt x="20516" y="19218"/>
                    <a:pt x="20047" y="19831"/>
                  </a:cubicBezTo>
                  <a:cubicBezTo>
                    <a:pt x="19579" y="20453"/>
                    <a:pt x="18930" y="20921"/>
                    <a:pt x="18208" y="21183"/>
                  </a:cubicBezTo>
                  <a:lnTo>
                    <a:pt x="13602" y="22769"/>
                  </a:lnTo>
                  <a:lnTo>
                    <a:pt x="12458" y="23175"/>
                  </a:lnTo>
                  <a:cubicBezTo>
                    <a:pt x="12088" y="23292"/>
                    <a:pt x="11709" y="23364"/>
                    <a:pt x="11322" y="23382"/>
                  </a:cubicBezTo>
                  <a:cubicBezTo>
                    <a:pt x="11267" y="23385"/>
                    <a:pt x="11211" y="23386"/>
                    <a:pt x="11156" y="23386"/>
                  </a:cubicBezTo>
                  <a:cubicBezTo>
                    <a:pt x="10830" y="23386"/>
                    <a:pt x="10500" y="23342"/>
                    <a:pt x="10177" y="23265"/>
                  </a:cubicBezTo>
                  <a:cubicBezTo>
                    <a:pt x="9997" y="23211"/>
                    <a:pt x="9798" y="23148"/>
                    <a:pt x="9609" y="23085"/>
                  </a:cubicBezTo>
                  <a:lnTo>
                    <a:pt x="9023" y="22905"/>
                  </a:lnTo>
                  <a:lnTo>
                    <a:pt x="4381" y="21453"/>
                  </a:lnTo>
                  <a:lnTo>
                    <a:pt x="3218" y="21093"/>
                  </a:lnTo>
                  <a:cubicBezTo>
                    <a:pt x="2849" y="20976"/>
                    <a:pt x="2497" y="20813"/>
                    <a:pt x="2173" y="20597"/>
                  </a:cubicBezTo>
                  <a:cubicBezTo>
                    <a:pt x="1542" y="20173"/>
                    <a:pt x="1001" y="19578"/>
                    <a:pt x="676" y="18866"/>
                  </a:cubicBezTo>
                  <a:cubicBezTo>
                    <a:pt x="505" y="18515"/>
                    <a:pt x="397" y="18136"/>
                    <a:pt x="343" y="17749"/>
                  </a:cubicBezTo>
                  <a:cubicBezTo>
                    <a:pt x="298" y="17361"/>
                    <a:pt x="316" y="16955"/>
                    <a:pt x="316" y="16550"/>
                  </a:cubicBezTo>
                  <a:lnTo>
                    <a:pt x="334" y="14116"/>
                  </a:lnTo>
                  <a:lnTo>
                    <a:pt x="388" y="9248"/>
                  </a:lnTo>
                  <a:cubicBezTo>
                    <a:pt x="397" y="7626"/>
                    <a:pt x="406" y="6003"/>
                    <a:pt x="415" y="4381"/>
                  </a:cubicBezTo>
                  <a:cubicBezTo>
                    <a:pt x="424" y="3993"/>
                    <a:pt x="478" y="3606"/>
                    <a:pt x="586" y="3245"/>
                  </a:cubicBezTo>
                  <a:cubicBezTo>
                    <a:pt x="703" y="2876"/>
                    <a:pt x="866" y="2524"/>
                    <a:pt x="1082" y="2200"/>
                  </a:cubicBezTo>
                  <a:cubicBezTo>
                    <a:pt x="1298" y="1884"/>
                    <a:pt x="1551" y="1596"/>
                    <a:pt x="1848" y="1343"/>
                  </a:cubicBezTo>
                  <a:cubicBezTo>
                    <a:pt x="2155" y="1109"/>
                    <a:pt x="2479" y="902"/>
                    <a:pt x="2831" y="748"/>
                  </a:cubicBezTo>
                  <a:cubicBezTo>
                    <a:pt x="3191" y="604"/>
                    <a:pt x="3561" y="505"/>
                    <a:pt x="3948" y="460"/>
                  </a:cubicBezTo>
                  <a:cubicBezTo>
                    <a:pt x="4039" y="451"/>
                    <a:pt x="4138" y="451"/>
                    <a:pt x="4237" y="442"/>
                  </a:cubicBezTo>
                  <a:close/>
                  <a:moveTo>
                    <a:pt x="4381" y="0"/>
                  </a:moveTo>
                  <a:lnTo>
                    <a:pt x="4219" y="9"/>
                  </a:lnTo>
                  <a:cubicBezTo>
                    <a:pt x="4111" y="18"/>
                    <a:pt x="4003" y="18"/>
                    <a:pt x="3894" y="27"/>
                  </a:cubicBezTo>
                  <a:cubicBezTo>
                    <a:pt x="3471" y="81"/>
                    <a:pt x="3056" y="190"/>
                    <a:pt x="2668" y="352"/>
                  </a:cubicBezTo>
                  <a:cubicBezTo>
                    <a:pt x="2272" y="523"/>
                    <a:pt x="1911" y="748"/>
                    <a:pt x="1578" y="1019"/>
                  </a:cubicBezTo>
                  <a:cubicBezTo>
                    <a:pt x="1253" y="1289"/>
                    <a:pt x="965" y="1614"/>
                    <a:pt x="731" y="1965"/>
                  </a:cubicBezTo>
                  <a:cubicBezTo>
                    <a:pt x="496" y="2326"/>
                    <a:pt x="316" y="2713"/>
                    <a:pt x="190" y="3119"/>
                  </a:cubicBezTo>
                  <a:cubicBezTo>
                    <a:pt x="63" y="3534"/>
                    <a:pt x="9" y="3957"/>
                    <a:pt x="0" y="4381"/>
                  </a:cubicBezTo>
                  <a:cubicBezTo>
                    <a:pt x="0" y="6003"/>
                    <a:pt x="0" y="7626"/>
                    <a:pt x="9" y="9248"/>
                  </a:cubicBezTo>
                  <a:lnTo>
                    <a:pt x="54" y="14116"/>
                  </a:lnTo>
                  <a:lnTo>
                    <a:pt x="54" y="16550"/>
                  </a:lnTo>
                  <a:lnTo>
                    <a:pt x="54" y="17154"/>
                  </a:lnTo>
                  <a:cubicBezTo>
                    <a:pt x="54" y="17253"/>
                    <a:pt x="54" y="17361"/>
                    <a:pt x="63" y="17469"/>
                  </a:cubicBezTo>
                  <a:cubicBezTo>
                    <a:pt x="63" y="17568"/>
                    <a:pt x="72" y="17676"/>
                    <a:pt x="81" y="17776"/>
                  </a:cubicBezTo>
                  <a:cubicBezTo>
                    <a:pt x="127" y="18190"/>
                    <a:pt x="217" y="18605"/>
                    <a:pt x="370" y="19002"/>
                  </a:cubicBezTo>
                  <a:cubicBezTo>
                    <a:pt x="676" y="19786"/>
                    <a:pt x="1226" y="20489"/>
                    <a:pt x="1947" y="20949"/>
                  </a:cubicBezTo>
                  <a:cubicBezTo>
                    <a:pt x="2299" y="21183"/>
                    <a:pt x="2696" y="21363"/>
                    <a:pt x="3092" y="21489"/>
                  </a:cubicBezTo>
                  <a:lnTo>
                    <a:pt x="4255" y="21859"/>
                  </a:lnTo>
                  <a:lnTo>
                    <a:pt x="8897" y="23310"/>
                  </a:lnTo>
                  <a:lnTo>
                    <a:pt x="9483" y="23490"/>
                  </a:lnTo>
                  <a:cubicBezTo>
                    <a:pt x="9672" y="23554"/>
                    <a:pt x="9862" y="23617"/>
                    <a:pt x="10078" y="23671"/>
                  </a:cubicBezTo>
                  <a:cubicBezTo>
                    <a:pt x="10418" y="23761"/>
                    <a:pt x="10777" y="23801"/>
                    <a:pt x="11133" y="23801"/>
                  </a:cubicBezTo>
                  <a:cubicBezTo>
                    <a:pt x="11202" y="23801"/>
                    <a:pt x="11271" y="23800"/>
                    <a:pt x="11340" y="23797"/>
                  </a:cubicBezTo>
                  <a:cubicBezTo>
                    <a:pt x="11764" y="23779"/>
                    <a:pt x="12187" y="23698"/>
                    <a:pt x="12593" y="23563"/>
                  </a:cubicBezTo>
                  <a:lnTo>
                    <a:pt x="13738" y="23157"/>
                  </a:lnTo>
                  <a:lnTo>
                    <a:pt x="18335" y="21552"/>
                  </a:lnTo>
                  <a:cubicBezTo>
                    <a:pt x="19137" y="21273"/>
                    <a:pt x="19858" y="20759"/>
                    <a:pt x="20372" y="20083"/>
                  </a:cubicBezTo>
                  <a:cubicBezTo>
                    <a:pt x="20895" y="19407"/>
                    <a:pt x="21210" y="18578"/>
                    <a:pt x="21273" y="17731"/>
                  </a:cubicBezTo>
                  <a:lnTo>
                    <a:pt x="21282" y="17406"/>
                  </a:lnTo>
                  <a:lnTo>
                    <a:pt x="21282" y="17109"/>
                  </a:lnTo>
                  <a:lnTo>
                    <a:pt x="21291" y="16496"/>
                  </a:lnTo>
                  <a:lnTo>
                    <a:pt x="21291" y="15279"/>
                  </a:lnTo>
                  <a:lnTo>
                    <a:pt x="21309" y="12845"/>
                  </a:lnTo>
                  <a:lnTo>
                    <a:pt x="21327" y="7978"/>
                  </a:lnTo>
                  <a:lnTo>
                    <a:pt x="21345" y="5544"/>
                  </a:lnTo>
                  <a:cubicBezTo>
                    <a:pt x="21345" y="5138"/>
                    <a:pt x="21354" y="4742"/>
                    <a:pt x="21345" y="4327"/>
                  </a:cubicBezTo>
                  <a:cubicBezTo>
                    <a:pt x="21336" y="3894"/>
                    <a:pt x="21255" y="3471"/>
                    <a:pt x="21129" y="3056"/>
                  </a:cubicBezTo>
                  <a:cubicBezTo>
                    <a:pt x="20994" y="2650"/>
                    <a:pt x="20795" y="2263"/>
                    <a:pt x="20561" y="1911"/>
                  </a:cubicBezTo>
                  <a:cubicBezTo>
                    <a:pt x="20309" y="1551"/>
                    <a:pt x="20011" y="1244"/>
                    <a:pt x="19678" y="974"/>
                  </a:cubicBezTo>
                  <a:cubicBezTo>
                    <a:pt x="19344" y="694"/>
                    <a:pt x="18966" y="487"/>
                    <a:pt x="18569" y="325"/>
                  </a:cubicBezTo>
                  <a:cubicBezTo>
                    <a:pt x="18172" y="153"/>
                    <a:pt x="17749" y="72"/>
                    <a:pt x="17325" y="18"/>
                  </a:cubicBezTo>
                  <a:cubicBezTo>
                    <a:pt x="17109" y="5"/>
                    <a:pt x="16901" y="2"/>
                    <a:pt x="16698" y="2"/>
                  </a:cubicBezTo>
                  <a:cubicBezTo>
                    <a:pt x="16596" y="2"/>
                    <a:pt x="16494" y="3"/>
                    <a:pt x="16393" y="3"/>
                  </a:cubicBezTo>
                  <a:cubicBezTo>
                    <a:pt x="16292" y="3"/>
                    <a:pt x="16192" y="2"/>
                    <a:pt x="1609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" name="Google Shape;42;p2"/>
          <p:cNvGrpSpPr/>
          <p:nvPr/>
        </p:nvGrpSpPr>
        <p:grpSpPr>
          <a:xfrm rot="807122">
            <a:off x="809300" y="4708652"/>
            <a:ext cx="2497551" cy="2401906"/>
            <a:chOff x="1857000" y="3245400"/>
            <a:chExt cx="1233825" cy="1186575"/>
          </a:xfrm>
        </p:grpSpPr>
        <p:sp>
          <p:nvSpPr>
            <p:cNvPr id="43" name="Google Shape;43;p2"/>
            <p:cNvSpPr/>
            <p:nvPr/>
          </p:nvSpPr>
          <p:spPr>
            <a:xfrm>
              <a:off x="2513000" y="4148825"/>
              <a:ext cx="463125" cy="272250"/>
            </a:xfrm>
            <a:custGeom>
              <a:avLst/>
              <a:gdLst/>
              <a:ahLst/>
              <a:cxnLst/>
              <a:rect l="l" t="t" r="r" b="b"/>
              <a:pathLst>
                <a:path w="18525" h="10890" extrusionOk="0">
                  <a:moveTo>
                    <a:pt x="12728" y="1"/>
                  </a:moveTo>
                  <a:cubicBezTo>
                    <a:pt x="12377" y="28"/>
                    <a:pt x="11899" y="1641"/>
                    <a:pt x="11664" y="2065"/>
                  </a:cubicBezTo>
                  <a:cubicBezTo>
                    <a:pt x="10979" y="3318"/>
                    <a:pt x="10015" y="4435"/>
                    <a:pt x="9005" y="5418"/>
                  </a:cubicBezTo>
                  <a:cubicBezTo>
                    <a:pt x="6527" y="7843"/>
                    <a:pt x="3263" y="9754"/>
                    <a:pt x="0" y="10889"/>
                  </a:cubicBezTo>
                  <a:cubicBezTo>
                    <a:pt x="5192" y="10331"/>
                    <a:pt x="10556" y="9114"/>
                    <a:pt x="15144" y="6626"/>
                  </a:cubicBezTo>
                  <a:cubicBezTo>
                    <a:pt x="16685" y="5788"/>
                    <a:pt x="17578" y="5409"/>
                    <a:pt x="18524" y="4066"/>
                  </a:cubicBezTo>
                  <a:cubicBezTo>
                    <a:pt x="17623" y="3976"/>
                    <a:pt x="17064" y="3038"/>
                    <a:pt x="16189" y="2651"/>
                  </a:cubicBezTo>
                  <a:cubicBezTo>
                    <a:pt x="15928" y="2543"/>
                    <a:pt x="12728" y="1"/>
                    <a:pt x="127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2508725" y="4143800"/>
              <a:ext cx="474150" cy="281125"/>
            </a:xfrm>
            <a:custGeom>
              <a:avLst/>
              <a:gdLst/>
              <a:ahLst/>
              <a:cxnLst/>
              <a:rect l="l" t="t" r="r" b="b"/>
              <a:pathLst>
                <a:path w="18966" h="11245" extrusionOk="0">
                  <a:moveTo>
                    <a:pt x="12884" y="443"/>
                  </a:moveTo>
                  <a:lnTo>
                    <a:pt x="14486" y="1707"/>
                  </a:lnTo>
                  <a:lnTo>
                    <a:pt x="15351" y="2383"/>
                  </a:lnTo>
                  <a:lnTo>
                    <a:pt x="15793" y="2716"/>
                  </a:lnTo>
                  <a:lnTo>
                    <a:pt x="16018" y="2879"/>
                  </a:lnTo>
                  <a:lnTo>
                    <a:pt x="16135" y="2960"/>
                  </a:lnTo>
                  <a:lnTo>
                    <a:pt x="16198" y="2996"/>
                  </a:lnTo>
                  <a:lnTo>
                    <a:pt x="16225" y="3023"/>
                  </a:lnTo>
                  <a:lnTo>
                    <a:pt x="16279" y="3050"/>
                  </a:lnTo>
                  <a:cubicBezTo>
                    <a:pt x="16469" y="3131"/>
                    <a:pt x="16649" y="3248"/>
                    <a:pt x="16820" y="3393"/>
                  </a:cubicBezTo>
                  <a:cubicBezTo>
                    <a:pt x="16991" y="3528"/>
                    <a:pt x="17163" y="3681"/>
                    <a:pt x="17334" y="3834"/>
                  </a:cubicBezTo>
                  <a:cubicBezTo>
                    <a:pt x="17514" y="3987"/>
                    <a:pt x="17703" y="4141"/>
                    <a:pt x="17920" y="4267"/>
                  </a:cubicBezTo>
                  <a:cubicBezTo>
                    <a:pt x="18030" y="4333"/>
                    <a:pt x="18147" y="4389"/>
                    <a:pt x="18270" y="4431"/>
                  </a:cubicBezTo>
                  <a:lnTo>
                    <a:pt x="18270" y="4431"/>
                  </a:lnTo>
                  <a:cubicBezTo>
                    <a:pt x="18099" y="4651"/>
                    <a:pt x="17917" y="4859"/>
                    <a:pt x="17713" y="5051"/>
                  </a:cubicBezTo>
                  <a:cubicBezTo>
                    <a:pt x="17424" y="5321"/>
                    <a:pt x="17100" y="5565"/>
                    <a:pt x="16757" y="5790"/>
                  </a:cubicBezTo>
                  <a:cubicBezTo>
                    <a:pt x="16415" y="6007"/>
                    <a:pt x="16045" y="6214"/>
                    <a:pt x="15684" y="6412"/>
                  </a:cubicBezTo>
                  <a:cubicBezTo>
                    <a:pt x="15315" y="6619"/>
                    <a:pt x="14945" y="6818"/>
                    <a:pt x="14585" y="7016"/>
                  </a:cubicBezTo>
                  <a:cubicBezTo>
                    <a:pt x="13106" y="7791"/>
                    <a:pt x="11547" y="8413"/>
                    <a:pt x="9961" y="8927"/>
                  </a:cubicBezTo>
                  <a:cubicBezTo>
                    <a:pt x="8374" y="9450"/>
                    <a:pt x="6752" y="9846"/>
                    <a:pt x="5111" y="10180"/>
                  </a:cubicBezTo>
                  <a:cubicBezTo>
                    <a:pt x="3896" y="10420"/>
                    <a:pt x="2671" y="10616"/>
                    <a:pt x="1444" y="10775"/>
                  </a:cubicBezTo>
                  <a:lnTo>
                    <a:pt x="1444" y="10775"/>
                  </a:lnTo>
                  <a:cubicBezTo>
                    <a:pt x="2382" y="10395"/>
                    <a:pt x="3302" y="9962"/>
                    <a:pt x="4192" y="9477"/>
                  </a:cubicBezTo>
                  <a:cubicBezTo>
                    <a:pt x="5463" y="8783"/>
                    <a:pt x="6670" y="7981"/>
                    <a:pt x="7806" y="7070"/>
                  </a:cubicBezTo>
                  <a:cubicBezTo>
                    <a:pt x="8933" y="6160"/>
                    <a:pt x="9979" y="5150"/>
                    <a:pt x="10898" y="4005"/>
                  </a:cubicBezTo>
                  <a:cubicBezTo>
                    <a:pt x="11123" y="3726"/>
                    <a:pt x="11340" y="3429"/>
                    <a:pt x="11538" y="3122"/>
                  </a:cubicBezTo>
                  <a:cubicBezTo>
                    <a:pt x="11646" y="2969"/>
                    <a:pt x="11736" y="2816"/>
                    <a:pt x="11835" y="2662"/>
                  </a:cubicBezTo>
                  <a:cubicBezTo>
                    <a:pt x="11881" y="2581"/>
                    <a:pt x="11926" y="2500"/>
                    <a:pt x="11971" y="2419"/>
                  </a:cubicBezTo>
                  <a:lnTo>
                    <a:pt x="12007" y="2356"/>
                  </a:lnTo>
                  <a:lnTo>
                    <a:pt x="12043" y="2293"/>
                  </a:lnTo>
                  <a:cubicBezTo>
                    <a:pt x="12061" y="2248"/>
                    <a:pt x="12079" y="2203"/>
                    <a:pt x="12097" y="2158"/>
                  </a:cubicBezTo>
                  <a:cubicBezTo>
                    <a:pt x="12241" y="1824"/>
                    <a:pt x="12367" y="1482"/>
                    <a:pt x="12502" y="1157"/>
                  </a:cubicBezTo>
                  <a:cubicBezTo>
                    <a:pt x="12575" y="995"/>
                    <a:pt x="12647" y="833"/>
                    <a:pt x="12728" y="688"/>
                  </a:cubicBezTo>
                  <a:cubicBezTo>
                    <a:pt x="12764" y="616"/>
                    <a:pt x="12809" y="544"/>
                    <a:pt x="12854" y="481"/>
                  </a:cubicBezTo>
                  <a:cubicBezTo>
                    <a:pt x="12863" y="468"/>
                    <a:pt x="12874" y="455"/>
                    <a:pt x="12884" y="443"/>
                  </a:cubicBezTo>
                  <a:close/>
                  <a:moveTo>
                    <a:pt x="12906" y="1"/>
                  </a:moveTo>
                  <a:cubicBezTo>
                    <a:pt x="12897" y="1"/>
                    <a:pt x="12889" y="2"/>
                    <a:pt x="12881" y="3"/>
                  </a:cubicBezTo>
                  <a:cubicBezTo>
                    <a:pt x="12755" y="21"/>
                    <a:pt x="12701" y="75"/>
                    <a:pt x="12647" y="120"/>
                  </a:cubicBezTo>
                  <a:cubicBezTo>
                    <a:pt x="12602" y="157"/>
                    <a:pt x="12566" y="202"/>
                    <a:pt x="12539" y="247"/>
                  </a:cubicBezTo>
                  <a:cubicBezTo>
                    <a:pt x="12475" y="337"/>
                    <a:pt x="12421" y="418"/>
                    <a:pt x="12376" y="499"/>
                  </a:cubicBezTo>
                  <a:cubicBezTo>
                    <a:pt x="12286" y="670"/>
                    <a:pt x="12214" y="842"/>
                    <a:pt x="12142" y="1004"/>
                  </a:cubicBezTo>
                  <a:cubicBezTo>
                    <a:pt x="12007" y="1346"/>
                    <a:pt x="11881" y="1689"/>
                    <a:pt x="11745" y="2013"/>
                  </a:cubicBezTo>
                  <a:lnTo>
                    <a:pt x="11691" y="2122"/>
                  </a:lnTo>
                  <a:lnTo>
                    <a:pt x="11673" y="2176"/>
                  </a:lnTo>
                  <a:lnTo>
                    <a:pt x="11637" y="2239"/>
                  </a:lnTo>
                  <a:cubicBezTo>
                    <a:pt x="11592" y="2311"/>
                    <a:pt x="11556" y="2392"/>
                    <a:pt x="11502" y="2464"/>
                  </a:cubicBezTo>
                  <a:cubicBezTo>
                    <a:pt x="11421" y="2617"/>
                    <a:pt x="11322" y="2771"/>
                    <a:pt x="11222" y="2915"/>
                  </a:cubicBezTo>
                  <a:cubicBezTo>
                    <a:pt x="11033" y="3212"/>
                    <a:pt x="10826" y="3501"/>
                    <a:pt x="10601" y="3780"/>
                  </a:cubicBezTo>
                  <a:cubicBezTo>
                    <a:pt x="9717" y="4889"/>
                    <a:pt x="8690" y="5898"/>
                    <a:pt x="7590" y="6800"/>
                  </a:cubicBezTo>
                  <a:cubicBezTo>
                    <a:pt x="6472" y="7701"/>
                    <a:pt x="5282" y="8503"/>
                    <a:pt x="4029" y="9188"/>
                  </a:cubicBezTo>
                  <a:cubicBezTo>
                    <a:pt x="2776" y="9883"/>
                    <a:pt x="1469" y="10459"/>
                    <a:pt x="117" y="10937"/>
                  </a:cubicBezTo>
                  <a:cubicBezTo>
                    <a:pt x="45" y="10964"/>
                    <a:pt x="0" y="11027"/>
                    <a:pt x="9" y="11108"/>
                  </a:cubicBezTo>
                  <a:cubicBezTo>
                    <a:pt x="18" y="11184"/>
                    <a:pt x="89" y="11244"/>
                    <a:pt x="172" y="11244"/>
                  </a:cubicBezTo>
                  <a:cubicBezTo>
                    <a:pt x="178" y="11244"/>
                    <a:pt x="184" y="11244"/>
                    <a:pt x="189" y="11244"/>
                  </a:cubicBezTo>
                  <a:cubicBezTo>
                    <a:pt x="1857" y="11063"/>
                    <a:pt x="3525" y="10820"/>
                    <a:pt x="5174" y="10486"/>
                  </a:cubicBezTo>
                  <a:cubicBezTo>
                    <a:pt x="6824" y="10153"/>
                    <a:pt x="8455" y="9747"/>
                    <a:pt x="10060" y="9225"/>
                  </a:cubicBezTo>
                  <a:cubicBezTo>
                    <a:pt x="10456" y="9089"/>
                    <a:pt x="10862" y="8963"/>
                    <a:pt x="11250" y="8810"/>
                  </a:cubicBezTo>
                  <a:lnTo>
                    <a:pt x="11844" y="8594"/>
                  </a:lnTo>
                  <a:lnTo>
                    <a:pt x="12430" y="8359"/>
                  </a:lnTo>
                  <a:cubicBezTo>
                    <a:pt x="12818" y="8206"/>
                    <a:pt x="13206" y="8026"/>
                    <a:pt x="13593" y="7863"/>
                  </a:cubicBezTo>
                  <a:lnTo>
                    <a:pt x="14170" y="7593"/>
                  </a:lnTo>
                  <a:cubicBezTo>
                    <a:pt x="14359" y="7503"/>
                    <a:pt x="14549" y="7422"/>
                    <a:pt x="14738" y="7323"/>
                  </a:cubicBezTo>
                  <a:cubicBezTo>
                    <a:pt x="15117" y="7133"/>
                    <a:pt x="15495" y="6944"/>
                    <a:pt x="15865" y="6755"/>
                  </a:cubicBezTo>
                  <a:cubicBezTo>
                    <a:pt x="16234" y="6556"/>
                    <a:pt x="16613" y="6367"/>
                    <a:pt x="16982" y="6151"/>
                  </a:cubicBezTo>
                  <a:cubicBezTo>
                    <a:pt x="17352" y="5934"/>
                    <a:pt x="17713" y="5691"/>
                    <a:pt x="18037" y="5394"/>
                  </a:cubicBezTo>
                  <a:cubicBezTo>
                    <a:pt x="18362" y="5096"/>
                    <a:pt x="18650" y="4763"/>
                    <a:pt x="18902" y="4420"/>
                  </a:cubicBezTo>
                  <a:cubicBezTo>
                    <a:pt x="18929" y="4384"/>
                    <a:pt x="18947" y="4339"/>
                    <a:pt x="18947" y="4303"/>
                  </a:cubicBezTo>
                  <a:cubicBezTo>
                    <a:pt x="18965" y="4159"/>
                    <a:pt x="18866" y="4042"/>
                    <a:pt x="18731" y="4023"/>
                  </a:cubicBezTo>
                  <a:lnTo>
                    <a:pt x="18722" y="4023"/>
                  </a:lnTo>
                  <a:cubicBezTo>
                    <a:pt x="18533" y="3996"/>
                    <a:pt x="18352" y="3924"/>
                    <a:pt x="18172" y="3825"/>
                  </a:cubicBezTo>
                  <a:cubicBezTo>
                    <a:pt x="18001" y="3726"/>
                    <a:pt x="17821" y="3600"/>
                    <a:pt x="17640" y="3456"/>
                  </a:cubicBezTo>
                  <a:cubicBezTo>
                    <a:pt x="17460" y="3320"/>
                    <a:pt x="17280" y="3176"/>
                    <a:pt x="17082" y="3032"/>
                  </a:cubicBezTo>
                  <a:cubicBezTo>
                    <a:pt x="16892" y="2897"/>
                    <a:pt x="16685" y="2762"/>
                    <a:pt x="16451" y="2662"/>
                  </a:cubicBezTo>
                  <a:lnTo>
                    <a:pt x="16415" y="2644"/>
                  </a:lnTo>
                  <a:lnTo>
                    <a:pt x="16360" y="2608"/>
                  </a:lnTo>
                  <a:lnTo>
                    <a:pt x="16261" y="2536"/>
                  </a:lnTo>
                  <a:lnTo>
                    <a:pt x="16036" y="2374"/>
                  </a:lnTo>
                  <a:lnTo>
                    <a:pt x="15603" y="2049"/>
                  </a:lnTo>
                  <a:lnTo>
                    <a:pt x="14738" y="1391"/>
                  </a:lnTo>
                  <a:lnTo>
                    <a:pt x="13025" y="48"/>
                  </a:lnTo>
                  <a:lnTo>
                    <a:pt x="13016" y="39"/>
                  </a:lnTo>
                  <a:cubicBezTo>
                    <a:pt x="12987" y="17"/>
                    <a:pt x="12945" y="1"/>
                    <a:pt x="12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867600" y="3249925"/>
              <a:ext cx="1223225" cy="1178125"/>
            </a:xfrm>
            <a:custGeom>
              <a:avLst/>
              <a:gdLst/>
              <a:ahLst/>
              <a:cxnLst/>
              <a:rect l="l" t="t" r="r" b="b"/>
              <a:pathLst>
                <a:path w="48929" h="47125" extrusionOk="0">
                  <a:moveTo>
                    <a:pt x="2615" y="0"/>
                  </a:moveTo>
                  <a:cubicBezTo>
                    <a:pt x="1335" y="7617"/>
                    <a:pt x="541" y="15315"/>
                    <a:pt x="316" y="23049"/>
                  </a:cubicBezTo>
                  <a:cubicBezTo>
                    <a:pt x="82" y="30638"/>
                    <a:pt x="803" y="38291"/>
                    <a:pt x="100" y="45863"/>
                  </a:cubicBezTo>
                  <a:cubicBezTo>
                    <a:pt x="100" y="45944"/>
                    <a:pt x="55" y="45998"/>
                    <a:pt x="1" y="46025"/>
                  </a:cubicBezTo>
                  <a:cubicBezTo>
                    <a:pt x="5231" y="46886"/>
                    <a:pt x="10526" y="47124"/>
                    <a:pt x="15820" y="47124"/>
                  </a:cubicBezTo>
                  <a:cubicBezTo>
                    <a:pt x="17678" y="47124"/>
                    <a:pt x="19536" y="47095"/>
                    <a:pt x="21391" y="47053"/>
                  </a:cubicBezTo>
                  <a:cubicBezTo>
                    <a:pt x="22815" y="47017"/>
                    <a:pt x="24257" y="46963"/>
                    <a:pt x="25708" y="46863"/>
                  </a:cubicBezTo>
                  <a:cubicBezTo>
                    <a:pt x="31351" y="45601"/>
                    <a:pt x="37354" y="42402"/>
                    <a:pt x="38589" y="36633"/>
                  </a:cubicBezTo>
                  <a:cubicBezTo>
                    <a:pt x="38618" y="36502"/>
                    <a:pt x="38725" y="36441"/>
                    <a:pt x="38838" y="36441"/>
                  </a:cubicBezTo>
                  <a:cubicBezTo>
                    <a:pt x="38935" y="36441"/>
                    <a:pt x="39036" y="36486"/>
                    <a:pt x="39094" y="36570"/>
                  </a:cubicBezTo>
                  <a:cubicBezTo>
                    <a:pt x="40374" y="38517"/>
                    <a:pt x="42222" y="39634"/>
                    <a:pt x="44502" y="39941"/>
                  </a:cubicBezTo>
                  <a:cubicBezTo>
                    <a:pt x="47396" y="35452"/>
                    <a:pt x="47197" y="28520"/>
                    <a:pt x="47585" y="23599"/>
                  </a:cubicBezTo>
                  <a:cubicBezTo>
                    <a:pt x="48135" y="16631"/>
                    <a:pt x="48928" y="9645"/>
                    <a:pt x="48468" y="2668"/>
                  </a:cubicBezTo>
                  <a:cubicBezTo>
                    <a:pt x="33280" y="54"/>
                    <a:pt x="17929" y="1352"/>
                    <a:pt x="2642" y="9"/>
                  </a:cubicBezTo>
                  <a:cubicBezTo>
                    <a:pt x="2633" y="0"/>
                    <a:pt x="2624" y="0"/>
                    <a:pt x="261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857000" y="3245400"/>
              <a:ext cx="1232000" cy="1186575"/>
            </a:xfrm>
            <a:custGeom>
              <a:avLst/>
              <a:gdLst/>
              <a:ahLst/>
              <a:cxnLst/>
              <a:rect l="l" t="t" r="r" b="b"/>
              <a:pathLst>
                <a:path w="49280" h="47463" extrusionOk="0">
                  <a:moveTo>
                    <a:pt x="3133" y="33"/>
                  </a:moveTo>
                  <a:lnTo>
                    <a:pt x="3147" y="37"/>
                  </a:lnTo>
                  <a:cubicBezTo>
                    <a:pt x="3142" y="37"/>
                    <a:pt x="3138" y="35"/>
                    <a:pt x="3133" y="33"/>
                  </a:cubicBezTo>
                  <a:close/>
                  <a:moveTo>
                    <a:pt x="3174" y="372"/>
                  </a:moveTo>
                  <a:cubicBezTo>
                    <a:pt x="10770" y="1029"/>
                    <a:pt x="18401" y="1047"/>
                    <a:pt x="26015" y="1227"/>
                  </a:cubicBezTo>
                  <a:cubicBezTo>
                    <a:pt x="29837" y="1317"/>
                    <a:pt x="33668" y="1443"/>
                    <a:pt x="37481" y="1714"/>
                  </a:cubicBezTo>
                  <a:lnTo>
                    <a:pt x="40338" y="1948"/>
                  </a:lnTo>
                  <a:lnTo>
                    <a:pt x="43187" y="2245"/>
                  </a:lnTo>
                  <a:lnTo>
                    <a:pt x="46026" y="2606"/>
                  </a:lnTo>
                  <a:cubicBezTo>
                    <a:pt x="46927" y="2750"/>
                    <a:pt x="47829" y="2867"/>
                    <a:pt x="48739" y="2985"/>
                  </a:cubicBezTo>
                  <a:cubicBezTo>
                    <a:pt x="48730" y="3354"/>
                    <a:pt x="48730" y="3697"/>
                    <a:pt x="48739" y="4048"/>
                  </a:cubicBezTo>
                  <a:lnTo>
                    <a:pt x="48766" y="5211"/>
                  </a:lnTo>
                  <a:cubicBezTo>
                    <a:pt x="48784" y="5995"/>
                    <a:pt x="48793" y="6779"/>
                    <a:pt x="48784" y="7564"/>
                  </a:cubicBezTo>
                  <a:cubicBezTo>
                    <a:pt x="48766" y="9132"/>
                    <a:pt x="48721" y="10700"/>
                    <a:pt x="48631" y="12269"/>
                  </a:cubicBezTo>
                  <a:cubicBezTo>
                    <a:pt x="48478" y="15415"/>
                    <a:pt x="48207" y="18542"/>
                    <a:pt x="47955" y="21688"/>
                  </a:cubicBezTo>
                  <a:cubicBezTo>
                    <a:pt x="47892" y="22473"/>
                    <a:pt x="47829" y="23257"/>
                    <a:pt x="47775" y="24041"/>
                  </a:cubicBezTo>
                  <a:cubicBezTo>
                    <a:pt x="47721" y="24834"/>
                    <a:pt x="47676" y="25618"/>
                    <a:pt x="47639" y="26403"/>
                  </a:cubicBezTo>
                  <a:cubicBezTo>
                    <a:pt x="47558" y="27980"/>
                    <a:pt x="47486" y="29548"/>
                    <a:pt x="47333" y="31108"/>
                  </a:cubicBezTo>
                  <a:cubicBezTo>
                    <a:pt x="47180" y="32667"/>
                    <a:pt x="46954" y="34218"/>
                    <a:pt x="46567" y="35732"/>
                  </a:cubicBezTo>
                  <a:cubicBezTo>
                    <a:pt x="46188" y="37213"/>
                    <a:pt x="45645" y="38651"/>
                    <a:pt x="44846" y="39944"/>
                  </a:cubicBezTo>
                  <a:lnTo>
                    <a:pt x="44846" y="39944"/>
                  </a:lnTo>
                  <a:cubicBezTo>
                    <a:pt x="43883" y="39803"/>
                    <a:pt x="42948" y="39509"/>
                    <a:pt x="42105" y="39022"/>
                  </a:cubicBezTo>
                  <a:cubicBezTo>
                    <a:pt x="41240" y="38526"/>
                    <a:pt x="40482" y="37832"/>
                    <a:pt x="39887" y="37021"/>
                  </a:cubicBezTo>
                  <a:lnTo>
                    <a:pt x="39671" y="36714"/>
                  </a:lnTo>
                  <a:lnTo>
                    <a:pt x="39644" y="36669"/>
                  </a:lnTo>
                  <a:cubicBezTo>
                    <a:pt x="39635" y="36660"/>
                    <a:pt x="39617" y="36633"/>
                    <a:pt x="39608" y="36615"/>
                  </a:cubicBezTo>
                  <a:cubicBezTo>
                    <a:pt x="39572" y="36579"/>
                    <a:pt x="39527" y="36552"/>
                    <a:pt x="39491" y="36525"/>
                  </a:cubicBezTo>
                  <a:cubicBezTo>
                    <a:pt x="39416" y="36488"/>
                    <a:pt x="39341" y="36469"/>
                    <a:pt x="39260" y="36469"/>
                  </a:cubicBezTo>
                  <a:cubicBezTo>
                    <a:pt x="39244" y="36469"/>
                    <a:pt x="39228" y="36470"/>
                    <a:pt x="39211" y="36471"/>
                  </a:cubicBezTo>
                  <a:cubicBezTo>
                    <a:pt x="39112" y="36480"/>
                    <a:pt x="39013" y="36534"/>
                    <a:pt x="38941" y="36615"/>
                  </a:cubicBezTo>
                  <a:cubicBezTo>
                    <a:pt x="38905" y="36660"/>
                    <a:pt x="38887" y="36705"/>
                    <a:pt x="38869" y="36760"/>
                  </a:cubicBezTo>
                  <a:cubicBezTo>
                    <a:pt x="38860" y="36787"/>
                    <a:pt x="38860" y="36796"/>
                    <a:pt x="38860" y="36814"/>
                  </a:cubicBezTo>
                  <a:lnTo>
                    <a:pt x="38842" y="36859"/>
                  </a:lnTo>
                  <a:lnTo>
                    <a:pt x="38761" y="37228"/>
                  </a:lnTo>
                  <a:cubicBezTo>
                    <a:pt x="38626" y="37715"/>
                    <a:pt x="38463" y="38193"/>
                    <a:pt x="38256" y="38652"/>
                  </a:cubicBezTo>
                  <a:cubicBezTo>
                    <a:pt x="38058" y="39112"/>
                    <a:pt x="37823" y="39563"/>
                    <a:pt x="37544" y="39987"/>
                  </a:cubicBezTo>
                  <a:cubicBezTo>
                    <a:pt x="37273" y="40410"/>
                    <a:pt x="36976" y="40825"/>
                    <a:pt x="36652" y="41203"/>
                  </a:cubicBezTo>
                  <a:cubicBezTo>
                    <a:pt x="35344" y="42754"/>
                    <a:pt x="33650" y="43953"/>
                    <a:pt x="31838" y="44872"/>
                  </a:cubicBezTo>
                  <a:cubicBezTo>
                    <a:pt x="30026" y="45782"/>
                    <a:pt x="28079" y="46449"/>
                    <a:pt x="26096" y="46891"/>
                  </a:cubicBezTo>
                  <a:lnTo>
                    <a:pt x="26123" y="46891"/>
                  </a:lnTo>
                  <a:cubicBezTo>
                    <a:pt x="23978" y="46972"/>
                    <a:pt x="21842" y="47098"/>
                    <a:pt x="19687" y="47117"/>
                  </a:cubicBezTo>
                  <a:cubicBezTo>
                    <a:pt x="18556" y="47136"/>
                    <a:pt x="17424" y="47147"/>
                    <a:pt x="16292" y="47147"/>
                  </a:cubicBezTo>
                  <a:cubicBezTo>
                    <a:pt x="15279" y="47147"/>
                    <a:pt x="14265" y="47138"/>
                    <a:pt x="13251" y="47117"/>
                  </a:cubicBezTo>
                  <a:cubicBezTo>
                    <a:pt x="11106" y="47071"/>
                    <a:pt x="8970" y="46981"/>
                    <a:pt x="6833" y="46810"/>
                  </a:cubicBezTo>
                  <a:cubicBezTo>
                    <a:pt x="4777" y="46645"/>
                    <a:pt x="2720" y="46413"/>
                    <a:pt x="687" y="46091"/>
                  </a:cubicBezTo>
                  <a:lnTo>
                    <a:pt x="687" y="46091"/>
                  </a:lnTo>
                  <a:cubicBezTo>
                    <a:pt x="694" y="46042"/>
                    <a:pt x="686" y="46024"/>
                    <a:pt x="695" y="45990"/>
                  </a:cubicBezTo>
                  <a:lnTo>
                    <a:pt x="704" y="45900"/>
                  </a:lnTo>
                  <a:lnTo>
                    <a:pt x="731" y="45539"/>
                  </a:lnTo>
                  <a:lnTo>
                    <a:pt x="785" y="44818"/>
                  </a:lnTo>
                  <a:cubicBezTo>
                    <a:pt x="830" y="44340"/>
                    <a:pt x="848" y="43853"/>
                    <a:pt x="884" y="43376"/>
                  </a:cubicBezTo>
                  <a:cubicBezTo>
                    <a:pt x="902" y="42898"/>
                    <a:pt x="920" y="42411"/>
                    <a:pt x="947" y="41934"/>
                  </a:cubicBezTo>
                  <a:lnTo>
                    <a:pt x="983" y="40482"/>
                  </a:lnTo>
                  <a:cubicBezTo>
                    <a:pt x="1020" y="38553"/>
                    <a:pt x="1001" y="36624"/>
                    <a:pt x="974" y="34704"/>
                  </a:cubicBezTo>
                  <a:cubicBezTo>
                    <a:pt x="911" y="30846"/>
                    <a:pt x="785" y="26998"/>
                    <a:pt x="902" y="23158"/>
                  </a:cubicBezTo>
                  <a:cubicBezTo>
                    <a:pt x="1135" y="15524"/>
                    <a:pt x="1919" y="7908"/>
                    <a:pt x="3174" y="372"/>
                  </a:cubicBezTo>
                  <a:close/>
                  <a:moveTo>
                    <a:pt x="2894" y="1"/>
                  </a:moveTo>
                  <a:lnTo>
                    <a:pt x="2867" y="145"/>
                  </a:lnTo>
                  <a:cubicBezTo>
                    <a:pt x="1587" y="7753"/>
                    <a:pt x="803" y="15442"/>
                    <a:pt x="569" y="23149"/>
                  </a:cubicBezTo>
                  <a:cubicBezTo>
                    <a:pt x="452" y="27007"/>
                    <a:pt x="578" y="30855"/>
                    <a:pt x="641" y="34704"/>
                  </a:cubicBezTo>
                  <a:cubicBezTo>
                    <a:pt x="677" y="36633"/>
                    <a:pt x="695" y="38553"/>
                    <a:pt x="659" y="40473"/>
                  </a:cubicBezTo>
                  <a:lnTo>
                    <a:pt x="614" y="41916"/>
                  </a:lnTo>
                  <a:cubicBezTo>
                    <a:pt x="596" y="42402"/>
                    <a:pt x="578" y="42880"/>
                    <a:pt x="551" y="43358"/>
                  </a:cubicBezTo>
                  <a:cubicBezTo>
                    <a:pt x="524" y="43835"/>
                    <a:pt x="506" y="44313"/>
                    <a:pt x="461" y="44800"/>
                  </a:cubicBezTo>
                  <a:lnTo>
                    <a:pt x="407" y="45512"/>
                  </a:lnTo>
                  <a:lnTo>
                    <a:pt x="380" y="45873"/>
                  </a:lnTo>
                  <a:lnTo>
                    <a:pt x="361" y="46035"/>
                  </a:lnTo>
                  <a:cubicBezTo>
                    <a:pt x="361" y="46053"/>
                    <a:pt x="361" y="46062"/>
                    <a:pt x="334" y="46071"/>
                  </a:cubicBezTo>
                  <a:lnTo>
                    <a:pt x="1" y="46305"/>
                  </a:lnTo>
                  <a:lnTo>
                    <a:pt x="398" y="46368"/>
                  </a:lnTo>
                  <a:cubicBezTo>
                    <a:pt x="2525" y="46711"/>
                    <a:pt x="4661" y="46963"/>
                    <a:pt x="6806" y="47135"/>
                  </a:cubicBezTo>
                  <a:cubicBezTo>
                    <a:pt x="8952" y="47306"/>
                    <a:pt x="11097" y="47387"/>
                    <a:pt x="13251" y="47432"/>
                  </a:cubicBezTo>
                  <a:cubicBezTo>
                    <a:pt x="14265" y="47453"/>
                    <a:pt x="15281" y="47463"/>
                    <a:pt x="16296" y="47463"/>
                  </a:cubicBezTo>
                  <a:cubicBezTo>
                    <a:pt x="17430" y="47463"/>
                    <a:pt x="18565" y="47451"/>
                    <a:pt x="19696" y="47432"/>
                  </a:cubicBezTo>
                  <a:cubicBezTo>
                    <a:pt x="21842" y="47414"/>
                    <a:pt x="23996" y="47288"/>
                    <a:pt x="26141" y="47207"/>
                  </a:cubicBezTo>
                  <a:lnTo>
                    <a:pt x="26150" y="47207"/>
                  </a:lnTo>
                  <a:lnTo>
                    <a:pt x="26168" y="47198"/>
                  </a:lnTo>
                  <a:cubicBezTo>
                    <a:pt x="28178" y="46747"/>
                    <a:pt x="30143" y="46080"/>
                    <a:pt x="31982" y="45151"/>
                  </a:cubicBezTo>
                  <a:cubicBezTo>
                    <a:pt x="33821" y="44214"/>
                    <a:pt x="35543" y="42997"/>
                    <a:pt x="36886" y="41411"/>
                  </a:cubicBezTo>
                  <a:cubicBezTo>
                    <a:pt x="37228" y="41014"/>
                    <a:pt x="37535" y="40590"/>
                    <a:pt x="37805" y="40149"/>
                  </a:cubicBezTo>
                  <a:cubicBezTo>
                    <a:pt x="38094" y="39716"/>
                    <a:pt x="38328" y="39247"/>
                    <a:pt x="38544" y="38779"/>
                  </a:cubicBezTo>
                  <a:cubicBezTo>
                    <a:pt x="38761" y="38301"/>
                    <a:pt x="38914" y="37805"/>
                    <a:pt x="39058" y="37300"/>
                  </a:cubicBezTo>
                  <a:lnTo>
                    <a:pt x="39148" y="36922"/>
                  </a:lnTo>
                  <a:lnTo>
                    <a:pt x="39157" y="36877"/>
                  </a:lnTo>
                  <a:cubicBezTo>
                    <a:pt x="39166" y="36868"/>
                    <a:pt x="39166" y="36841"/>
                    <a:pt x="39166" y="36841"/>
                  </a:cubicBezTo>
                  <a:cubicBezTo>
                    <a:pt x="39175" y="36832"/>
                    <a:pt x="39175" y="36814"/>
                    <a:pt x="39184" y="36814"/>
                  </a:cubicBezTo>
                  <a:cubicBezTo>
                    <a:pt x="39193" y="36796"/>
                    <a:pt x="39220" y="36787"/>
                    <a:pt x="39248" y="36778"/>
                  </a:cubicBezTo>
                  <a:cubicBezTo>
                    <a:pt x="39275" y="36778"/>
                    <a:pt x="39311" y="36787"/>
                    <a:pt x="39338" y="36796"/>
                  </a:cubicBezTo>
                  <a:cubicBezTo>
                    <a:pt x="39356" y="36805"/>
                    <a:pt x="39365" y="36814"/>
                    <a:pt x="39374" y="36823"/>
                  </a:cubicBezTo>
                  <a:lnTo>
                    <a:pt x="39392" y="36841"/>
                  </a:lnTo>
                  <a:lnTo>
                    <a:pt x="39419" y="36886"/>
                  </a:lnTo>
                  <a:lnTo>
                    <a:pt x="39644" y="37201"/>
                  </a:lnTo>
                  <a:cubicBezTo>
                    <a:pt x="40266" y="38040"/>
                    <a:pt x="41041" y="38770"/>
                    <a:pt x="41952" y="39292"/>
                  </a:cubicBezTo>
                  <a:cubicBezTo>
                    <a:pt x="42862" y="39824"/>
                    <a:pt x="43872" y="40140"/>
                    <a:pt x="44908" y="40284"/>
                  </a:cubicBezTo>
                  <a:lnTo>
                    <a:pt x="45007" y="40293"/>
                  </a:lnTo>
                  <a:lnTo>
                    <a:pt x="45061" y="40212"/>
                  </a:lnTo>
                  <a:cubicBezTo>
                    <a:pt x="45927" y="38860"/>
                    <a:pt x="46495" y="37354"/>
                    <a:pt x="46900" y="35822"/>
                  </a:cubicBezTo>
                  <a:cubicBezTo>
                    <a:pt x="47297" y="34281"/>
                    <a:pt x="47540" y="32712"/>
                    <a:pt x="47712" y="31144"/>
                  </a:cubicBezTo>
                  <a:cubicBezTo>
                    <a:pt x="47874" y="29575"/>
                    <a:pt x="47964" y="27998"/>
                    <a:pt x="48054" y="26430"/>
                  </a:cubicBezTo>
                  <a:cubicBezTo>
                    <a:pt x="48099" y="25636"/>
                    <a:pt x="48144" y="24852"/>
                    <a:pt x="48207" y="24077"/>
                  </a:cubicBezTo>
                  <a:cubicBezTo>
                    <a:pt x="48261" y="23293"/>
                    <a:pt x="48334" y="22509"/>
                    <a:pt x="48406" y="21724"/>
                  </a:cubicBezTo>
                  <a:cubicBezTo>
                    <a:pt x="48667" y="18588"/>
                    <a:pt x="48965" y="15451"/>
                    <a:pt x="49145" y="12296"/>
                  </a:cubicBezTo>
                  <a:cubicBezTo>
                    <a:pt x="49217" y="10727"/>
                    <a:pt x="49280" y="9141"/>
                    <a:pt x="49280" y="7564"/>
                  </a:cubicBezTo>
                  <a:cubicBezTo>
                    <a:pt x="49280" y="6779"/>
                    <a:pt x="49262" y="5986"/>
                    <a:pt x="49235" y="5193"/>
                  </a:cubicBezTo>
                  <a:lnTo>
                    <a:pt x="49208" y="4607"/>
                  </a:lnTo>
                  <a:lnTo>
                    <a:pt x="49199" y="4310"/>
                  </a:lnTo>
                  <a:lnTo>
                    <a:pt x="49190" y="4165"/>
                  </a:lnTo>
                  <a:lnTo>
                    <a:pt x="49181" y="4003"/>
                  </a:lnTo>
                  <a:cubicBezTo>
                    <a:pt x="49154" y="3561"/>
                    <a:pt x="49109" y="3120"/>
                    <a:pt x="49055" y="2705"/>
                  </a:cubicBezTo>
                  <a:cubicBezTo>
                    <a:pt x="48081" y="2525"/>
                    <a:pt x="47081" y="2345"/>
                    <a:pt x="46089" y="2200"/>
                  </a:cubicBezTo>
                  <a:lnTo>
                    <a:pt x="43232" y="1840"/>
                  </a:lnTo>
                  <a:lnTo>
                    <a:pt x="40374" y="1551"/>
                  </a:lnTo>
                  <a:lnTo>
                    <a:pt x="37508" y="1317"/>
                  </a:lnTo>
                  <a:cubicBezTo>
                    <a:pt x="33686" y="1056"/>
                    <a:pt x="29855" y="938"/>
                    <a:pt x="26024" y="857"/>
                  </a:cubicBezTo>
                  <a:cubicBezTo>
                    <a:pt x="22193" y="776"/>
                    <a:pt x="18362" y="731"/>
                    <a:pt x="14540" y="632"/>
                  </a:cubicBezTo>
                  <a:cubicBezTo>
                    <a:pt x="10726" y="524"/>
                    <a:pt x="6903" y="353"/>
                    <a:pt x="3107" y="21"/>
                  </a:cubicBezTo>
                  <a:lnTo>
                    <a:pt x="3107" y="21"/>
                  </a:lnTo>
                  <a:cubicBezTo>
                    <a:pt x="3091" y="15"/>
                    <a:pt x="3070" y="10"/>
                    <a:pt x="3039" y="10"/>
                  </a:cubicBezTo>
                  <a:lnTo>
                    <a:pt x="289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A67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Google Shape;49;p2"/>
          <p:cNvSpPr/>
          <p:nvPr/>
        </p:nvSpPr>
        <p:spPr>
          <a:xfrm rot="-381518">
            <a:off x="1317430" y="-146232"/>
            <a:ext cx="102933" cy="551241"/>
          </a:xfrm>
          <a:prstGeom prst="roundRect">
            <a:avLst>
              <a:gd name="adj" fmla="val 50000"/>
            </a:avLst>
          </a:prstGeom>
          <a:solidFill>
            <a:srgbClr val="EEEEEE">
              <a:alpha val="474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2"/>
          <p:cNvSpPr txBox="1">
            <a:spLocks noGrp="1"/>
          </p:cNvSpPr>
          <p:nvPr>
            <p:ph type="ctrTitle"/>
          </p:nvPr>
        </p:nvSpPr>
        <p:spPr>
          <a:xfrm>
            <a:off x="2351850" y="1460922"/>
            <a:ext cx="4440300" cy="174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Font typeface="Itim"/>
              <a:buNone/>
              <a:defRPr sz="6000" b="1"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1" name="Google Shape;51;p2"/>
          <p:cNvSpPr txBox="1">
            <a:spLocks noGrp="1"/>
          </p:cNvSpPr>
          <p:nvPr>
            <p:ph type="subTitle" idx="1"/>
          </p:nvPr>
        </p:nvSpPr>
        <p:spPr>
          <a:xfrm>
            <a:off x="2351850" y="3287050"/>
            <a:ext cx="4440300" cy="3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"/>
          <p:cNvSpPr/>
          <p:nvPr/>
        </p:nvSpPr>
        <p:spPr>
          <a:xfrm>
            <a:off x="8740343" y="1780347"/>
            <a:ext cx="20479" cy="58449"/>
          </a:xfrm>
          <a:custGeom>
            <a:avLst/>
            <a:gdLst/>
            <a:ahLst/>
            <a:cxnLst/>
            <a:rect l="l" t="t" r="r" b="b"/>
            <a:pathLst>
              <a:path w="488" h="1403" extrusionOk="0">
                <a:moveTo>
                  <a:pt x="249" y="0"/>
                </a:moveTo>
                <a:cubicBezTo>
                  <a:pt x="193" y="0"/>
                  <a:pt x="139" y="35"/>
                  <a:pt x="118" y="90"/>
                </a:cubicBezTo>
                <a:cubicBezTo>
                  <a:pt x="73" y="190"/>
                  <a:pt x="46" y="289"/>
                  <a:pt x="28" y="397"/>
                </a:cubicBezTo>
                <a:cubicBezTo>
                  <a:pt x="19" y="442"/>
                  <a:pt x="1" y="496"/>
                  <a:pt x="19" y="541"/>
                </a:cubicBezTo>
                <a:cubicBezTo>
                  <a:pt x="19" y="559"/>
                  <a:pt x="28" y="568"/>
                  <a:pt x="37" y="586"/>
                </a:cubicBezTo>
                <a:cubicBezTo>
                  <a:pt x="64" y="595"/>
                  <a:pt x="145" y="613"/>
                  <a:pt x="145" y="622"/>
                </a:cubicBezTo>
                <a:cubicBezTo>
                  <a:pt x="145" y="631"/>
                  <a:pt x="100" y="649"/>
                  <a:pt x="73" y="658"/>
                </a:cubicBezTo>
                <a:cubicBezTo>
                  <a:pt x="37" y="667"/>
                  <a:pt x="46" y="685"/>
                  <a:pt x="46" y="694"/>
                </a:cubicBezTo>
                <a:cubicBezTo>
                  <a:pt x="37" y="902"/>
                  <a:pt x="46" y="1100"/>
                  <a:pt x="109" y="1307"/>
                </a:cubicBezTo>
                <a:cubicBezTo>
                  <a:pt x="118" y="1343"/>
                  <a:pt x="154" y="1379"/>
                  <a:pt x="190" y="1397"/>
                </a:cubicBezTo>
                <a:cubicBezTo>
                  <a:pt x="203" y="1401"/>
                  <a:pt x="215" y="1402"/>
                  <a:pt x="228" y="1402"/>
                </a:cubicBezTo>
                <a:cubicBezTo>
                  <a:pt x="289" y="1402"/>
                  <a:pt x="348" y="1367"/>
                  <a:pt x="371" y="1307"/>
                </a:cubicBezTo>
                <a:cubicBezTo>
                  <a:pt x="434" y="1109"/>
                  <a:pt x="443" y="902"/>
                  <a:pt x="443" y="703"/>
                </a:cubicBezTo>
                <a:cubicBezTo>
                  <a:pt x="443" y="685"/>
                  <a:pt x="452" y="676"/>
                  <a:pt x="416" y="658"/>
                </a:cubicBezTo>
                <a:cubicBezTo>
                  <a:pt x="389" y="649"/>
                  <a:pt x="344" y="640"/>
                  <a:pt x="344" y="622"/>
                </a:cubicBezTo>
                <a:cubicBezTo>
                  <a:pt x="344" y="613"/>
                  <a:pt x="425" y="595"/>
                  <a:pt x="443" y="586"/>
                </a:cubicBezTo>
                <a:cubicBezTo>
                  <a:pt x="461" y="577"/>
                  <a:pt x="470" y="559"/>
                  <a:pt x="470" y="550"/>
                </a:cubicBezTo>
                <a:cubicBezTo>
                  <a:pt x="488" y="496"/>
                  <a:pt x="470" y="451"/>
                  <a:pt x="461" y="397"/>
                </a:cubicBezTo>
                <a:cubicBezTo>
                  <a:pt x="443" y="298"/>
                  <a:pt x="416" y="190"/>
                  <a:pt x="380" y="90"/>
                </a:cubicBezTo>
                <a:cubicBezTo>
                  <a:pt x="362" y="54"/>
                  <a:pt x="335" y="27"/>
                  <a:pt x="298" y="9"/>
                </a:cubicBezTo>
                <a:cubicBezTo>
                  <a:pt x="282" y="3"/>
                  <a:pt x="266" y="0"/>
                  <a:pt x="24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" name="Google Shape;93;p4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94" name="Google Shape;94;p4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4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4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4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4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4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4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4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4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4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4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4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4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4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4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4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4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4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4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4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4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6" name="Google Shape;116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36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17" name="Google Shape;117;p4"/>
          <p:cNvSpPr txBox="1">
            <a:spLocks noGrp="1"/>
          </p:cNvSpPr>
          <p:nvPr>
            <p:ph type="body" idx="1"/>
          </p:nvPr>
        </p:nvSpPr>
        <p:spPr>
          <a:xfrm>
            <a:off x="720000" y="1170724"/>
            <a:ext cx="7704000" cy="389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  <a:defRPr sz="11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AutoNum type="romanLcPeriod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AutoNum type="arabicPeriod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AutoNum type="alphaLcPeriod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AutoNum type="romanLcPeriod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AutoNum type="arabicPeriod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AutoNum type="alphaLcPeriod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AutoNum type="romanLcPeriod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35">
    <p:spTree>
      <p:nvGrpSpPr>
        <p:cNvPr id="1" name="Shape 1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8" name="Google Shape;1358;p47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1359" name="Google Shape;1359;p47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360" name="Google Shape;1360;p47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361" name="Google Shape;1361;p47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1362" name="Google Shape;1362;p47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3" name="Google Shape;1363;p47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4" name="Google Shape;1364;p47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5" name="Google Shape;1365;p47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6" name="Google Shape;1366;p47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7" name="Google Shape;1367;p47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8" name="Google Shape;1368;p47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9" name="Google Shape;1369;p47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0" name="Google Shape;1370;p47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1" name="Google Shape;1371;p47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2" name="Google Shape;1372;p47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3" name="Google Shape;1373;p47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4" name="Google Shape;1374;p47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5" name="Google Shape;1375;p47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6" name="Google Shape;1376;p47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77" name="Google Shape;1377;p47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1378" name="Google Shape;1378;p47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9" name="Google Shape;1379;p47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0" name="Google Shape;1380;p47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1" name="Google Shape;1381;p47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2" name="Google Shape;1382;p47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3" name="Google Shape;1383;p47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4" name="Google Shape;1384;p47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5" name="Google Shape;1385;p47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6" name="Google Shape;1386;p47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7" name="Google Shape;1387;p47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8" name="Google Shape;1388;p47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9" name="Google Shape;1389;p47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0" name="Google Shape;1390;p47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1" name="Google Shape;1391;p47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2" name="Google Shape;1392;p47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393" name="Google Shape;1393;p47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94" name="Google Shape;1394;p47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95" name="Google Shape;1395;p47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96" name="Google Shape;1396;p47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97" name="Google Shape;1397;p47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98" name="Google Shape;1398;p47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36">
    <p:spTree>
      <p:nvGrpSpPr>
        <p:cNvPr id="1" name="Shape 1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0" name="Google Shape;1400;p48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1401" name="Google Shape;1401;p48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48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48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48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48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48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48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48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48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48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48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48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48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48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48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48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48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48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48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1420" name="Google Shape;1420;p48"/>
          <p:cNvCxnSpPr/>
          <p:nvPr/>
        </p:nvCxnSpPr>
        <p:spPr>
          <a:xfrm>
            <a:off x="-62550" y="540000"/>
            <a:ext cx="9269100" cy="0"/>
          </a:xfrm>
          <a:prstGeom prst="straightConnector1">
            <a:avLst/>
          </a:prstGeom>
          <a:noFill/>
          <a:ln w="9525" cap="flat" cmpd="sng">
            <a:solidFill>
              <a:srgbClr val="6D9EE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21" name="Google Shape;1421;p48"/>
          <p:cNvSpPr/>
          <p:nvPr/>
        </p:nvSpPr>
        <p:spPr>
          <a:xfrm>
            <a:off x="-14550" y="5010825"/>
            <a:ext cx="9160200" cy="156300"/>
          </a:xfrm>
          <a:prstGeom prst="rect">
            <a:avLst/>
          </a:pr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22" name="Google Shape;1422;p48"/>
          <p:cNvGrpSpPr/>
          <p:nvPr/>
        </p:nvGrpSpPr>
        <p:grpSpPr>
          <a:xfrm rot="697126">
            <a:off x="8218474" y="-369190"/>
            <a:ext cx="1305393" cy="1346461"/>
            <a:chOff x="1492000" y="427450"/>
            <a:chExt cx="1188000" cy="1225375"/>
          </a:xfrm>
        </p:grpSpPr>
        <p:sp>
          <p:nvSpPr>
            <p:cNvPr id="1423" name="Google Shape;1423;p48"/>
            <p:cNvSpPr/>
            <p:nvPr/>
          </p:nvSpPr>
          <p:spPr>
            <a:xfrm>
              <a:off x="1492000" y="427450"/>
              <a:ext cx="1188000" cy="1225375"/>
            </a:xfrm>
            <a:custGeom>
              <a:avLst/>
              <a:gdLst/>
              <a:ahLst/>
              <a:cxnLst/>
              <a:rect l="l" t="t" r="r" b="b"/>
              <a:pathLst>
                <a:path w="47520" h="49015" extrusionOk="0">
                  <a:moveTo>
                    <a:pt x="44863" y="698"/>
                  </a:moveTo>
                  <a:lnTo>
                    <a:pt x="44863" y="698"/>
                  </a:lnTo>
                  <a:cubicBezTo>
                    <a:pt x="45260" y="745"/>
                    <a:pt x="45657" y="763"/>
                    <a:pt x="46048" y="763"/>
                  </a:cubicBezTo>
                  <a:cubicBezTo>
                    <a:pt x="46274" y="763"/>
                    <a:pt x="46497" y="757"/>
                    <a:pt x="46717" y="748"/>
                  </a:cubicBezTo>
                  <a:lnTo>
                    <a:pt x="46717" y="748"/>
                  </a:lnTo>
                  <a:cubicBezTo>
                    <a:pt x="46667" y="8567"/>
                    <a:pt x="46617" y="16387"/>
                    <a:pt x="46642" y="24207"/>
                  </a:cubicBezTo>
                  <a:cubicBezTo>
                    <a:pt x="46667" y="32076"/>
                    <a:pt x="46366" y="40046"/>
                    <a:pt x="46868" y="47891"/>
                  </a:cubicBezTo>
                  <a:cubicBezTo>
                    <a:pt x="46818" y="47891"/>
                    <a:pt x="46792" y="47866"/>
                    <a:pt x="46767" y="47866"/>
                  </a:cubicBezTo>
                  <a:cubicBezTo>
                    <a:pt x="39987" y="48053"/>
                    <a:pt x="33211" y="48100"/>
                    <a:pt x="26436" y="48100"/>
                  </a:cubicBezTo>
                  <a:cubicBezTo>
                    <a:pt x="19684" y="48100"/>
                    <a:pt x="12934" y="48054"/>
                    <a:pt x="6180" y="48054"/>
                  </a:cubicBezTo>
                  <a:cubicBezTo>
                    <a:pt x="4304" y="48054"/>
                    <a:pt x="2428" y="48057"/>
                    <a:pt x="552" y="48066"/>
                  </a:cubicBezTo>
                  <a:cubicBezTo>
                    <a:pt x="802" y="38116"/>
                    <a:pt x="1203" y="28066"/>
                    <a:pt x="1203" y="18066"/>
                  </a:cubicBezTo>
                  <a:cubicBezTo>
                    <a:pt x="1203" y="12452"/>
                    <a:pt x="1078" y="6863"/>
                    <a:pt x="727" y="1299"/>
                  </a:cubicBezTo>
                  <a:lnTo>
                    <a:pt x="752" y="1299"/>
                  </a:lnTo>
                  <a:cubicBezTo>
                    <a:pt x="1098" y="1362"/>
                    <a:pt x="1492" y="1415"/>
                    <a:pt x="1880" y="1415"/>
                  </a:cubicBezTo>
                  <a:cubicBezTo>
                    <a:pt x="2112" y="1415"/>
                    <a:pt x="2341" y="1396"/>
                    <a:pt x="2557" y="1349"/>
                  </a:cubicBezTo>
                  <a:lnTo>
                    <a:pt x="2557" y="1349"/>
                  </a:lnTo>
                  <a:cubicBezTo>
                    <a:pt x="2406" y="1650"/>
                    <a:pt x="2406" y="2051"/>
                    <a:pt x="2582" y="2377"/>
                  </a:cubicBezTo>
                  <a:cubicBezTo>
                    <a:pt x="2901" y="2970"/>
                    <a:pt x="3636" y="3314"/>
                    <a:pt x="4314" y="3314"/>
                  </a:cubicBezTo>
                  <a:cubicBezTo>
                    <a:pt x="4381" y="3314"/>
                    <a:pt x="4447" y="3311"/>
                    <a:pt x="4512" y="3304"/>
                  </a:cubicBezTo>
                  <a:cubicBezTo>
                    <a:pt x="5740" y="3229"/>
                    <a:pt x="6316" y="1700"/>
                    <a:pt x="5539" y="873"/>
                  </a:cubicBezTo>
                  <a:lnTo>
                    <a:pt x="5539" y="873"/>
                  </a:lnTo>
                  <a:cubicBezTo>
                    <a:pt x="5943" y="910"/>
                    <a:pt x="6360" y="933"/>
                    <a:pt x="6771" y="933"/>
                  </a:cubicBezTo>
                  <a:cubicBezTo>
                    <a:pt x="6921" y="933"/>
                    <a:pt x="7071" y="930"/>
                    <a:pt x="7218" y="923"/>
                  </a:cubicBezTo>
                  <a:lnTo>
                    <a:pt x="7218" y="923"/>
                  </a:lnTo>
                  <a:cubicBezTo>
                    <a:pt x="6918" y="1199"/>
                    <a:pt x="6742" y="1700"/>
                    <a:pt x="6792" y="2101"/>
                  </a:cubicBezTo>
                  <a:cubicBezTo>
                    <a:pt x="6842" y="2778"/>
                    <a:pt x="7344" y="3254"/>
                    <a:pt x="7995" y="3354"/>
                  </a:cubicBezTo>
                  <a:cubicBezTo>
                    <a:pt x="8078" y="3367"/>
                    <a:pt x="8161" y="3373"/>
                    <a:pt x="8244" y="3373"/>
                  </a:cubicBezTo>
                  <a:cubicBezTo>
                    <a:pt x="8813" y="3373"/>
                    <a:pt x="9362" y="3077"/>
                    <a:pt x="9624" y="2552"/>
                  </a:cubicBezTo>
                  <a:cubicBezTo>
                    <a:pt x="9850" y="2076"/>
                    <a:pt x="9850" y="1475"/>
                    <a:pt x="9599" y="998"/>
                  </a:cubicBezTo>
                  <a:cubicBezTo>
                    <a:pt x="10025" y="998"/>
                    <a:pt x="10451" y="973"/>
                    <a:pt x="10903" y="898"/>
                  </a:cubicBezTo>
                  <a:lnTo>
                    <a:pt x="10903" y="898"/>
                  </a:lnTo>
                  <a:cubicBezTo>
                    <a:pt x="10652" y="1149"/>
                    <a:pt x="10527" y="1500"/>
                    <a:pt x="10552" y="1876"/>
                  </a:cubicBezTo>
                  <a:cubicBezTo>
                    <a:pt x="10627" y="2527"/>
                    <a:pt x="11178" y="3029"/>
                    <a:pt x="11830" y="3104"/>
                  </a:cubicBezTo>
                  <a:cubicBezTo>
                    <a:pt x="11905" y="3116"/>
                    <a:pt x="11981" y="3122"/>
                    <a:pt x="12056" y="3122"/>
                  </a:cubicBezTo>
                  <a:cubicBezTo>
                    <a:pt x="12607" y="3122"/>
                    <a:pt x="13138" y="2806"/>
                    <a:pt x="13359" y="2277"/>
                  </a:cubicBezTo>
                  <a:cubicBezTo>
                    <a:pt x="13559" y="1826"/>
                    <a:pt x="13509" y="1299"/>
                    <a:pt x="13258" y="898"/>
                  </a:cubicBezTo>
                  <a:cubicBezTo>
                    <a:pt x="13576" y="898"/>
                    <a:pt x="13904" y="909"/>
                    <a:pt x="14237" y="909"/>
                  </a:cubicBezTo>
                  <a:cubicBezTo>
                    <a:pt x="14403" y="909"/>
                    <a:pt x="14570" y="907"/>
                    <a:pt x="14737" y="898"/>
                  </a:cubicBezTo>
                  <a:lnTo>
                    <a:pt x="14737" y="898"/>
                  </a:lnTo>
                  <a:cubicBezTo>
                    <a:pt x="14273" y="1850"/>
                    <a:pt x="14626" y="3103"/>
                    <a:pt x="15816" y="3103"/>
                  </a:cubicBezTo>
                  <a:cubicBezTo>
                    <a:pt x="15911" y="3103"/>
                    <a:pt x="16010" y="3095"/>
                    <a:pt x="16116" y="3079"/>
                  </a:cubicBezTo>
                  <a:cubicBezTo>
                    <a:pt x="17268" y="2928"/>
                    <a:pt x="17644" y="1625"/>
                    <a:pt x="17093" y="798"/>
                  </a:cubicBezTo>
                  <a:lnTo>
                    <a:pt x="17093" y="798"/>
                  </a:lnTo>
                  <a:cubicBezTo>
                    <a:pt x="17569" y="823"/>
                    <a:pt x="18070" y="823"/>
                    <a:pt x="18572" y="823"/>
                  </a:cubicBezTo>
                  <a:cubicBezTo>
                    <a:pt x="18183" y="1796"/>
                    <a:pt x="18761" y="2957"/>
                    <a:pt x="19917" y="2957"/>
                  </a:cubicBezTo>
                  <a:cubicBezTo>
                    <a:pt x="19952" y="2957"/>
                    <a:pt x="19989" y="2956"/>
                    <a:pt x="20025" y="2953"/>
                  </a:cubicBezTo>
                  <a:cubicBezTo>
                    <a:pt x="21103" y="2878"/>
                    <a:pt x="21604" y="1775"/>
                    <a:pt x="21203" y="898"/>
                  </a:cubicBezTo>
                  <a:lnTo>
                    <a:pt x="21203" y="898"/>
                  </a:lnTo>
                  <a:cubicBezTo>
                    <a:pt x="21579" y="923"/>
                    <a:pt x="21930" y="923"/>
                    <a:pt x="22306" y="923"/>
                  </a:cubicBezTo>
                  <a:cubicBezTo>
                    <a:pt x="21963" y="1782"/>
                    <a:pt x="22460" y="2905"/>
                    <a:pt x="23492" y="2905"/>
                  </a:cubicBezTo>
                  <a:cubicBezTo>
                    <a:pt x="23514" y="2905"/>
                    <a:pt x="23536" y="2904"/>
                    <a:pt x="23559" y="2903"/>
                  </a:cubicBezTo>
                  <a:cubicBezTo>
                    <a:pt x="24436" y="2878"/>
                    <a:pt x="25339" y="1775"/>
                    <a:pt x="25013" y="1024"/>
                  </a:cubicBezTo>
                  <a:cubicBezTo>
                    <a:pt x="25489" y="998"/>
                    <a:pt x="25940" y="998"/>
                    <a:pt x="26391" y="923"/>
                  </a:cubicBezTo>
                  <a:lnTo>
                    <a:pt x="26391" y="923"/>
                  </a:lnTo>
                  <a:cubicBezTo>
                    <a:pt x="26141" y="1450"/>
                    <a:pt x="25990" y="2001"/>
                    <a:pt x="26391" y="2502"/>
                  </a:cubicBezTo>
                  <a:cubicBezTo>
                    <a:pt x="26730" y="2921"/>
                    <a:pt x="27291" y="3117"/>
                    <a:pt x="27809" y="3117"/>
                  </a:cubicBezTo>
                  <a:cubicBezTo>
                    <a:pt x="27942" y="3117"/>
                    <a:pt x="28073" y="3104"/>
                    <a:pt x="28196" y="3079"/>
                  </a:cubicBezTo>
                  <a:cubicBezTo>
                    <a:pt x="29173" y="2828"/>
                    <a:pt x="29675" y="1625"/>
                    <a:pt x="29073" y="923"/>
                  </a:cubicBezTo>
                  <a:lnTo>
                    <a:pt x="30226" y="923"/>
                  </a:lnTo>
                  <a:cubicBezTo>
                    <a:pt x="29910" y="1969"/>
                    <a:pt x="30584" y="3132"/>
                    <a:pt x="31769" y="3132"/>
                  </a:cubicBezTo>
                  <a:cubicBezTo>
                    <a:pt x="31806" y="3132"/>
                    <a:pt x="31843" y="3131"/>
                    <a:pt x="31880" y="3129"/>
                  </a:cubicBezTo>
                  <a:cubicBezTo>
                    <a:pt x="33108" y="3029"/>
                    <a:pt x="33685" y="1750"/>
                    <a:pt x="33208" y="773"/>
                  </a:cubicBezTo>
                  <a:lnTo>
                    <a:pt x="33208" y="773"/>
                  </a:lnTo>
                  <a:cubicBezTo>
                    <a:pt x="33559" y="798"/>
                    <a:pt x="33885" y="823"/>
                    <a:pt x="34236" y="848"/>
                  </a:cubicBezTo>
                  <a:cubicBezTo>
                    <a:pt x="33885" y="1800"/>
                    <a:pt x="34436" y="2928"/>
                    <a:pt x="35589" y="2928"/>
                  </a:cubicBezTo>
                  <a:cubicBezTo>
                    <a:pt x="35602" y="2929"/>
                    <a:pt x="35614" y="2929"/>
                    <a:pt x="35626" y="2929"/>
                  </a:cubicBezTo>
                  <a:cubicBezTo>
                    <a:pt x="36682" y="2929"/>
                    <a:pt x="37315" y="1865"/>
                    <a:pt x="37018" y="973"/>
                  </a:cubicBezTo>
                  <a:cubicBezTo>
                    <a:pt x="37319" y="948"/>
                    <a:pt x="37645" y="923"/>
                    <a:pt x="37945" y="898"/>
                  </a:cubicBezTo>
                  <a:lnTo>
                    <a:pt x="37945" y="898"/>
                  </a:lnTo>
                  <a:cubicBezTo>
                    <a:pt x="37695" y="1775"/>
                    <a:pt x="38221" y="2753"/>
                    <a:pt x="39274" y="2803"/>
                  </a:cubicBezTo>
                  <a:cubicBezTo>
                    <a:pt x="39298" y="2804"/>
                    <a:pt x="39323" y="2805"/>
                    <a:pt x="39347" y="2805"/>
                  </a:cubicBezTo>
                  <a:cubicBezTo>
                    <a:pt x="40334" y="2805"/>
                    <a:pt x="40996" y="1829"/>
                    <a:pt x="40727" y="948"/>
                  </a:cubicBezTo>
                  <a:lnTo>
                    <a:pt x="40727" y="948"/>
                  </a:lnTo>
                  <a:cubicBezTo>
                    <a:pt x="41028" y="1024"/>
                    <a:pt x="41329" y="1049"/>
                    <a:pt x="41630" y="1074"/>
                  </a:cubicBezTo>
                  <a:cubicBezTo>
                    <a:pt x="41228" y="1800"/>
                    <a:pt x="41880" y="2928"/>
                    <a:pt x="42858" y="3079"/>
                  </a:cubicBezTo>
                  <a:cubicBezTo>
                    <a:pt x="42948" y="3092"/>
                    <a:pt x="43038" y="3099"/>
                    <a:pt x="43126" y="3099"/>
                  </a:cubicBezTo>
                  <a:cubicBezTo>
                    <a:pt x="44355" y="3099"/>
                    <a:pt x="45307" y="1844"/>
                    <a:pt x="44863" y="698"/>
                  </a:cubicBezTo>
                  <a:close/>
                  <a:moveTo>
                    <a:pt x="47088" y="0"/>
                  </a:moveTo>
                  <a:cubicBezTo>
                    <a:pt x="46975" y="0"/>
                    <a:pt x="46861" y="48"/>
                    <a:pt x="46792" y="146"/>
                  </a:cubicBezTo>
                  <a:cubicBezTo>
                    <a:pt x="46603" y="146"/>
                    <a:pt x="46411" y="145"/>
                    <a:pt x="46218" y="145"/>
                  </a:cubicBezTo>
                  <a:cubicBezTo>
                    <a:pt x="45543" y="145"/>
                    <a:pt x="44854" y="160"/>
                    <a:pt x="44211" y="297"/>
                  </a:cubicBezTo>
                  <a:cubicBezTo>
                    <a:pt x="44061" y="347"/>
                    <a:pt x="44061" y="572"/>
                    <a:pt x="44211" y="597"/>
                  </a:cubicBezTo>
                  <a:lnTo>
                    <a:pt x="44286" y="597"/>
                  </a:lnTo>
                  <a:cubicBezTo>
                    <a:pt x="44462" y="1199"/>
                    <a:pt x="44512" y="1851"/>
                    <a:pt x="43935" y="2277"/>
                  </a:cubicBezTo>
                  <a:cubicBezTo>
                    <a:pt x="43706" y="2437"/>
                    <a:pt x="43435" y="2556"/>
                    <a:pt x="43161" y="2556"/>
                  </a:cubicBezTo>
                  <a:cubicBezTo>
                    <a:pt x="43135" y="2556"/>
                    <a:pt x="43109" y="2555"/>
                    <a:pt x="43083" y="2552"/>
                  </a:cubicBezTo>
                  <a:cubicBezTo>
                    <a:pt x="42908" y="2502"/>
                    <a:pt x="42757" y="2452"/>
                    <a:pt x="42582" y="2427"/>
                  </a:cubicBezTo>
                  <a:cubicBezTo>
                    <a:pt x="41980" y="2126"/>
                    <a:pt x="41955" y="1675"/>
                    <a:pt x="42482" y="1099"/>
                  </a:cubicBezTo>
                  <a:cubicBezTo>
                    <a:pt x="42807" y="998"/>
                    <a:pt x="42732" y="547"/>
                    <a:pt x="42406" y="522"/>
                  </a:cubicBezTo>
                  <a:cubicBezTo>
                    <a:pt x="42002" y="490"/>
                    <a:pt x="41577" y="437"/>
                    <a:pt x="41158" y="437"/>
                  </a:cubicBezTo>
                  <a:cubicBezTo>
                    <a:pt x="40927" y="437"/>
                    <a:pt x="40699" y="453"/>
                    <a:pt x="40477" y="497"/>
                  </a:cubicBezTo>
                  <a:cubicBezTo>
                    <a:pt x="40451" y="489"/>
                    <a:pt x="40422" y="484"/>
                    <a:pt x="40393" y="484"/>
                  </a:cubicBezTo>
                  <a:cubicBezTo>
                    <a:pt x="40251" y="484"/>
                    <a:pt x="40093" y="582"/>
                    <a:pt x="40176" y="748"/>
                  </a:cubicBezTo>
                  <a:cubicBezTo>
                    <a:pt x="40426" y="1399"/>
                    <a:pt x="40226" y="2277"/>
                    <a:pt x="39374" y="2302"/>
                  </a:cubicBezTo>
                  <a:cubicBezTo>
                    <a:pt x="39362" y="2302"/>
                    <a:pt x="39351" y="2302"/>
                    <a:pt x="39340" y="2302"/>
                  </a:cubicBezTo>
                  <a:cubicBezTo>
                    <a:pt x="38464" y="2302"/>
                    <a:pt x="38177" y="1341"/>
                    <a:pt x="38622" y="698"/>
                  </a:cubicBezTo>
                  <a:cubicBezTo>
                    <a:pt x="38722" y="547"/>
                    <a:pt x="38597" y="297"/>
                    <a:pt x="38396" y="297"/>
                  </a:cubicBezTo>
                  <a:cubicBezTo>
                    <a:pt x="37845" y="372"/>
                    <a:pt x="37319" y="447"/>
                    <a:pt x="36792" y="572"/>
                  </a:cubicBezTo>
                  <a:cubicBezTo>
                    <a:pt x="36767" y="547"/>
                    <a:pt x="36742" y="522"/>
                    <a:pt x="36717" y="472"/>
                  </a:cubicBezTo>
                  <a:cubicBezTo>
                    <a:pt x="36687" y="435"/>
                    <a:pt x="36647" y="420"/>
                    <a:pt x="36606" y="420"/>
                  </a:cubicBezTo>
                  <a:cubicBezTo>
                    <a:pt x="36478" y="420"/>
                    <a:pt x="36335" y="571"/>
                    <a:pt x="36391" y="723"/>
                  </a:cubicBezTo>
                  <a:cubicBezTo>
                    <a:pt x="36341" y="798"/>
                    <a:pt x="36391" y="948"/>
                    <a:pt x="36492" y="973"/>
                  </a:cubicBezTo>
                  <a:cubicBezTo>
                    <a:pt x="36735" y="1630"/>
                    <a:pt x="36459" y="2429"/>
                    <a:pt x="35662" y="2429"/>
                  </a:cubicBezTo>
                  <a:cubicBezTo>
                    <a:pt x="35638" y="2429"/>
                    <a:pt x="35614" y="2429"/>
                    <a:pt x="35589" y="2427"/>
                  </a:cubicBezTo>
                  <a:cubicBezTo>
                    <a:pt x="34687" y="2402"/>
                    <a:pt x="34436" y="1374"/>
                    <a:pt x="34913" y="723"/>
                  </a:cubicBezTo>
                  <a:cubicBezTo>
                    <a:pt x="35063" y="572"/>
                    <a:pt x="34888" y="322"/>
                    <a:pt x="34687" y="322"/>
                  </a:cubicBezTo>
                  <a:cubicBezTo>
                    <a:pt x="34086" y="322"/>
                    <a:pt x="33509" y="322"/>
                    <a:pt x="32908" y="347"/>
                  </a:cubicBezTo>
                  <a:cubicBezTo>
                    <a:pt x="32873" y="312"/>
                    <a:pt x="32831" y="298"/>
                    <a:pt x="32787" y="298"/>
                  </a:cubicBezTo>
                  <a:cubicBezTo>
                    <a:pt x="32641" y="298"/>
                    <a:pt x="32485" y="462"/>
                    <a:pt x="32582" y="597"/>
                  </a:cubicBezTo>
                  <a:cubicBezTo>
                    <a:pt x="33098" y="1359"/>
                    <a:pt x="32867" y="2554"/>
                    <a:pt x="31843" y="2554"/>
                  </a:cubicBezTo>
                  <a:cubicBezTo>
                    <a:pt x="31822" y="2554"/>
                    <a:pt x="31801" y="2553"/>
                    <a:pt x="31780" y="2552"/>
                  </a:cubicBezTo>
                  <a:cubicBezTo>
                    <a:pt x="30827" y="2527"/>
                    <a:pt x="30477" y="1550"/>
                    <a:pt x="30878" y="798"/>
                  </a:cubicBezTo>
                  <a:cubicBezTo>
                    <a:pt x="31003" y="623"/>
                    <a:pt x="30853" y="397"/>
                    <a:pt x="30652" y="397"/>
                  </a:cubicBezTo>
                  <a:cubicBezTo>
                    <a:pt x="29975" y="397"/>
                    <a:pt x="29374" y="497"/>
                    <a:pt x="28722" y="648"/>
                  </a:cubicBezTo>
                  <a:cubicBezTo>
                    <a:pt x="28697" y="623"/>
                    <a:pt x="28647" y="597"/>
                    <a:pt x="28622" y="572"/>
                  </a:cubicBezTo>
                  <a:cubicBezTo>
                    <a:pt x="28590" y="561"/>
                    <a:pt x="28559" y="556"/>
                    <a:pt x="28528" y="556"/>
                  </a:cubicBezTo>
                  <a:cubicBezTo>
                    <a:pt x="28295" y="556"/>
                    <a:pt x="28127" y="863"/>
                    <a:pt x="28371" y="973"/>
                  </a:cubicBezTo>
                  <a:cubicBezTo>
                    <a:pt x="29098" y="1349"/>
                    <a:pt x="28923" y="2277"/>
                    <a:pt x="28196" y="2552"/>
                  </a:cubicBezTo>
                  <a:cubicBezTo>
                    <a:pt x="28045" y="2590"/>
                    <a:pt x="27901" y="2609"/>
                    <a:pt x="27760" y="2609"/>
                  </a:cubicBezTo>
                  <a:cubicBezTo>
                    <a:pt x="27619" y="2609"/>
                    <a:pt x="27482" y="2590"/>
                    <a:pt x="27344" y="2552"/>
                  </a:cubicBezTo>
                  <a:cubicBezTo>
                    <a:pt x="26517" y="2001"/>
                    <a:pt x="26391" y="1399"/>
                    <a:pt x="26993" y="798"/>
                  </a:cubicBezTo>
                  <a:cubicBezTo>
                    <a:pt x="27118" y="623"/>
                    <a:pt x="27043" y="372"/>
                    <a:pt x="26817" y="372"/>
                  </a:cubicBezTo>
                  <a:cubicBezTo>
                    <a:pt x="26091" y="397"/>
                    <a:pt x="25339" y="497"/>
                    <a:pt x="24612" y="572"/>
                  </a:cubicBezTo>
                  <a:cubicBezTo>
                    <a:pt x="24587" y="572"/>
                    <a:pt x="24562" y="547"/>
                    <a:pt x="24537" y="547"/>
                  </a:cubicBezTo>
                  <a:cubicBezTo>
                    <a:pt x="24503" y="522"/>
                    <a:pt x="24467" y="511"/>
                    <a:pt x="24432" y="511"/>
                  </a:cubicBezTo>
                  <a:cubicBezTo>
                    <a:pt x="24361" y="511"/>
                    <a:pt x="24294" y="556"/>
                    <a:pt x="24261" y="623"/>
                  </a:cubicBezTo>
                  <a:cubicBezTo>
                    <a:pt x="24086" y="698"/>
                    <a:pt x="24111" y="998"/>
                    <a:pt x="24336" y="998"/>
                  </a:cubicBezTo>
                  <a:lnTo>
                    <a:pt x="24436" y="998"/>
                  </a:lnTo>
                  <a:cubicBezTo>
                    <a:pt x="24637" y="1299"/>
                    <a:pt x="24512" y="1800"/>
                    <a:pt x="24336" y="2026"/>
                  </a:cubicBezTo>
                  <a:cubicBezTo>
                    <a:pt x="24134" y="2249"/>
                    <a:pt x="23882" y="2373"/>
                    <a:pt x="23608" y="2373"/>
                  </a:cubicBezTo>
                  <a:cubicBezTo>
                    <a:pt x="23543" y="2373"/>
                    <a:pt x="23476" y="2366"/>
                    <a:pt x="23409" y="2352"/>
                  </a:cubicBezTo>
                  <a:cubicBezTo>
                    <a:pt x="22732" y="2252"/>
                    <a:pt x="22381" y="1425"/>
                    <a:pt x="22857" y="823"/>
                  </a:cubicBezTo>
                  <a:cubicBezTo>
                    <a:pt x="22983" y="673"/>
                    <a:pt x="22908" y="472"/>
                    <a:pt x="22707" y="447"/>
                  </a:cubicBezTo>
                  <a:cubicBezTo>
                    <a:pt x="22439" y="428"/>
                    <a:pt x="22171" y="420"/>
                    <a:pt x="21903" y="420"/>
                  </a:cubicBezTo>
                  <a:cubicBezTo>
                    <a:pt x="21469" y="420"/>
                    <a:pt x="21036" y="441"/>
                    <a:pt x="20602" y="472"/>
                  </a:cubicBezTo>
                  <a:cubicBezTo>
                    <a:pt x="20351" y="497"/>
                    <a:pt x="20351" y="848"/>
                    <a:pt x="20602" y="873"/>
                  </a:cubicBezTo>
                  <a:lnTo>
                    <a:pt x="20652" y="873"/>
                  </a:lnTo>
                  <a:cubicBezTo>
                    <a:pt x="21028" y="1525"/>
                    <a:pt x="20777" y="2452"/>
                    <a:pt x="19925" y="2452"/>
                  </a:cubicBezTo>
                  <a:cubicBezTo>
                    <a:pt x="18998" y="2452"/>
                    <a:pt x="18747" y="1349"/>
                    <a:pt x="19198" y="698"/>
                  </a:cubicBezTo>
                  <a:cubicBezTo>
                    <a:pt x="19299" y="547"/>
                    <a:pt x="19173" y="322"/>
                    <a:pt x="18973" y="322"/>
                  </a:cubicBezTo>
                  <a:cubicBezTo>
                    <a:pt x="18529" y="322"/>
                    <a:pt x="18085" y="305"/>
                    <a:pt x="17641" y="305"/>
                  </a:cubicBezTo>
                  <a:cubicBezTo>
                    <a:pt x="17308" y="305"/>
                    <a:pt x="16975" y="315"/>
                    <a:pt x="16642" y="347"/>
                  </a:cubicBezTo>
                  <a:lnTo>
                    <a:pt x="16592" y="347"/>
                  </a:lnTo>
                  <a:cubicBezTo>
                    <a:pt x="16592" y="347"/>
                    <a:pt x="16567" y="322"/>
                    <a:pt x="16542" y="322"/>
                  </a:cubicBezTo>
                  <a:cubicBezTo>
                    <a:pt x="16503" y="299"/>
                    <a:pt x="16465" y="289"/>
                    <a:pt x="16428" y="289"/>
                  </a:cubicBezTo>
                  <a:cubicBezTo>
                    <a:pt x="16226" y="289"/>
                    <a:pt x="16083" y="595"/>
                    <a:pt x="16316" y="723"/>
                  </a:cubicBezTo>
                  <a:cubicBezTo>
                    <a:pt x="17068" y="1224"/>
                    <a:pt x="17118" y="2427"/>
                    <a:pt x="16065" y="2628"/>
                  </a:cubicBezTo>
                  <a:cubicBezTo>
                    <a:pt x="16001" y="2641"/>
                    <a:pt x="15937" y="2648"/>
                    <a:pt x="15874" y="2648"/>
                  </a:cubicBezTo>
                  <a:cubicBezTo>
                    <a:pt x="15009" y="2648"/>
                    <a:pt x="14351" y="1430"/>
                    <a:pt x="15238" y="823"/>
                  </a:cubicBezTo>
                  <a:cubicBezTo>
                    <a:pt x="15414" y="723"/>
                    <a:pt x="15339" y="472"/>
                    <a:pt x="15113" y="447"/>
                  </a:cubicBezTo>
                  <a:cubicBezTo>
                    <a:pt x="14835" y="428"/>
                    <a:pt x="14558" y="420"/>
                    <a:pt x="14279" y="420"/>
                  </a:cubicBezTo>
                  <a:cubicBezTo>
                    <a:pt x="13827" y="420"/>
                    <a:pt x="13372" y="441"/>
                    <a:pt x="12908" y="472"/>
                  </a:cubicBezTo>
                  <a:cubicBezTo>
                    <a:pt x="12882" y="497"/>
                    <a:pt x="12857" y="497"/>
                    <a:pt x="12807" y="522"/>
                  </a:cubicBezTo>
                  <a:cubicBezTo>
                    <a:pt x="12682" y="522"/>
                    <a:pt x="12582" y="748"/>
                    <a:pt x="12682" y="898"/>
                  </a:cubicBezTo>
                  <a:cubicBezTo>
                    <a:pt x="13208" y="1525"/>
                    <a:pt x="13008" y="2628"/>
                    <a:pt x="12030" y="2628"/>
                  </a:cubicBezTo>
                  <a:cubicBezTo>
                    <a:pt x="11103" y="2628"/>
                    <a:pt x="10627" y="1274"/>
                    <a:pt x="11604" y="923"/>
                  </a:cubicBezTo>
                  <a:cubicBezTo>
                    <a:pt x="11730" y="873"/>
                    <a:pt x="11730" y="698"/>
                    <a:pt x="11629" y="673"/>
                  </a:cubicBezTo>
                  <a:cubicBezTo>
                    <a:pt x="11604" y="572"/>
                    <a:pt x="11554" y="472"/>
                    <a:pt x="11429" y="472"/>
                  </a:cubicBezTo>
                  <a:cubicBezTo>
                    <a:pt x="11209" y="457"/>
                    <a:pt x="10984" y="449"/>
                    <a:pt x="10758" y="449"/>
                  </a:cubicBezTo>
                  <a:cubicBezTo>
                    <a:pt x="10236" y="449"/>
                    <a:pt x="9705" y="493"/>
                    <a:pt x="9198" y="597"/>
                  </a:cubicBezTo>
                  <a:cubicBezTo>
                    <a:pt x="9187" y="596"/>
                    <a:pt x="9176" y="595"/>
                    <a:pt x="9164" y="595"/>
                  </a:cubicBezTo>
                  <a:cubicBezTo>
                    <a:pt x="9020" y="595"/>
                    <a:pt x="8857" y="736"/>
                    <a:pt x="8973" y="898"/>
                  </a:cubicBezTo>
                  <a:cubicBezTo>
                    <a:pt x="9248" y="1299"/>
                    <a:pt x="9424" y="1750"/>
                    <a:pt x="9223" y="2227"/>
                  </a:cubicBezTo>
                  <a:cubicBezTo>
                    <a:pt x="9070" y="2620"/>
                    <a:pt x="8688" y="2842"/>
                    <a:pt x="8276" y="2842"/>
                  </a:cubicBezTo>
                  <a:cubicBezTo>
                    <a:pt x="8216" y="2842"/>
                    <a:pt x="8156" y="2838"/>
                    <a:pt x="8095" y="2828"/>
                  </a:cubicBezTo>
                  <a:cubicBezTo>
                    <a:pt x="7669" y="2778"/>
                    <a:pt x="7344" y="2452"/>
                    <a:pt x="7344" y="2001"/>
                  </a:cubicBezTo>
                  <a:cubicBezTo>
                    <a:pt x="7319" y="1600"/>
                    <a:pt x="7544" y="1299"/>
                    <a:pt x="7845" y="1024"/>
                  </a:cubicBezTo>
                  <a:cubicBezTo>
                    <a:pt x="7920" y="948"/>
                    <a:pt x="7920" y="873"/>
                    <a:pt x="7870" y="798"/>
                  </a:cubicBezTo>
                  <a:cubicBezTo>
                    <a:pt x="7945" y="698"/>
                    <a:pt x="7895" y="497"/>
                    <a:pt x="7770" y="472"/>
                  </a:cubicBezTo>
                  <a:cubicBezTo>
                    <a:pt x="7476" y="428"/>
                    <a:pt x="7177" y="412"/>
                    <a:pt x="6874" y="412"/>
                  </a:cubicBezTo>
                  <a:cubicBezTo>
                    <a:pt x="6324" y="412"/>
                    <a:pt x="5763" y="465"/>
                    <a:pt x="5213" y="497"/>
                  </a:cubicBezTo>
                  <a:cubicBezTo>
                    <a:pt x="5163" y="497"/>
                    <a:pt x="5113" y="522"/>
                    <a:pt x="5088" y="572"/>
                  </a:cubicBezTo>
                  <a:cubicBezTo>
                    <a:pt x="5069" y="567"/>
                    <a:pt x="5050" y="565"/>
                    <a:pt x="5032" y="565"/>
                  </a:cubicBezTo>
                  <a:cubicBezTo>
                    <a:pt x="4879" y="565"/>
                    <a:pt x="4756" y="736"/>
                    <a:pt x="4913" y="848"/>
                  </a:cubicBezTo>
                  <a:cubicBezTo>
                    <a:pt x="5213" y="1099"/>
                    <a:pt x="5464" y="1425"/>
                    <a:pt x="5439" y="1826"/>
                  </a:cubicBezTo>
                  <a:cubicBezTo>
                    <a:pt x="5389" y="2327"/>
                    <a:pt x="4988" y="2728"/>
                    <a:pt x="4512" y="2778"/>
                  </a:cubicBezTo>
                  <a:cubicBezTo>
                    <a:pt x="4478" y="2781"/>
                    <a:pt x="4444" y="2783"/>
                    <a:pt x="4409" y="2783"/>
                  </a:cubicBezTo>
                  <a:cubicBezTo>
                    <a:pt x="3603" y="2783"/>
                    <a:pt x="2415" y="1966"/>
                    <a:pt x="3208" y="1149"/>
                  </a:cubicBezTo>
                  <a:cubicBezTo>
                    <a:pt x="3312" y="1045"/>
                    <a:pt x="3210" y="873"/>
                    <a:pt x="3087" y="873"/>
                  </a:cubicBezTo>
                  <a:cubicBezTo>
                    <a:pt x="3061" y="873"/>
                    <a:pt x="3034" y="881"/>
                    <a:pt x="3008" y="898"/>
                  </a:cubicBezTo>
                  <a:lnTo>
                    <a:pt x="2983" y="898"/>
                  </a:lnTo>
                  <a:cubicBezTo>
                    <a:pt x="2933" y="873"/>
                    <a:pt x="2907" y="848"/>
                    <a:pt x="2857" y="848"/>
                  </a:cubicBezTo>
                  <a:cubicBezTo>
                    <a:pt x="2773" y="836"/>
                    <a:pt x="2689" y="831"/>
                    <a:pt x="2605" y="831"/>
                  </a:cubicBezTo>
                  <a:cubicBezTo>
                    <a:pt x="2339" y="831"/>
                    <a:pt x="2077" y="879"/>
                    <a:pt x="1830" y="898"/>
                  </a:cubicBezTo>
                  <a:cubicBezTo>
                    <a:pt x="1479" y="923"/>
                    <a:pt x="1153" y="923"/>
                    <a:pt x="802" y="923"/>
                  </a:cubicBezTo>
                  <a:cubicBezTo>
                    <a:pt x="752" y="923"/>
                    <a:pt x="727" y="923"/>
                    <a:pt x="702" y="948"/>
                  </a:cubicBezTo>
                  <a:cubicBezTo>
                    <a:pt x="669" y="893"/>
                    <a:pt x="606" y="862"/>
                    <a:pt x="547" y="862"/>
                  </a:cubicBezTo>
                  <a:cubicBezTo>
                    <a:pt x="472" y="862"/>
                    <a:pt x="401" y="912"/>
                    <a:pt x="401" y="1024"/>
                  </a:cubicBezTo>
                  <a:cubicBezTo>
                    <a:pt x="151" y="8693"/>
                    <a:pt x="552" y="16412"/>
                    <a:pt x="501" y="24106"/>
                  </a:cubicBezTo>
                  <a:cubicBezTo>
                    <a:pt x="451" y="32126"/>
                    <a:pt x="226" y="40147"/>
                    <a:pt x="0" y="48167"/>
                  </a:cubicBezTo>
                  <a:cubicBezTo>
                    <a:pt x="0" y="48346"/>
                    <a:pt x="141" y="48435"/>
                    <a:pt x="276" y="48435"/>
                  </a:cubicBezTo>
                  <a:cubicBezTo>
                    <a:pt x="330" y="48435"/>
                    <a:pt x="383" y="48421"/>
                    <a:pt x="426" y="48392"/>
                  </a:cubicBezTo>
                  <a:cubicBezTo>
                    <a:pt x="451" y="48417"/>
                    <a:pt x="501" y="48442"/>
                    <a:pt x="552" y="48442"/>
                  </a:cubicBezTo>
                  <a:cubicBezTo>
                    <a:pt x="6395" y="48873"/>
                    <a:pt x="12274" y="49015"/>
                    <a:pt x="18164" y="49015"/>
                  </a:cubicBezTo>
                  <a:cubicBezTo>
                    <a:pt x="27709" y="49015"/>
                    <a:pt x="37282" y="48642"/>
                    <a:pt x="46767" y="48518"/>
                  </a:cubicBezTo>
                  <a:cubicBezTo>
                    <a:pt x="46968" y="48518"/>
                    <a:pt x="47068" y="48367"/>
                    <a:pt x="47068" y="48217"/>
                  </a:cubicBezTo>
                  <a:cubicBezTo>
                    <a:pt x="47118" y="48217"/>
                    <a:pt x="47193" y="48167"/>
                    <a:pt x="47193" y="48066"/>
                  </a:cubicBezTo>
                  <a:cubicBezTo>
                    <a:pt x="47519" y="40147"/>
                    <a:pt x="47118" y="32152"/>
                    <a:pt x="47168" y="24207"/>
                  </a:cubicBezTo>
                  <a:cubicBezTo>
                    <a:pt x="47193" y="16237"/>
                    <a:pt x="47269" y="8292"/>
                    <a:pt x="47419" y="347"/>
                  </a:cubicBezTo>
                  <a:cubicBezTo>
                    <a:pt x="47434" y="118"/>
                    <a:pt x="47263" y="0"/>
                    <a:pt x="47088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48"/>
            <p:cNvSpPr/>
            <p:nvPr/>
          </p:nvSpPr>
          <p:spPr>
            <a:xfrm>
              <a:off x="1505775" y="444875"/>
              <a:ext cx="1157925" cy="1185100"/>
            </a:xfrm>
            <a:custGeom>
              <a:avLst/>
              <a:gdLst/>
              <a:ahLst/>
              <a:cxnLst/>
              <a:rect l="l" t="t" r="r" b="b"/>
              <a:pathLst>
                <a:path w="46317" h="47404" extrusionOk="0">
                  <a:moveTo>
                    <a:pt x="19694" y="12839"/>
                  </a:moveTo>
                  <a:cubicBezTo>
                    <a:pt x="25666" y="12839"/>
                    <a:pt x="31640" y="12924"/>
                    <a:pt x="37606" y="12924"/>
                  </a:cubicBezTo>
                  <a:cubicBezTo>
                    <a:pt x="38998" y="12924"/>
                    <a:pt x="40389" y="12919"/>
                    <a:pt x="41780" y="12908"/>
                  </a:cubicBezTo>
                  <a:cubicBezTo>
                    <a:pt x="42031" y="12908"/>
                    <a:pt x="42031" y="13309"/>
                    <a:pt x="41780" y="13309"/>
                  </a:cubicBezTo>
                  <a:cubicBezTo>
                    <a:pt x="40353" y="13295"/>
                    <a:pt x="38925" y="13288"/>
                    <a:pt x="37497" y="13288"/>
                  </a:cubicBezTo>
                  <a:cubicBezTo>
                    <a:pt x="30111" y="13288"/>
                    <a:pt x="22711" y="13452"/>
                    <a:pt x="15319" y="13452"/>
                  </a:cubicBezTo>
                  <a:cubicBezTo>
                    <a:pt x="11840" y="13452"/>
                    <a:pt x="8362" y="13415"/>
                    <a:pt x="4888" y="13309"/>
                  </a:cubicBezTo>
                  <a:cubicBezTo>
                    <a:pt x="4763" y="13309"/>
                    <a:pt x="4763" y="13109"/>
                    <a:pt x="4888" y="13109"/>
                  </a:cubicBezTo>
                  <a:cubicBezTo>
                    <a:pt x="9817" y="12897"/>
                    <a:pt x="14755" y="12839"/>
                    <a:pt x="19694" y="12839"/>
                  </a:cubicBezTo>
                  <a:close/>
                  <a:moveTo>
                    <a:pt x="41778" y="16165"/>
                  </a:moveTo>
                  <a:cubicBezTo>
                    <a:pt x="42081" y="16165"/>
                    <a:pt x="42073" y="16643"/>
                    <a:pt x="41755" y="16667"/>
                  </a:cubicBezTo>
                  <a:cubicBezTo>
                    <a:pt x="33336" y="16859"/>
                    <a:pt x="24820" y="17221"/>
                    <a:pt x="16342" y="17221"/>
                  </a:cubicBezTo>
                  <a:cubicBezTo>
                    <a:pt x="12630" y="17221"/>
                    <a:pt x="8925" y="17151"/>
                    <a:pt x="5239" y="16968"/>
                  </a:cubicBezTo>
                  <a:cubicBezTo>
                    <a:pt x="5113" y="16968"/>
                    <a:pt x="5113" y="16793"/>
                    <a:pt x="5239" y="16793"/>
                  </a:cubicBezTo>
                  <a:cubicBezTo>
                    <a:pt x="17369" y="16166"/>
                    <a:pt x="29625" y="16467"/>
                    <a:pt x="41755" y="16166"/>
                  </a:cubicBezTo>
                  <a:cubicBezTo>
                    <a:pt x="41763" y="16166"/>
                    <a:pt x="41771" y="16165"/>
                    <a:pt x="41778" y="16165"/>
                  </a:cubicBezTo>
                  <a:close/>
                  <a:moveTo>
                    <a:pt x="30937" y="19611"/>
                  </a:moveTo>
                  <a:cubicBezTo>
                    <a:pt x="34361" y="19611"/>
                    <a:pt x="37787" y="19640"/>
                    <a:pt x="41204" y="19725"/>
                  </a:cubicBezTo>
                  <a:cubicBezTo>
                    <a:pt x="41505" y="19750"/>
                    <a:pt x="41505" y="20201"/>
                    <a:pt x="41204" y="20201"/>
                  </a:cubicBezTo>
                  <a:cubicBezTo>
                    <a:pt x="36567" y="20163"/>
                    <a:pt x="31916" y="20110"/>
                    <a:pt x="27273" y="20110"/>
                  </a:cubicBezTo>
                  <a:cubicBezTo>
                    <a:pt x="25867" y="20110"/>
                    <a:pt x="24462" y="20114"/>
                    <a:pt x="23058" y="20126"/>
                  </a:cubicBezTo>
                  <a:cubicBezTo>
                    <a:pt x="18090" y="20167"/>
                    <a:pt x="13089" y="20446"/>
                    <a:pt x="8109" y="20446"/>
                  </a:cubicBezTo>
                  <a:cubicBezTo>
                    <a:pt x="7034" y="20446"/>
                    <a:pt x="5960" y="20433"/>
                    <a:pt x="4888" y="20402"/>
                  </a:cubicBezTo>
                  <a:cubicBezTo>
                    <a:pt x="4737" y="20402"/>
                    <a:pt x="4763" y="20176"/>
                    <a:pt x="4888" y="20176"/>
                  </a:cubicBezTo>
                  <a:cubicBezTo>
                    <a:pt x="10903" y="19575"/>
                    <a:pt x="17018" y="19700"/>
                    <a:pt x="23058" y="19650"/>
                  </a:cubicBezTo>
                  <a:cubicBezTo>
                    <a:pt x="25681" y="19628"/>
                    <a:pt x="28309" y="19611"/>
                    <a:pt x="30937" y="19611"/>
                  </a:cubicBezTo>
                  <a:close/>
                  <a:moveTo>
                    <a:pt x="29043" y="23158"/>
                  </a:moveTo>
                  <a:cubicBezTo>
                    <a:pt x="32026" y="23158"/>
                    <a:pt x="35010" y="23162"/>
                    <a:pt x="37992" y="23162"/>
                  </a:cubicBezTo>
                  <a:cubicBezTo>
                    <a:pt x="39330" y="23162"/>
                    <a:pt x="40668" y="23161"/>
                    <a:pt x="42006" y="23159"/>
                  </a:cubicBezTo>
                  <a:cubicBezTo>
                    <a:pt x="42013" y="23158"/>
                    <a:pt x="42021" y="23158"/>
                    <a:pt x="42028" y="23158"/>
                  </a:cubicBezTo>
                  <a:cubicBezTo>
                    <a:pt x="42357" y="23158"/>
                    <a:pt x="42349" y="23710"/>
                    <a:pt x="42006" y="23710"/>
                  </a:cubicBezTo>
                  <a:cubicBezTo>
                    <a:pt x="33957" y="23743"/>
                    <a:pt x="25897" y="23862"/>
                    <a:pt x="17848" y="23862"/>
                  </a:cubicBezTo>
                  <a:cubicBezTo>
                    <a:pt x="13641" y="23862"/>
                    <a:pt x="9437" y="23830"/>
                    <a:pt x="5239" y="23735"/>
                  </a:cubicBezTo>
                  <a:cubicBezTo>
                    <a:pt x="5038" y="23735"/>
                    <a:pt x="5063" y="23459"/>
                    <a:pt x="5239" y="23434"/>
                  </a:cubicBezTo>
                  <a:cubicBezTo>
                    <a:pt x="13159" y="23191"/>
                    <a:pt x="21101" y="23158"/>
                    <a:pt x="29043" y="23158"/>
                  </a:cubicBezTo>
                  <a:close/>
                  <a:moveTo>
                    <a:pt x="41678" y="26667"/>
                  </a:moveTo>
                  <a:cubicBezTo>
                    <a:pt x="41981" y="26667"/>
                    <a:pt x="41973" y="27144"/>
                    <a:pt x="41655" y="27144"/>
                  </a:cubicBezTo>
                  <a:cubicBezTo>
                    <a:pt x="33375" y="27482"/>
                    <a:pt x="25039" y="27820"/>
                    <a:pt x="16714" y="27820"/>
                  </a:cubicBezTo>
                  <a:cubicBezTo>
                    <a:pt x="12691" y="27820"/>
                    <a:pt x="8672" y="27741"/>
                    <a:pt x="4662" y="27545"/>
                  </a:cubicBezTo>
                  <a:cubicBezTo>
                    <a:pt x="4462" y="27545"/>
                    <a:pt x="4462" y="27219"/>
                    <a:pt x="4662" y="27219"/>
                  </a:cubicBezTo>
                  <a:cubicBezTo>
                    <a:pt x="16993" y="27018"/>
                    <a:pt x="29324" y="27194"/>
                    <a:pt x="41655" y="26668"/>
                  </a:cubicBezTo>
                  <a:cubicBezTo>
                    <a:pt x="41663" y="26667"/>
                    <a:pt x="41671" y="26667"/>
                    <a:pt x="41678" y="26667"/>
                  </a:cubicBezTo>
                  <a:close/>
                  <a:moveTo>
                    <a:pt x="31837" y="30448"/>
                  </a:moveTo>
                  <a:cubicBezTo>
                    <a:pt x="35001" y="30448"/>
                    <a:pt x="38165" y="30457"/>
                    <a:pt x="41329" y="30477"/>
                  </a:cubicBezTo>
                  <a:cubicBezTo>
                    <a:pt x="41605" y="30477"/>
                    <a:pt x="41605" y="30928"/>
                    <a:pt x="41329" y="30928"/>
                  </a:cubicBezTo>
                  <a:cubicBezTo>
                    <a:pt x="33886" y="31036"/>
                    <a:pt x="26444" y="31087"/>
                    <a:pt x="19001" y="31087"/>
                  </a:cubicBezTo>
                  <a:cubicBezTo>
                    <a:pt x="14338" y="31087"/>
                    <a:pt x="9676" y="31067"/>
                    <a:pt x="5013" y="31028"/>
                  </a:cubicBezTo>
                  <a:cubicBezTo>
                    <a:pt x="4763" y="31028"/>
                    <a:pt x="4763" y="30678"/>
                    <a:pt x="5013" y="30653"/>
                  </a:cubicBezTo>
                  <a:cubicBezTo>
                    <a:pt x="13954" y="30523"/>
                    <a:pt x="22895" y="30448"/>
                    <a:pt x="31837" y="30448"/>
                  </a:cubicBezTo>
                  <a:close/>
                  <a:moveTo>
                    <a:pt x="41079" y="33485"/>
                  </a:moveTo>
                  <a:cubicBezTo>
                    <a:pt x="41429" y="33485"/>
                    <a:pt x="41429" y="34011"/>
                    <a:pt x="41079" y="34011"/>
                  </a:cubicBezTo>
                  <a:cubicBezTo>
                    <a:pt x="29149" y="34136"/>
                    <a:pt x="17194" y="34387"/>
                    <a:pt x="5239" y="34487"/>
                  </a:cubicBezTo>
                  <a:cubicBezTo>
                    <a:pt x="4938" y="34487"/>
                    <a:pt x="4938" y="34036"/>
                    <a:pt x="5239" y="34036"/>
                  </a:cubicBezTo>
                  <a:cubicBezTo>
                    <a:pt x="17169" y="33660"/>
                    <a:pt x="29149" y="33560"/>
                    <a:pt x="41079" y="33485"/>
                  </a:cubicBezTo>
                  <a:close/>
                  <a:moveTo>
                    <a:pt x="41079" y="36617"/>
                  </a:moveTo>
                  <a:cubicBezTo>
                    <a:pt x="41404" y="36617"/>
                    <a:pt x="41404" y="37094"/>
                    <a:pt x="41079" y="37094"/>
                  </a:cubicBezTo>
                  <a:cubicBezTo>
                    <a:pt x="30993" y="37304"/>
                    <a:pt x="20855" y="37549"/>
                    <a:pt x="10738" y="37549"/>
                  </a:cubicBezTo>
                  <a:cubicBezTo>
                    <a:pt x="8787" y="37549"/>
                    <a:pt x="6837" y="37540"/>
                    <a:pt x="4888" y="37520"/>
                  </a:cubicBezTo>
                  <a:cubicBezTo>
                    <a:pt x="4612" y="37520"/>
                    <a:pt x="4612" y="37094"/>
                    <a:pt x="4888" y="37094"/>
                  </a:cubicBezTo>
                  <a:cubicBezTo>
                    <a:pt x="16943" y="36693"/>
                    <a:pt x="29023" y="36668"/>
                    <a:pt x="41079" y="36617"/>
                  </a:cubicBezTo>
                  <a:close/>
                  <a:moveTo>
                    <a:pt x="35737" y="40152"/>
                  </a:moveTo>
                  <a:cubicBezTo>
                    <a:pt x="37600" y="40152"/>
                    <a:pt x="39464" y="40188"/>
                    <a:pt x="41329" y="40277"/>
                  </a:cubicBezTo>
                  <a:cubicBezTo>
                    <a:pt x="41722" y="40301"/>
                    <a:pt x="41730" y="40904"/>
                    <a:pt x="41352" y="40904"/>
                  </a:cubicBezTo>
                  <a:cubicBezTo>
                    <a:pt x="41345" y="40904"/>
                    <a:pt x="41337" y="40904"/>
                    <a:pt x="41329" y="40903"/>
                  </a:cubicBezTo>
                  <a:cubicBezTo>
                    <a:pt x="39822" y="40831"/>
                    <a:pt x="38312" y="40801"/>
                    <a:pt x="36801" y="40801"/>
                  </a:cubicBezTo>
                  <a:cubicBezTo>
                    <a:pt x="29527" y="40801"/>
                    <a:pt x="22222" y="41492"/>
                    <a:pt x="14950" y="41492"/>
                  </a:cubicBezTo>
                  <a:cubicBezTo>
                    <a:pt x="11629" y="41492"/>
                    <a:pt x="8314" y="41348"/>
                    <a:pt x="5013" y="40928"/>
                  </a:cubicBezTo>
                  <a:cubicBezTo>
                    <a:pt x="4813" y="40903"/>
                    <a:pt x="4788" y="40602"/>
                    <a:pt x="5013" y="40602"/>
                  </a:cubicBezTo>
                  <a:cubicBezTo>
                    <a:pt x="7338" y="40747"/>
                    <a:pt x="9660" y="40802"/>
                    <a:pt x="11980" y="40802"/>
                  </a:cubicBezTo>
                  <a:cubicBezTo>
                    <a:pt x="19905" y="40802"/>
                    <a:pt x="27810" y="40152"/>
                    <a:pt x="35737" y="40152"/>
                  </a:cubicBezTo>
                  <a:close/>
                  <a:moveTo>
                    <a:pt x="44312" y="1"/>
                  </a:moveTo>
                  <a:lnTo>
                    <a:pt x="44312" y="1"/>
                  </a:lnTo>
                  <a:cubicBezTo>
                    <a:pt x="44756" y="1147"/>
                    <a:pt x="43804" y="2402"/>
                    <a:pt x="42575" y="2402"/>
                  </a:cubicBezTo>
                  <a:cubicBezTo>
                    <a:pt x="42487" y="2402"/>
                    <a:pt x="42397" y="2395"/>
                    <a:pt x="42307" y="2382"/>
                  </a:cubicBezTo>
                  <a:cubicBezTo>
                    <a:pt x="41329" y="2231"/>
                    <a:pt x="40652" y="1103"/>
                    <a:pt x="41079" y="377"/>
                  </a:cubicBezTo>
                  <a:cubicBezTo>
                    <a:pt x="40778" y="352"/>
                    <a:pt x="40477" y="327"/>
                    <a:pt x="40176" y="251"/>
                  </a:cubicBezTo>
                  <a:lnTo>
                    <a:pt x="40176" y="251"/>
                  </a:lnTo>
                  <a:cubicBezTo>
                    <a:pt x="40445" y="1132"/>
                    <a:pt x="39783" y="2108"/>
                    <a:pt x="38796" y="2108"/>
                  </a:cubicBezTo>
                  <a:cubicBezTo>
                    <a:pt x="38772" y="2108"/>
                    <a:pt x="38747" y="2107"/>
                    <a:pt x="38723" y="2106"/>
                  </a:cubicBezTo>
                  <a:cubicBezTo>
                    <a:pt x="37670" y="2056"/>
                    <a:pt x="37144" y="1078"/>
                    <a:pt x="37394" y="201"/>
                  </a:cubicBezTo>
                  <a:lnTo>
                    <a:pt x="37394" y="201"/>
                  </a:lnTo>
                  <a:cubicBezTo>
                    <a:pt x="37094" y="226"/>
                    <a:pt x="36768" y="251"/>
                    <a:pt x="36467" y="276"/>
                  </a:cubicBezTo>
                  <a:cubicBezTo>
                    <a:pt x="36764" y="1168"/>
                    <a:pt x="36131" y="2232"/>
                    <a:pt x="35075" y="2232"/>
                  </a:cubicBezTo>
                  <a:cubicBezTo>
                    <a:pt x="35063" y="2232"/>
                    <a:pt x="35051" y="2232"/>
                    <a:pt x="35038" y="2231"/>
                  </a:cubicBezTo>
                  <a:cubicBezTo>
                    <a:pt x="33885" y="2231"/>
                    <a:pt x="33334" y="1103"/>
                    <a:pt x="33685" y="151"/>
                  </a:cubicBezTo>
                  <a:cubicBezTo>
                    <a:pt x="33334" y="126"/>
                    <a:pt x="33008" y="101"/>
                    <a:pt x="32657" y="76"/>
                  </a:cubicBezTo>
                  <a:lnTo>
                    <a:pt x="32657" y="76"/>
                  </a:lnTo>
                  <a:cubicBezTo>
                    <a:pt x="33134" y="1053"/>
                    <a:pt x="32557" y="2332"/>
                    <a:pt x="31329" y="2432"/>
                  </a:cubicBezTo>
                  <a:cubicBezTo>
                    <a:pt x="31292" y="2434"/>
                    <a:pt x="31255" y="2435"/>
                    <a:pt x="31218" y="2435"/>
                  </a:cubicBezTo>
                  <a:cubicBezTo>
                    <a:pt x="30032" y="2435"/>
                    <a:pt x="29335" y="1272"/>
                    <a:pt x="29675" y="226"/>
                  </a:cubicBezTo>
                  <a:lnTo>
                    <a:pt x="28522" y="226"/>
                  </a:lnTo>
                  <a:cubicBezTo>
                    <a:pt x="29124" y="928"/>
                    <a:pt x="28622" y="2131"/>
                    <a:pt x="27645" y="2382"/>
                  </a:cubicBezTo>
                  <a:cubicBezTo>
                    <a:pt x="27522" y="2407"/>
                    <a:pt x="27391" y="2420"/>
                    <a:pt x="27258" y="2420"/>
                  </a:cubicBezTo>
                  <a:cubicBezTo>
                    <a:pt x="26740" y="2420"/>
                    <a:pt x="26179" y="2224"/>
                    <a:pt x="25840" y="1805"/>
                  </a:cubicBezTo>
                  <a:cubicBezTo>
                    <a:pt x="25439" y="1304"/>
                    <a:pt x="25590" y="753"/>
                    <a:pt x="25840" y="226"/>
                  </a:cubicBezTo>
                  <a:lnTo>
                    <a:pt x="25840" y="226"/>
                  </a:lnTo>
                  <a:cubicBezTo>
                    <a:pt x="25389" y="301"/>
                    <a:pt x="24938" y="301"/>
                    <a:pt x="24462" y="327"/>
                  </a:cubicBezTo>
                  <a:cubicBezTo>
                    <a:pt x="24788" y="1078"/>
                    <a:pt x="23885" y="2181"/>
                    <a:pt x="23008" y="2206"/>
                  </a:cubicBezTo>
                  <a:cubicBezTo>
                    <a:pt x="22985" y="2207"/>
                    <a:pt x="22963" y="2208"/>
                    <a:pt x="22941" y="2208"/>
                  </a:cubicBezTo>
                  <a:cubicBezTo>
                    <a:pt x="21909" y="2208"/>
                    <a:pt x="21412" y="1085"/>
                    <a:pt x="21755" y="226"/>
                  </a:cubicBezTo>
                  <a:cubicBezTo>
                    <a:pt x="21379" y="226"/>
                    <a:pt x="21028" y="226"/>
                    <a:pt x="20652" y="201"/>
                  </a:cubicBezTo>
                  <a:lnTo>
                    <a:pt x="20652" y="201"/>
                  </a:lnTo>
                  <a:cubicBezTo>
                    <a:pt x="21053" y="1078"/>
                    <a:pt x="20552" y="2181"/>
                    <a:pt x="19474" y="2256"/>
                  </a:cubicBezTo>
                  <a:cubicBezTo>
                    <a:pt x="19438" y="2259"/>
                    <a:pt x="19401" y="2260"/>
                    <a:pt x="19366" y="2260"/>
                  </a:cubicBezTo>
                  <a:cubicBezTo>
                    <a:pt x="18210" y="2260"/>
                    <a:pt x="17632" y="1099"/>
                    <a:pt x="18021" y="126"/>
                  </a:cubicBezTo>
                  <a:cubicBezTo>
                    <a:pt x="17519" y="126"/>
                    <a:pt x="17018" y="126"/>
                    <a:pt x="16542" y="101"/>
                  </a:cubicBezTo>
                  <a:lnTo>
                    <a:pt x="16542" y="101"/>
                  </a:lnTo>
                  <a:cubicBezTo>
                    <a:pt x="17093" y="928"/>
                    <a:pt x="16717" y="2231"/>
                    <a:pt x="15565" y="2382"/>
                  </a:cubicBezTo>
                  <a:cubicBezTo>
                    <a:pt x="15459" y="2398"/>
                    <a:pt x="15360" y="2406"/>
                    <a:pt x="15265" y="2406"/>
                  </a:cubicBezTo>
                  <a:cubicBezTo>
                    <a:pt x="14075" y="2406"/>
                    <a:pt x="13722" y="1153"/>
                    <a:pt x="14186" y="201"/>
                  </a:cubicBezTo>
                  <a:lnTo>
                    <a:pt x="14186" y="201"/>
                  </a:lnTo>
                  <a:cubicBezTo>
                    <a:pt x="14019" y="210"/>
                    <a:pt x="13852" y="212"/>
                    <a:pt x="13686" y="212"/>
                  </a:cubicBezTo>
                  <a:cubicBezTo>
                    <a:pt x="13353" y="212"/>
                    <a:pt x="13025" y="201"/>
                    <a:pt x="12707" y="201"/>
                  </a:cubicBezTo>
                  <a:cubicBezTo>
                    <a:pt x="12958" y="602"/>
                    <a:pt x="13008" y="1129"/>
                    <a:pt x="12808" y="1580"/>
                  </a:cubicBezTo>
                  <a:cubicBezTo>
                    <a:pt x="12587" y="2109"/>
                    <a:pt x="12056" y="2425"/>
                    <a:pt x="11505" y="2425"/>
                  </a:cubicBezTo>
                  <a:cubicBezTo>
                    <a:pt x="11430" y="2425"/>
                    <a:pt x="11354" y="2419"/>
                    <a:pt x="11279" y="2407"/>
                  </a:cubicBezTo>
                  <a:cubicBezTo>
                    <a:pt x="10627" y="2332"/>
                    <a:pt x="10076" y="1830"/>
                    <a:pt x="10001" y="1179"/>
                  </a:cubicBezTo>
                  <a:cubicBezTo>
                    <a:pt x="9976" y="803"/>
                    <a:pt x="10101" y="452"/>
                    <a:pt x="10352" y="201"/>
                  </a:cubicBezTo>
                  <a:lnTo>
                    <a:pt x="10352" y="201"/>
                  </a:lnTo>
                  <a:cubicBezTo>
                    <a:pt x="9900" y="276"/>
                    <a:pt x="9474" y="301"/>
                    <a:pt x="9048" y="301"/>
                  </a:cubicBezTo>
                  <a:cubicBezTo>
                    <a:pt x="9299" y="778"/>
                    <a:pt x="9299" y="1379"/>
                    <a:pt x="9073" y="1855"/>
                  </a:cubicBezTo>
                  <a:cubicBezTo>
                    <a:pt x="8811" y="2380"/>
                    <a:pt x="8262" y="2676"/>
                    <a:pt x="7693" y="2676"/>
                  </a:cubicBezTo>
                  <a:cubicBezTo>
                    <a:pt x="7610" y="2676"/>
                    <a:pt x="7527" y="2670"/>
                    <a:pt x="7444" y="2657"/>
                  </a:cubicBezTo>
                  <a:cubicBezTo>
                    <a:pt x="6793" y="2557"/>
                    <a:pt x="6291" y="2081"/>
                    <a:pt x="6241" y="1404"/>
                  </a:cubicBezTo>
                  <a:cubicBezTo>
                    <a:pt x="6191" y="1003"/>
                    <a:pt x="6367" y="502"/>
                    <a:pt x="6667" y="226"/>
                  </a:cubicBezTo>
                  <a:lnTo>
                    <a:pt x="6667" y="226"/>
                  </a:lnTo>
                  <a:cubicBezTo>
                    <a:pt x="6520" y="233"/>
                    <a:pt x="6370" y="236"/>
                    <a:pt x="6220" y="236"/>
                  </a:cubicBezTo>
                  <a:cubicBezTo>
                    <a:pt x="5809" y="236"/>
                    <a:pt x="5392" y="213"/>
                    <a:pt x="4988" y="176"/>
                  </a:cubicBezTo>
                  <a:lnTo>
                    <a:pt x="4988" y="176"/>
                  </a:lnTo>
                  <a:cubicBezTo>
                    <a:pt x="5765" y="1003"/>
                    <a:pt x="5189" y="2532"/>
                    <a:pt x="3961" y="2607"/>
                  </a:cubicBezTo>
                  <a:cubicBezTo>
                    <a:pt x="3896" y="2614"/>
                    <a:pt x="3830" y="2617"/>
                    <a:pt x="3763" y="2617"/>
                  </a:cubicBezTo>
                  <a:cubicBezTo>
                    <a:pt x="3085" y="2617"/>
                    <a:pt x="2350" y="2273"/>
                    <a:pt x="2031" y="1680"/>
                  </a:cubicBezTo>
                  <a:cubicBezTo>
                    <a:pt x="1855" y="1354"/>
                    <a:pt x="1855" y="953"/>
                    <a:pt x="2006" y="652"/>
                  </a:cubicBezTo>
                  <a:lnTo>
                    <a:pt x="2006" y="652"/>
                  </a:lnTo>
                  <a:cubicBezTo>
                    <a:pt x="1790" y="699"/>
                    <a:pt x="1561" y="718"/>
                    <a:pt x="1329" y="718"/>
                  </a:cubicBezTo>
                  <a:cubicBezTo>
                    <a:pt x="941" y="718"/>
                    <a:pt x="547" y="665"/>
                    <a:pt x="201" y="602"/>
                  </a:cubicBezTo>
                  <a:lnTo>
                    <a:pt x="176" y="602"/>
                  </a:lnTo>
                  <a:cubicBezTo>
                    <a:pt x="527" y="6166"/>
                    <a:pt x="652" y="11755"/>
                    <a:pt x="652" y="17369"/>
                  </a:cubicBezTo>
                  <a:cubicBezTo>
                    <a:pt x="652" y="27369"/>
                    <a:pt x="251" y="37419"/>
                    <a:pt x="1" y="47369"/>
                  </a:cubicBezTo>
                  <a:cubicBezTo>
                    <a:pt x="1877" y="47360"/>
                    <a:pt x="3753" y="47357"/>
                    <a:pt x="5629" y="47357"/>
                  </a:cubicBezTo>
                  <a:cubicBezTo>
                    <a:pt x="12383" y="47357"/>
                    <a:pt x="19133" y="47403"/>
                    <a:pt x="25885" y="47403"/>
                  </a:cubicBezTo>
                  <a:cubicBezTo>
                    <a:pt x="32660" y="47403"/>
                    <a:pt x="39436" y="47356"/>
                    <a:pt x="46216" y="47169"/>
                  </a:cubicBezTo>
                  <a:cubicBezTo>
                    <a:pt x="46241" y="47169"/>
                    <a:pt x="46267" y="47194"/>
                    <a:pt x="46317" y="47194"/>
                  </a:cubicBezTo>
                  <a:cubicBezTo>
                    <a:pt x="45815" y="39349"/>
                    <a:pt x="46116" y="31379"/>
                    <a:pt x="46091" y="23510"/>
                  </a:cubicBezTo>
                  <a:cubicBezTo>
                    <a:pt x="46066" y="15690"/>
                    <a:pt x="46116" y="7870"/>
                    <a:pt x="46166" y="51"/>
                  </a:cubicBezTo>
                  <a:lnTo>
                    <a:pt x="46166" y="51"/>
                  </a:lnTo>
                  <a:cubicBezTo>
                    <a:pt x="45946" y="60"/>
                    <a:pt x="45723" y="66"/>
                    <a:pt x="45497" y="66"/>
                  </a:cubicBezTo>
                  <a:cubicBezTo>
                    <a:pt x="45106" y="66"/>
                    <a:pt x="44709" y="48"/>
                    <a:pt x="443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48"/>
            <p:cNvSpPr/>
            <p:nvPr/>
          </p:nvSpPr>
          <p:spPr>
            <a:xfrm>
              <a:off x="1631725" y="1023800"/>
              <a:ext cx="932975" cy="17650"/>
            </a:xfrm>
            <a:custGeom>
              <a:avLst/>
              <a:gdLst/>
              <a:ahLst/>
              <a:cxnLst/>
              <a:rect l="l" t="t" r="r" b="b"/>
              <a:pathLst>
                <a:path w="37319" h="706" extrusionOk="0">
                  <a:moveTo>
                    <a:pt x="24005" y="1"/>
                  </a:moveTo>
                  <a:cubicBezTo>
                    <a:pt x="16063" y="1"/>
                    <a:pt x="8121" y="34"/>
                    <a:pt x="201" y="277"/>
                  </a:cubicBezTo>
                  <a:cubicBezTo>
                    <a:pt x="25" y="302"/>
                    <a:pt x="0" y="578"/>
                    <a:pt x="201" y="578"/>
                  </a:cubicBezTo>
                  <a:cubicBezTo>
                    <a:pt x="4399" y="673"/>
                    <a:pt x="8603" y="705"/>
                    <a:pt x="12810" y="705"/>
                  </a:cubicBezTo>
                  <a:cubicBezTo>
                    <a:pt x="20859" y="705"/>
                    <a:pt x="28919" y="586"/>
                    <a:pt x="36968" y="553"/>
                  </a:cubicBezTo>
                  <a:cubicBezTo>
                    <a:pt x="37311" y="553"/>
                    <a:pt x="37319" y="1"/>
                    <a:pt x="36990" y="1"/>
                  </a:cubicBezTo>
                  <a:cubicBezTo>
                    <a:pt x="36983" y="1"/>
                    <a:pt x="36975" y="1"/>
                    <a:pt x="36968" y="2"/>
                  </a:cubicBezTo>
                  <a:cubicBezTo>
                    <a:pt x="35630" y="4"/>
                    <a:pt x="34292" y="5"/>
                    <a:pt x="32954" y="5"/>
                  </a:cubicBezTo>
                  <a:cubicBezTo>
                    <a:pt x="29972" y="5"/>
                    <a:pt x="26988" y="1"/>
                    <a:pt x="24005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48"/>
            <p:cNvSpPr/>
            <p:nvPr/>
          </p:nvSpPr>
          <p:spPr>
            <a:xfrm>
              <a:off x="1633600" y="849000"/>
              <a:ext cx="924200" cy="26400"/>
            </a:xfrm>
            <a:custGeom>
              <a:avLst/>
              <a:gdLst/>
              <a:ahLst/>
              <a:cxnLst/>
              <a:rect l="l" t="t" r="r" b="b"/>
              <a:pathLst>
                <a:path w="36968" h="1056" extrusionOk="0">
                  <a:moveTo>
                    <a:pt x="36665" y="0"/>
                  </a:moveTo>
                  <a:cubicBezTo>
                    <a:pt x="36658" y="0"/>
                    <a:pt x="36650" y="1"/>
                    <a:pt x="36642" y="1"/>
                  </a:cubicBezTo>
                  <a:cubicBezTo>
                    <a:pt x="24512" y="302"/>
                    <a:pt x="12256" y="1"/>
                    <a:pt x="126" y="628"/>
                  </a:cubicBezTo>
                  <a:cubicBezTo>
                    <a:pt x="0" y="628"/>
                    <a:pt x="0" y="803"/>
                    <a:pt x="126" y="803"/>
                  </a:cubicBezTo>
                  <a:cubicBezTo>
                    <a:pt x="3812" y="986"/>
                    <a:pt x="7517" y="1056"/>
                    <a:pt x="11229" y="1056"/>
                  </a:cubicBezTo>
                  <a:cubicBezTo>
                    <a:pt x="19707" y="1056"/>
                    <a:pt x="28223" y="694"/>
                    <a:pt x="36642" y="502"/>
                  </a:cubicBezTo>
                  <a:cubicBezTo>
                    <a:pt x="36960" y="478"/>
                    <a:pt x="36968" y="0"/>
                    <a:pt x="3666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48"/>
            <p:cNvSpPr/>
            <p:nvPr/>
          </p:nvSpPr>
          <p:spPr>
            <a:xfrm>
              <a:off x="1624825" y="765850"/>
              <a:ext cx="931725" cy="15325"/>
            </a:xfrm>
            <a:custGeom>
              <a:avLst/>
              <a:gdLst/>
              <a:ahLst/>
              <a:cxnLst/>
              <a:rect l="l" t="t" r="r" b="b"/>
              <a:pathLst>
                <a:path w="37269" h="613" extrusionOk="0">
                  <a:moveTo>
                    <a:pt x="14932" y="0"/>
                  </a:moveTo>
                  <a:cubicBezTo>
                    <a:pt x="9993" y="0"/>
                    <a:pt x="5055" y="58"/>
                    <a:pt x="126" y="270"/>
                  </a:cubicBezTo>
                  <a:cubicBezTo>
                    <a:pt x="1" y="270"/>
                    <a:pt x="1" y="470"/>
                    <a:pt x="126" y="470"/>
                  </a:cubicBezTo>
                  <a:cubicBezTo>
                    <a:pt x="3600" y="576"/>
                    <a:pt x="7078" y="613"/>
                    <a:pt x="10557" y="613"/>
                  </a:cubicBezTo>
                  <a:cubicBezTo>
                    <a:pt x="17949" y="613"/>
                    <a:pt x="25349" y="449"/>
                    <a:pt x="32735" y="449"/>
                  </a:cubicBezTo>
                  <a:cubicBezTo>
                    <a:pt x="34163" y="449"/>
                    <a:pt x="35591" y="456"/>
                    <a:pt x="37018" y="470"/>
                  </a:cubicBezTo>
                  <a:cubicBezTo>
                    <a:pt x="37269" y="470"/>
                    <a:pt x="37269" y="69"/>
                    <a:pt x="37018" y="69"/>
                  </a:cubicBezTo>
                  <a:cubicBezTo>
                    <a:pt x="35627" y="80"/>
                    <a:pt x="34236" y="85"/>
                    <a:pt x="32844" y="85"/>
                  </a:cubicBezTo>
                  <a:cubicBezTo>
                    <a:pt x="26878" y="85"/>
                    <a:pt x="20904" y="0"/>
                    <a:pt x="14932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48"/>
            <p:cNvSpPr/>
            <p:nvPr/>
          </p:nvSpPr>
          <p:spPr>
            <a:xfrm>
              <a:off x="1617300" y="1111525"/>
              <a:ext cx="938000" cy="28850"/>
            </a:xfrm>
            <a:custGeom>
              <a:avLst/>
              <a:gdLst/>
              <a:ahLst/>
              <a:cxnLst/>
              <a:rect l="l" t="t" r="r" b="b"/>
              <a:pathLst>
                <a:path w="37520" h="1154" extrusionOk="0">
                  <a:moveTo>
                    <a:pt x="37217" y="1"/>
                  </a:moveTo>
                  <a:cubicBezTo>
                    <a:pt x="37210" y="1"/>
                    <a:pt x="37202" y="1"/>
                    <a:pt x="37194" y="2"/>
                  </a:cubicBezTo>
                  <a:cubicBezTo>
                    <a:pt x="24863" y="528"/>
                    <a:pt x="12532" y="352"/>
                    <a:pt x="201" y="553"/>
                  </a:cubicBezTo>
                  <a:cubicBezTo>
                    <a:pt x="1" y="553"/>
                    <a:pt x="1" y="879"/>
                    <a:pt x="201" y="879"/>
                  </a:cubicBezTo>
                  <a:cubicBezTo>
                    <a:pt x="4211" y="1075"/>
                    <a:pt x="8230" y="1154"/>
                    <a:pt x="12253" y="1154"/>
                  </a:cubicBezTo>
                  <a:cubicBezTo>
                    <a:pt x="20578" y="1154"/>
                    <a:pt x="28914" y="816"/>
                    <a:pt x="37194" y="478"/>
                  </a:cubicBezTo>
                  <a:cubicBezTo>
                    <a:pt x="37512" y="478"/>
                    <a:pt x="37520" y="1"/>
                    <a:pt x="37217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48"/>
            <p:cNvSpPr/>
            <p:nvPr/>
          </p:nvSpPr>
          <p:spPr>
            <a:xfrm>
              <a:off x="1624825" y="1206075"/>
              <a:ext cx="921075" cy="16000"/>
            </a:xfrm>
            <a:custGeom>
              <a:avLst/>
              <a:gdLst/>
              <a:ahLst/>
              <a:cxnLst/>
              <a:rect l="l" t="t" r="r" b="b"/>
              <a:pathLst>
                <a:path w="36843" h="640" extrusionOk="0">
                  <a:moveTo>
                    <a:pt x="27075" y="0"/>
                  </a:moveTo>
                  <a:cubicBezTo>
                    <a:pt x="18133" y="0"/>
                    <a:pt x="9192" y="75"/>
                    <a:pt x="251" y="205"/>
                  </a:cubicBezTo>
                  <a:cubicBezTo>
                    <a:pt x="1" y="230"/>
                    <a:pt x="1" y="580"/>
                    <a:pt x="251" y="580"/>
                  </a:cubicBezTo>
                  <a:cubicBezTo>
                    <a:pt x="4914" y="619"/>
                    <a:pt x="9576" y="639"/>
                    <a:pt x="14239" y="639"/>
                  </a:cubicBezTo>
                  <a:cubicBezTo>
                    <a:pt x="21682" y="639"/>
                    <a:pt x="29124" y="588"/>
                    <a:pt x="36567" y="480"/>
                  </a:cubicBezTo>
                  <a:cubicBezTo>
                    <a:pt x="36843" y="480"/>
                    <a:pt x="36843" y="29"/>
                    <a:pt x="36567" y="29"/>
                  </a:cubicBezTo>
                  <a:cubicBezTo>
                    <a:pt x="33403" y="9"/>
                    <a:pt x="30239" y="0"/>
                    <a:pt x="2707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48"/>
            <p:cNvSpPr/>
            <p:nvPr/>
          </p:nvSpPr>
          <p:spPr>
            <a:xfrm>
              <a:off x="1625450" y="1448675"/>
              <a:ext cx="923575" cy="33500"/>
            </a:xfrm>
            <a:custGeom>
              <a:avLst/>
              <a:gdLst/>
              <a:ahLst/>
              <a:cxnLst/>
              <a:rect l="l" t="t" r="r" b="b"/>
              <a:pathLst>
                <a:path w="36943" h="1340" extrusionOk="0">
                  <a:moveTo>
                    <a:pt x="30950" y="0"/>
                  </a:moveTo>
                  <a:cubicBezTo>
                    <a:pt x="23023" y="0"/>
                    <a:pt x="15118" y="650"/>
                    <a:pt x="7193" y="650"/>
                  </a:cubicBezTo>
                  <a:cubicBezTo>
                    <a:pt x="4873" y="650"/>
                    <a:pt x="2551" y="595"/>
                    <a:pt x="226" y="450"/>
                  </a:cubicBezTo>
                  <a:cubicBezTo>
                    <a:pt x="1" y="450"/>
                    <a:pt x="26" y="751"/>
                    <a:pt x="226" y="776"/>
                  </a:cubicBezTo>
                  <a:cubicBezTo>
                    <a:pt x="3527" y="1196"/>
                    <a:pt x="6842" y="1340"/>
                    <a:pt x="10163" y="1340"/>
                  </a:cubicBezTo>
                  <a:cubicBezTo>
                    <a:pt x="17435" y="1340"/>
                    <a:pt x="24740" y="649"/>
                    <a:pt x="32014" y="649"/>
                  </a:cubicBezTo>
                  <a:cubicBezTo>
                    <a:pt x="33525" y="649"/>
                    <a:pt x="35035" y="679"/>
                    <a:pt x="36542" y="751"/>
                  </a:cubicBezTo>
                  <a:cubicBezTo>
                    <a:pt x="36550" y="752"/>
                    <a:pt x="36558" y="752"/>
                    <a:pt x="36565" y="752"/>
                  </a:cubicBezTo>
                  <a:cubicBezTo>
                    <a:pt x="36943" y="752"/>
                    <a:pt x="36935" y="149"/>
                    <a:pt x="36542" y="125"/>
                  </a:cubicBezTo>
                  <a:cubicBezTo>
                    <a:pt x="34677" y="36"/>
                    <a:pt x="32813" y="0"/>
                    <a:pt x="3095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48"/>
            <p:cNvSpPr/>
            <p:nvPr/>
          </p:nvSpPr>
          <p:spPr>
            <a:xfrm>
              <a:off x="1624200" y="934225"/>
              <a:ext cx="919200" cy="21800"/>
            </a:xfrm>
            <a:custGeom>
              <a:avLst/>
              <a:gdLst/>
              <a:ahLst/>
              <a:cxnLst/>
              <a:rect l="l" t="t" r="r" b="b"/>
              <a:pathLst>
                <a:path w="36768" h="872" extrusionOk="0">
                  <a:moveTo>
                    <a:pt x="26200" y="37"/>
                  </a:moveTo>
                  <a:cubicBezTo>
                    <a:pt x="23572" y="37"/>
                    <a:pt x="20944" y="54"/>
                    <a:pt x="18321" y="76"/>
                  </a:cubicBezTo>
                  <a:cubicBezTo>
                    <a:pt x="12281" y="126"/>
                    <a:pt x="6166" y="1"/>
                    <a:pt x="151" y="602"/>
                  </a:cubicBezTo>
                  <a:cubicBezTo>
                    <a:pt x="26" y="602"/>
                    <a:pt x="0" y="828"/>
                    <a:pt x="151" y="828"/>
                  </a:cubicBezTo>
                  <a:cubicBezTo>
                    <a:pt x="1223" y="859"/>
                    <a:pt x="2297" y="872"/>
                    <a:pt x="3372" y="872"/>
                  </a:cubicBezTo>
                  <a:cubicBezTo>
                    <a:pt x="8352" y="872"/>
                    <a:pt x="13353" y="593"/>
                    <a:pt x="18321" y="552"/>
                  </a:cubicBezTo>
                  <a:cubicBezTo>
                    <a:pt x="19725" y="540"/>
                    <a:pt x="21130" y="536"/>
                    <a:pt x="22536" y="536"/>
                  </a:cubicBezTo>
                  <a:cubicBezTo>
                    <a:pt x="27179" y="536"/>
                    <a:pt x="31830" y="589"/>
                    <a:pt x="36467" y="627"/>
                  </a:cubicBezTo>
                  <a:cubicBezTo>
                    <a:pt x="36768" y="627"/>
                    <a:pt x="36768" y="176"/>
                    <a:pt x="36467" y="151"/>
                  </a:cubicBezTo>
                  <a:cubicBezTo>
                    <a:pt x="33050" y="66"/>
                    <a:pt x="29624" y="37"/>
                    <a:pt x="26200" y="37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48"/>
            <p:cNvSpPr/>
            <p:nvPr/>
          </p:nvSpPr>
          <p:spPr>
            <a:xfrm>
              <a:off x="1629200" y="1281975"/>
              <a:ext cx="912325" cy="25100"/>
            </a:xfrm>
            <a:custGeom>
              <a:avLst/>
              <a:gdLst/>
              <a:ahLst/>
              <a:cxnLst/>
              <a:rect l="l" t="t" r="r" b="b"/>
              <a:pathLst>
                <a:path w="36493" h="1004" extrusionOk="0">
                  <a:moveTo>
                    <a:pt x="36142" y="1"/>
                  </a:moveTo>
                  <a:cubicBezTo>
                    <a:pt x="24212" y="76"/>
                    <a:pt x="12232" y="176"/>
                    <a:pt x="302" y="552"/>
                  </a:cubicBezTo>
                  <a:cubicBezTo>
                    <a:pt x="1" y="552"/>
                    <a:pt x="1" y="1003"/>
                    <a:pt x="302" y="1003"/>
                  </a:cubicBezTo>
                  <a:cubicBezTo>
                    <a:pt x="12257" y="903"/>
                    <a:pt x="24212" y="652"/>
                    <a:pt x="36142" y="527"/>
                  </a:cubicBezTo>
                  <a:cubicBezTo>
                    <a:pt x="36492" y="527"/>
                    <a:pt x="36492" y="1"/>
                    <a:pt x="36142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48"/>
            <p:cNvSpPr/>
            <p:nvPr/>
          </p:nvSpPr>
          <p:spPr>
            <a:xfrm>
              <a:off x="1621075" y="1360300"/>
              <a:ext cx="919825" cy="23325"/>
            </a:xfrm>
            <a:custGeom>
              <a:avLst/>
              <a:gdLst/>
              <a:ahLst/>
              <a:cxnLst/>
              <a:rect l="l" t="t" r="r" b="b"/>
              <a:pathLst>
                <a:path w="36793" h="933" extrusionOk="0">
                  <a:moveTo>
                    <a:pt x="36467" y="0"/>
                  </a:moveTo>
                  <a:cubicBezTo>
                    <a:pt x="24411" y="51"/>
                    <a:pt x="12331" y="76"/>
                    <a:pt x="276" y="477"/>
                  </a:cubicBezTo>
                  <a:cubicBezTo>
                    <a:pt x="0" y="477"/>
                    <a:pt x="0" y="903"/>
                    <a:pt x="276" y="903"/>
                  </a:cubicBezTo>
                  <a:cubicBezTo>
                    <a:pt x="2225" y="923"/>
                    <a:pt x="4175" y="932"/>
                    <a:pt x="6126" y="932"/>
                  </a:cubicBezTo>
                  <a:cubicBezTo>
                    <a:pt x="16243" y="932"/>
                    <a:pt x="26381" y="687"/>
                    <a:pt x="36467" y="477"/>
                  </a:cubicBezTo>
                  <a:cubicBezTo>
                    <a:pt x="36792" y="477"/>
                    <a:pt x="36792" y="0"/>
                    <a:pt x="3646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37">
    <p:spTree>
      <p:nvGrpSpPr>
        <p:cNvPr id="1" name="Shape 1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5" name="Google Shape;1435;p49"/>
          <p:cNvGrpSpPr/>
          <p:nvPr/>
        </p:nvGrpSpPr>
        <p:grpSpPr>
          <a:xfrm flipH="1"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1436" name="Google Shape;1436;p49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49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49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49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49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49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49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49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49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49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49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49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49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49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49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49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49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49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49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49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49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49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38">
    <p:spTree>
      <p:nvGrpSpPr>
        <p:cNvPr id="1" name="Shape 1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9" name="Google Shape;1459;p50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1460" name="Google Shape;1460;p50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50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50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50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50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50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50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50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50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50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50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50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50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50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50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50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50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50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50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50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50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50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82" name="Google Shape;1482;p50"/>
          <p:cNvGrpSpPr/>
          <p:nvPr/>
        </p:nvGrpSpPr>
        <p:grpSpPr>
          <a:xfrm>
            <a:off x="2995920" y="1056023"/>
            <a:ext cx="3152176" cy="3031462"/>
            <a:chOff x="1857000" y="3245400"/>
            <a:chExt cx="1233825" cy="1186575"/>
          </a:xfrm>
        </p:grpSpPr>
        <p:sp>
          <p:nvSpPr>
            <p:cNvPr id="1483" name="Google Shape;1483;p50"/>
            <p:cNvSpPr/>
            <p:nvPr/>
          </p:nvSpPr>
          <p:spPr>
            <a:xfrm>
              <a:off x="2513000" y="4148825"/>
              <a:ext cx="463125" cy="272250"/>
            </a:xfrm>
            <a:custGeom>
              <a:avLst/>
              <a:gdLst/>
              <a:ahLst/>
              <a:cxnLst/>
              <a:rect l="l" t="t" r="r" b="b"/>
              <a:pathLst>
                <a:path w="18525" h="10890" extrusionOk="0">
                  <a:moveTo>
                    <a:pt x="12728" y="1"/>
                  </a:moveTo>
                  <a:cubicBezTo>
                    <a:pt x="12377" y="28"/>
                    <a:pt x="11899" y="1641"/>
                    <a:pt x="11664" y="2065"/>
                  </a:cubicBezTo>
                  <a:cubicBezTo>
                    <a:pt x="10979" y="3318"/>
                    <a:pt x="10015" y="4435"/>
                    <a:pt x="9005" y="5418"/>
                  </a:cubicBezTo>
                  <a:cubicBezTo>
                    <a:pt x="6527" y="7843"/>
                    <a:pt x="3263" y="9754"/>
                    <a:pt x="0" y="10889"/>
                  </a:cubicBezTo>
                  <a:cubicBezTo>
                    <a:pt x="5192" y="10331"/>
                    <a:pt x="10556" y="9114"/>
                    <a:pt x="15144" y="6626"/>
                  </a:cubicBezTo>
                  <a:cubicBezTo>
                    <a:pt x="16685" y="5788"/>
                    <a:pt x="17578" y="5409"/>
                    <a:pt x="18524" y="4066"/>
                  </a:cubicBezTo>
                  <a:cubicBezTo>
                    <a:pt x="17623" y="3976"/>
                    <a:pt x="17064" y="3038"/>
                    <a:pt x="16189" y="2651"/>
                  </a:cubicBezTo>
                  <a:cubicBezTo>
                    <a:pt x="15928" y="2543"/>
                    <a:pt x="12728" y="1"/>
                    <a:pt x="127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4" name="Google Shape;1484;p50"/>
            <p:cNvSpPr/>
            <p:nvPr/>
          </p:nvSpPr>
          <p:spPr>
            <a:xfrm>
              <a:off x="2508725" y="4143800"/>
              <a:ext cx="474150" cy="281125"/>
            </a:xfrm>
            <a:custGeom>
              <a:avLst/>
              <a:gdLst/>
              <a:ahLst/>
              <a:cxnLst/>
              <a:rect l="l" t="t" r="r" b="b"/>
              <a:pathLst>
                <a:path w="18966" h="11245" extrusionOk="0">
                  <a:moveTo>
                    <a:pt x="12884" y="443"/>
                  </a:moveTo>
                  <a:lnTo>
                    <a:pt x="14486" y="1707"/>
                  </a:lnTo>
                  <a:lnTo>
                    <a:pt x="15351" y="2383"/>
                  </a:lnTo>
                  <a:lnTo>
                    <a:pt x="15793" y="2716"/>
                  </a:lnTo>
                  <a:lnTo>
                    <a:pt x="16018" y="2879"/>
                  </a:lnTo>
                  <a:lnTo>
                    <a:pt x="16135" y="2960"/>
                  </a:lnTo>
                  <a:lnTo>
                    <a:pt x="16198" y="2996"/>
                  </a:lnTo>
                  <a:lnTo>
                    <a:pt x="16225" y="3023"/>
                  </a:lnTo>
                  <a:lnTo>
                    <a:pt x="16279" y="3050"/>
                  </a:lnTo>
                  <a:cubicBezTo>
                    <a:pt x="16469" y="3131"/>
                    <a:pt x="16649" y="3248"/>
                    <a:pt x="16820" y="3393"/>
                  </a:cubicBezTo>
                  <a:cubicBezTo>
                    <a:pt x="16991" y="3528"/>
                    <a:pt x="17163" y="3681"/>
                    <a:pt x="17334" y="3834"/>
                  </a:cubicBezTo>
                  <a:cubicBezTo>
                    <a:pt x="17514" y="3987"/>
                    <a:pt x="17703" y="4141"/>
                    <a:pt x="17920" y="4267"/>
                  </a:cubicBezTo>
                  <a:cubicBezTo>
                    <a:pt x="18030" y="4333"/>
                    <a:pt x="18147" y="4389"/>
                    <a:pt x="18270" y="4431"/>
                  </a:cubicBezTo>
                  <a:lnTo>
                    <a:pt x="18270" y="4431"/>
                  </a:lnTo>
                  <a:cubicBezTo>
                    <a:pt x="18099" y="4651"/>
                    <a:pt x="17917" y="4859"/>
                    <a:pt x="17713" y="5051"/>
                  </a:cubicBezTo>
                  <a:cubicBezTo>
                    <a:pt x="17424" y="5321"/>
                    <a:pt x="17100" y="5565"/>
                    <a:pt x="16757" y="5790"/>
                  </a:cubicBezTo>
                  <a:cubicBezTo>
                    <a:pt x="16415" y="6007"/>
                    <a:pt x="16045" y="6214"/>
                    <a:pt x="15684" y="6412"/>
                  </a:cubicBezTo>
                  <a:cubicBezTo>
                    <a:pt x="15315" y="6619"/>
                    <a:pt x="14945" y="6818"/>
                    <a:pt x="14585" y="7016"/>
                  </a:cubicBezTo>
                  <a:cubicBezTo>
                    <a:pt x="13106" y="7791"/>
                    <a:pt x="11547" y="8413"/>
                    <a:pt x="9961" y="8927"/>
                  </a:cubicBezTo>
                  <a:cubicBezTo>
                    <a:pt x="8374" y="9450"/>
                    <a:pt x="6752" y="9846"/>
                    <a:pt x="5111" y="10180"/>
                  </a:cubicBezTo>
                  <a:cubicBezTo>
                    <a:pt x="3896" y="10420"/>
                    <a:pt x="2671" y="10616"/>
                    <a:pt x="1444" y="10775"/>
                  </a:cubicBezTo>
                  <a:lnTo>
                    <a:pt x="1444" y="10775"/>
                  </a:lnTo>
                  <a:cubicBezTo>
                    <a:pt x="2382" y="10395"/>
                    <a:pt x="3302" y="9962"/>
                    <a:pt x="4192" y="9477"/>
                  </a:cubicBezTo>
                  <a:cubicBezTo>
                    <a:pt x="5463" y="8783"/>
                    <a:pt x="6670" y="7981"/>
                    <a:pt x="7806" y="7070"/>
                  </a:cubicBezTo>
                  <a:cubicBezTo>
                    <a:pt x="8933" y="6160"/>
                    <a:pt x="9979" y="5150"/>
                    <a:pt x="10898" y="4005"/>
                  </a:cubicBezTo>
                  <a:cubicBezTo>
                    <a:pt x="11123" y="3726"/>
                    <a:pt x="11340" y="3429"/>
                    <a:pt x="11538" y="3122"/>
                  </a:cubicBezTo>
                  <a:cubicBezTo>
                    <a:pt x="11646" y="2969"/>
                    <a:pt x="11736" y="2816"/>
                    <a:pt x="11835" y="2662"/>
                  </a:cubicBezTo>
                  <a:cubicBezTo>
                    <a:pt x="11881" y="2581"/>
                    <a:pt x="11926" y="2500"/>
                    <a:pt x="11971" y="2419"/>
                  </a:cubicBezTo>
                  <a:lnTo>
                    <a:pt x="12007" y="2356"/>
                  </a:lnTo>
                  <a:lnTo>
                    <a:pt x="12043" y="2293"/>
                  </a:lnTo>
                  <a:cubicBezTo>
                    <a:pt x="12061" y="2248"/>
                    <a:pt x="12079" y="2203"/>
                    <a:pt x="12097" y="2158"/>
                  </a:cubicBezTo>
                  <a:cubicBezTo>
                    <a:pt x="12241" y="1824"/>
                    <a:pt x="12367" y="1482"/>
                    <a:pt x="12502" y="1157"/>
                  </a:cubicBezTo>
                  <a:cubicBezTo>
                    <a:pt x="12575" y="995"/>
                    <a:pt x="12647" y="833"/>
                    <a:pt x="12728" y="688"/>
                  </a:cubicBezTo>
                  <a:cubicBezTo>
                    <a:pt x="12764" y="616"/>
                    <a:pt x="12809" y="544"/>
                    <a:pt x="12854" y="481"/>
                  </a:cubicBezTo>
                  <a:cubicBezTo>
                    <a:pt x="12863" y="468"/>
                    <a:pt x="12874" y="455"/>
                    <a:pt x="12884" y="443"/>
                  </a:cubicBezTo>
                  <a:close/>
                  <a:moveTo>
                    <a:pt x="12906" y="1"/>
                  </a:moveTo>
                  <a:cubicBezTo>
                    <a:pt x="12897" y="1"/>
                    <a:pt x="12889" y="2"/>
                    <a:pt x="12881" y="3"/>
                  </a:cubicBezTo>
                  <a:cubicBezTo>
                    <a:pt x="12755" y="21"/>
                    <a:pt x="12701" y="75"/>
                    <a:pt x="12647" y="120"/>
                  </a:cubicBezTo>
                  <a:cubicBezTo>
                    <a:pt x="12602" y="157"/>
                    <a:pt x="12566" y="202"/>
                    <a:pt x="12539" y="247"/>
                  </a:cubicBezTo>
                  <a:cubicBezTo>
                    <a:pt x="12475" y="337"/>
                    <a:pt x="12421" y="418"/>
                    <a:pt x="12376" y="499"/>
                  </a:cubicBezTo>
                  <a:cubicBezTo>
                    <a:pt x="12286" y="670"/>
                    <a:pt x="12214" y="842"/>
                    <a:pt x="12142" y="1004"/>
                  </a:cubicBezTo>
                  <a:cubicBezTo>
                    <a:pt x="12007" y="1346"/>
                    <a:pt x="11881" y="1689"/>
                    <a:pt x="11745" y="2013"/>
                  </a:cubicBezTo>
                  <a:lnTo>
                    <a:pt x="11691" y="2122"/>
                  </a:lnTo>
                  <a:lnTo>
                    <a:pt x="11673" y="2176"/>
                  </a:lnTo>
                  <a:lnTo>
                    <a:pt x="11637" y="2239"/>
                  </a:lnTo>
                  <a:cubicBezTo>
                    <a:pt x="11592" y="2311"/>
                    <a:pt x="11556" y="2392"/>
                    <a:pt x="11502" y="2464"/>
                  </a:cubicBezTo>
                  <a:cubicBezTo>
                    <a:pt x="11421" y="2617"/>
                    <a:pt x="11322" y="2771"/>
                    <a:pt x="11222" y="2915"/>
                  </a:cubicBezTo>
                  <a:cubicBezTo>
                    <a:pt x="11033" y="3212"/>
                    <a:pt x="10826" y="3501"/>
                    <a:pt x="10601" y="3780"/>
                  </a:cubicBezTo>
                  <a:cubicBezTo>
                    <a:pt x="9717" y="4889"/>
                    <a:pt x="8690" y="5898"/>
                    <a:pt x="7590" y="6800"/>
                  </a:cubicBezTo>
                  <a:cubicBezTo>
                    <a:pt x="6472" y="7701"/>
                    <a:pt x="5282" y="8503"/>
                    <a:pt x="4029" y="9188"/>
                  </a:cubicBezTo>
                  <a:cubicBezTo>
                    <a:pt x="2776" y="9883"/>
                    <a:pt x="1469" y="10459"/>
                    <a:pt x="117" y="10937"/>
                  </a:cubicBezTo>
                  <a:cubicBezTo>
                    <a:pt x="45" y="10964"/>
                    <a:pt x="0" y="11027"/>
                    <a:pt x="9" y="11108"/>
                  </a:cubicBezTo>
                  <a:cubicBezTo>
                    <a:pt x="18" y="11184"/>
                    <a:pt x="89" y="11244"/>
                    <a:pt x="172" y="11244"/>
                  </a:cubicBezTo>
                  <a:cubicBezTo>
                    <a:pt x="178" y="11244"/>
                    <a:pt x="184" y="11244"/>
                    <a:pt x="189" y="11244"/>
                  </a:cubicBezTo>
                  <a:cubicBezTo>
                    <a:pt x="1857" y="11063"/>
                    <a:pt x="3525" y="10820"/>
                    <a:pt x="5174" y="10486"/>
                  </a:cubicBezTo>
                  <a:cubicBezTo>
                    <a:pt x="6824" y="10153"/>
                    <a:pt x="8455" y="9747"/>
                    <a:pt x="10060" y="9225"/>
                  </a:cubicBezTo>
                  <a:cubicBezTo>
                    <a:pt x="10456" y="9089"/>
                    <a:pt x="10862" y="8963"/>
                    <a:pt x="11250" y="8810"/>
                  </a:cubicBezTo>
                  <a:lnTo>
                    <a:pt x="11844" y="8594"/>
                  </a:lnTo>
                  <a:lnTo>
                    <a:pt x="12430" y="8359"/>
                  </a:lnTo>
                  <a:cubicBezTo>
                    <a:pt x="12818" y="8206"/>
                    <a:pt x="13206" y="8026"/>
                    <a:pt x="13593" y="7863"/>
                  </a:cubicBezTo>
                  <a:lnTo>
                    <a:pt x="14170" y="7593"/>
                  </a:lnTo>
                  <a:cubicBezTo>
                    <a:pt x="14359" y="7503"/>
                    <a:pt x="14549" y="7422"/>
                    <a:pt x="14738" y="7323"/>
                  </a:cubicBezTo>
                  <a:cubicBezTo>
                    <a:pt x="15117" y="7133"/>
                    <a:pt x="15495" y="6944"/>
                    <a:pt x="15865" y="6755"/>
                  </a:cubicBezTo>
                  <a:cubicBezTo>
                    <a:pt x="16234" y="6556"/>
                    <a:pt x="16613" y="6367"/>
                    <a:pt x="16982" y="6151"/>
                  </a:cubicBezTo>
                  <a:cubicBezTo>
                    <a:pt x="17352" y="5934"/>
                    <a:pt x="17713" y="5691"/>
                    <a:pt x="18037" y="5394"/>
                  </a:cubicBezTo>
                  <a:cubicBezTo>
                    <a:pt x="18362" y="5096"/>
                    <a:pt x="18650" y="4763"/>
                    <a:pt x="18902" y="4420"/>
                  </a:cubicBezTo>
                  <a:cubicBezTo>
                    <a:pt x="18929" y="4384"/>
                    <a:pt x="18947" y="4339"/>
                    <a:pt x="18947" y="4303"/>
                  </a:cubicBezTo>
                  <a:cubicBezTo>
                    <a:pt x="18965" y="4159"/>
                    <a:pt x="18866" y="4042"/>
                    <a:pt x="18731" y="4023"/>
                  </a:cubicBezTo>
                  <a:lnTo>
                    <a:pt x="18722" y="4023"/>
                  </a:lnTo>
                  <a:cubicBezTo>
                    <a:pt x="18533" y="3996"/>
                    <a:pt x="18352" y="3924"/>
                    <a:pt x="18172" y="3825"/>
                  </a:cubicBezTo>
                  <a:cubicBezTo>
                    <a:pt x="18001" y="3726"/>
                    <a:pt x="17821" y="3600"/>
                    <a:pt x="17640" y="3456"/>
                  </a:cubicBezTo>
                  <a:cubicBezTo>
                    <a:pt x="17460" y="3320"/>
                    <a:pt x="17280" y="3176"/>
                    <a:pt x="17082" y="3032"/>
                  </a:cubicBezTo>
                  <a:cubicBezTo>
                    <a:pt x="16892" y="2897"/>
                    <a:pt x="16685" y="2762"/>
                    <a:pt x="16451" y="2662"/>
                  </a:cubicBezTo>
                  <a:lnTo>
                    <a:pt x="16415" y="2644"/>
                  </a:lnTo>
                  <a:lnTo>
                    <a:pt x="16360" y="2608"/>
                  </a:lnTo>
                  <a:lnTo>
                    <a:pt x="16261" y="2536"/>
                  </a:lnTo>
                  <a:lnTo>
                    <a:pt x="16036" y="2374"/>
                  </a:lnTo>
                  <a:lnTo>
                    <a:pt x="15603" y="2049"/>
                  </a:lnTo>
                  <a:lnTo>
                    <a:pt x="14738" y="1391"/>
                  </a:lnTo>
                  <a:lnTo>
                    <a:pt x="13025" y="48"/>
                  </a:lnTo>
                  <a:lnTo>
                    <a:pt x="13016" y="39"/>
                  </a:lnTo>
                  <a:cubicBezTo>
                    <a:pt x="12987" y="17"/>
                    <a:pt x="12945" y="1"/>
                    <a:pt x="12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5" name="Google Shape;1485;p50"/>
            <p:cNvSpPr/>
            <p:nvPr/>
          </p:nvSpPr>
          <p:spPr>
            <a:xfrm>
              <a:off x="1867600" y="3249925"/>
              <a:ext cx="1223225" cy="1178125"/>
            </a:xfrm>
            <a:custGeom>
              <a:avLst/>
              <a:gdLst/>
              <a:ahLst/>
              <a:cxnLst/>
              <a:rect l="l" t="t" r="r" b="b"/>
              <a:pathLst>
                <a:path w="48929" h="47125" extrusionOk="0">
                  <a:moveTo>
                    <a:pt x="2615" y="0"/>
                  </a:moveTo>
                  <a:cubicBezTo>
                    <a:pt x="1335" y="7617"/>
                    <a:pt x="541" y="15315"/>
                    <a:pt x="316" y="23049"/>
                  </a:cubicBezTo>
                  <a:cubicBezTo>
                    <a:pt x="82" y="30638"/>
                    <a:pt x="803" y="38291"/>
                    <a:pt x="100" y="45863"/>
                  </a:cubicBezTo>
                  <a:cubicBezTo>
                    <a:pt x="100" y="45944"/>
                    <a:pt x="55" y="45998"/>
                    <a:pt x="1" y="46025"/>
                  </a:cubicBezTo>
                  <a:cubicBezTo>
                    <a:pt x="5231" y="46886"/>
                    <a:pt x="10526" y="47124"/>
                    <a:pt x="15820" y="47124"/>
                  </a:cubicBezTo>
                  <a:cubicBezTo>
                    <a:pt x="17678" y="47124"/>
                    <a:pt x="19536" y="47095"/>
                    <a:pt x="21391" y="47053"/>
                  </a:cubicBezTo>
                  <a:cubicBezTo>
                    <a:pt x="22815" y="47017"/>
                    <a:pt x="24257" y="46963"/>
                    <a:pt x="25708" y="46863"/>
                  </a:cubicBezTo>
                  <a:cubicBezTo>
                    <a:pt x="31351" y="45601"/>
                    <a:pt x="37354" y="42402"/>
                    <a:pt x="38589" y="36633"/>
                  </a:cubicBezTo>
                  <a:cubicBezTo>
                    <a:pt x="38618" y="36502"/>
                    <a:pt x="38725" y="36441"/>
                    <a:pt x="38838" y="36441"/>
                  </a:cubicBezTo>
                  <a:cubicBezTo>
                    <a:pt x="38935" y="36441"/>
                    <a:pt x="39036" y="36486"/>
                    <a:pt x="39094" y="36570"/>
                  </a:cubicBezTo>
                  <a:cubicBezTo>
                    <a:pt x="40374" y="38517"/>
                    <a:pt x="42222" y="39634"/>
                    <a:pt x="44502" y="39941"/>
                  </a:cubicBezTo>
                  <a:cubicBezTo>
                    <a:pt x="47396" y="35452"/>
                    <a:pt x="47197" y="28520"/>
                    <a:pt x="47585" y="23599"/>
                  </a:cubicBezTo>
                  <a:cubicBezTo>
                    <a:pt x="48135" y="16631"/>
                    <a:pt x="48928" y="9645"/>
                    <a:pt x="48468" y="2668"/>
                  </a:cubicBezTo>
                  <a:cubicBezTo>
                    <a:pt x="33280" y="54"/>
                    <a:pt x="17929" y="1352"/>
                    <a:pt x="2642" y="9"/>
                  </a:cubicBezTo>
                  <a:cubicBezTo>
                    <a:pt x="2633" y="0"/>
                    <a:pt x="2624" y="0"/>
                    <a:pt x="261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50"/>
            <p:cNvSpPr/>
            <p:nvPr/>
          </p:nvSpPr>
          <p:spPr>
            <a:xfrm>
              <a:off x="1857000" y="3245400"/>
              <a:ext cx="1232000" cy="1186575"/>
            </a:xfrm>
            <a:custGeom>
              <a:avLst/>
              <a:gdLst/>
              <a:ahLst/>
              <a:cxnLst/>
              <a:rect l="l" t="t" r="r" b="b"/>
              <a:pathLst>
                <a:path w="49280" h="47463" extrusionOk="0">
                  <a:moveTo>
                    <a:pt x="3133" y="33"/>
                  </a:moveTo>
                  <a:lnTo>
                    <a:pt x="3147" y="37"/>
                  </a:lnTo>
                  <a:cubicBezTo>
                    <a:pt x="3142" y="37"/>
                    <a:pt x="3138" y="35"/>
                    <a:pt x="3133" y="33"/>
                  </a:cubicBezTo>
                  <a:close/>
                  <a:moveTo>
                    <a:pt x="3174" y="372"/>
                  </a:moveTo>
                  <a:cubicBezTo>
                    <a:pt x="10770" y="1029"/>
                    <a:pt x="18401" y="1047"/>
                    <a:pt x="26015" y="1227"/>
                  </a:cubicBezTo>
                  <a:cubicBezTo>
                    <a:pt x="29837" y="1317"/>
                    <a:pt x="33668" y="1443"/>
                    <a:pt x="37481" y="1714"/>
                  </a:cubicBezTo>
                  <a:lnTo>
                    <a:pt x="40338" y="1948"/>
                  </a:lnTo>
                  <a:lnTo>
                    <a:pt x="43187" y="2245"/>
                  </a:lnTo>
                  <a:lnTo>
                    <a:pt x="46026" y="2606"/>
                  </a:lnTo>
                  <a:cubicBezTo>
                    <a:pt x="46927" y="2750"/>
                    <a:pt x="47829" y="2867"/>
                    <a:pt x="48739" y="2985"/>
                  </a:cubicBezTo>
                  <a:cubicBezTo>
                    <a:pt x="48730" y="3354"/>
                    <a:pt x="48730" y="3697"/>
                    <a:pt x="48739" y="4048"/>
                  </a:cubicBezTo>
                  <a:lnTo>
                    <a:pt x="48766" y="5211"/>
                  </a:lnTo>
                  <a:cubicBezTo>
                    <a:pt x="48784" y="5995"/>
                    <a:pt x="48793" y="6779"/>
                    <a:pt x="48784" y="7564"/>
                  </a:cubicBezTo>
                  <a:cubicBezTo>
                    <a:pt x="48766" y="9132"/>
                    <a:pt x="48721" y="10700"/>
                    <a:pt x="48631" y="12269"/>
                  </a:cubicBezTo>
                  <a:cubicBezTo>
                    <a:pt x="48478" y="15415"/>
                    <a:pt x="48207" y="18542"/>
                    <a:pt x="47955" y="21688"/>
                  </a:cubicBezTo>
                  <a:cubicBezTo>
                    <a:pt x="47892" y="22473"/>
                    <a:pt x="47829" y="23257"/>
                    <a:pt x="47775" y="24041"/>
                  </a:cubicBezTo>
                  <a:cubicBezTo>
                    <a:pt x="47721" y="24834"/>
                    <a:pt x="47676" y="25618"/>
                    <a:pt x="47639" y="26403"/>
                  </a:cubicBezTo>
                  <a:cubicBezTo>
                    <a:pt x="47558" y="27980"/>
                    <a:pt x="47486" y="29548"/>
                    <a:pt x="47333" y="31108"/>
                  </a:cubicBezTo>
                  <a:cubicBezTo>
                    <a:pt x="47180" y="32667"/>
                    <a:pt x="46954" y="34218"/>
                    <a:pt x="46567" y="35732"/>
                  </a:cubicBezTo>
                  <a:cubicBezTo>
                    <a:pt x="46188" y="37213"/>
                    <a:pt x="45645" y="38651"/>
                    <a:pt x="44846" y="39944"/>
                  </a:cubicBezTo>
                  <a:lnTo>
                    <a:pt x="44846" y="39944"/>
                  </a:lnTo>
                  <a:cubicBezTo>
                    <a:pt x="43883" y="39803"/>
                    <a:pt x="42948" y="39509"/>
                    <a:pt x="42105" y="39022"/>
                  </a:cubicBezTo>
                  <a:cubicBezTo>
                    <a:pt x="41240" y="38526"/>
                    <a:pt x="40482" y="37832"/>
                    <a:pt x="39887" y="37021"/>
                  </a:cubicBezTo>
                  <a:lnTo>
                    <a:pt x="39671" y="36714"/>
                  </a:lnTo>
                  <a:lnTo>
                    <a:pt x="39644" y="36669"/>
                  </a:lnTo>
                  <a:cubicBezTo>
                    <a:pt x="39635" y="36660"/>
                    <a:pt x="39617" y="36633"/>
                    <a:pt x="39608" y="36615"/>
                  </a:cubicBezTo>
                  <a:cubicBezTo>
                    <a:pt x="39572" y="36579"/>
                    <a:pt x="39527" y="36552"/>
                    <a:pt x="39491" y="36525"/>
                  </a:cubicBezTo>
                  <a:cubicBezTo>
                    <a:pt x="39416" y="36488"/>
                    <a:pt x="39341" y="36469"/>
                    <a:pt x="39260" y="36469"/>
                  </a:cubicBezTo>
                  <a:cubicBezTo>
                    <a:pt x="39244" y="36469"/>
                    <a:pt x="39228" y="36470"/>
                    <a:pt x="39211" y="36471"/>
                  </a:cubicBezTo>
                  <a:cubicBezTo>
                    <a:pt x="39112" y="36480"/>
                    <a:pt x="39013" y="36534"/>
                    <a:pt x="38941" y="36615"/>
                  </a:cubicBezTo>
                  <a:cubicBezTo>
                    <a:pt x="38905" y="36660"/>
                    <a:pt x="38887" y="36705"/>
                    <a:pt x="38869" y="36760"/>
                  </a:cubicBezTo>
                  <a:cubicBezTo>
                    <a:pt x="38860" y="36787"/>
                    <a:pt x="38860" y="36796"/>
                    <a:pt x="38860" y="36814"/>
                  </a:cubicBezTo>
                  <a:lnTo>
                    <a:pt x="38842" y="36859"/>
                  </a:lnTo>
                  <a:lnTo>
                    <a:pt x="38761" y="37228"/>
                  </a:lnTo>
                  <a:cubicBezTo>
                    <a:pt x="38626" y="37715"/>
                    <a:pt x="38463" y="38193"/>
                    <a:pt x="38256" y="38652"/>
                  </a:cubicBezTo>
                  <a:cubicBezTo>
                    <a:pt x="38058" y="39112"/>
                    <a:pt x="37823" y="39563"/>
                    <a:pt x="37544" y="39987"/>
                  </a:cubicBezTo>
                  <a:cubicBezTo>
                    <a:pt x="37273" y="40410"/>
                    <a:pt x="36976" y="40825"/>
                    <a:pt x="36652" y="41203"/>
                  </a:cubicBezTo>
                  <a:cubicBezTo>
                    <a:pt x="35344" y="42754"/>
                    <a:pt x="33650" y="43953"/>
                    <a:pt x="31838" y="44872"/>
                  </a:cubicBezTo>
                  <a:cubicBezTo>
                    <a:pt x="30026" y="45782"/>
                    <a:pt x="28079" y="46449"/>
                    <a:pt x="26096" y="46891"/>
                  </a:cubicBezTo>
                  <a:lnTo>
                    <a:pt x="26123" y="46891"/>
                  </a:lnTo>
                  <a:cubicBezTo>
                    <a:pt x="23978" y="46972"/>
                    <a:pt x="21842" y="47098"/>
                    <a:pt x="19687" y="47117"/>
                  </a:cubicBezTo>
                  <a:cubicBezTo>
                    <a:pt x="18556" y="47136"/>
                    <a:pt x="17424" y="47147"/>
                    <a:pt x="16292" y="47147"/>
                  </a:cubicBezTo>
                  <a:cubicBezTo>
                    <a:pt x="15279" y="47147"/>
                    <a:pt x="14265" y="47138"/>
                    <a:pt x="13251" y="47117"/>
                  </a:cubicBezTo>
                  <a:cubicBezTo>
                    <a:pt x="11106" y="47071"/>
                    <a:pt x="8970" y="46981"/>
                    <a:pt x="6833" y="46810"/>
                  </a:cubicBezTo>
                  <a:cubicBezTo>
                    <a:pt x="4777" y="46645"/>
                    <a:pt x="2720" y="46413"/>
                    <a:pt x="687" y="46091"/>
                  </a:cubicBezTo>
                  <a:lnTo>
                    <a:pt x="687" y="46091"/>
                  </a:lnTo>
                  <a:cubicBezTo>
                    <a:pt x="694" y="46042"/>
                    <a:pt x="686" y="46024"/>
                    <a:pt x="695" y="45990"/>
                  </a:cubicBezTo>
                  <a:lnTo>
                    <a:pt x="704" y="45900"/>
                  </a:lnTo>
                  <a:lnTo>
                    <a:pt x="731" y="45539"/>
                  </a:lnTo>
                  <a:lnTo>
                    <a:pt x="785" y="44818"/>
                  </a:lnTo>
                  <a:cubicBezTo>
                    <a:pt x="830" y="44340"/>
                    <a:pt x="848" y="43853"/>
                    <a:pt x="884" y="43376"/>
                  </a:cubicBezTo>
                  <a:cubicBezTo>
                    <a:pt x="902" y="42898"/>
                    <a:pt x="920" y="42411"/>
                    <a:pt x="947" y="41934"/>
                  </a:cubicBezTo>
                  <a:lnTo>
                    <a:pt x="983" y="40482"/>
                  </a:lnTo>
                  <a:cubicBezTo>
                    <a:pt x="1020" y="38553"/>
                    <a:pt x="1001" y="36624"/>
                    <a:pt x="974" y="34704"/>
                  </a:cubicBezTo>
                  <a:cubicBezTo>
                    <a:pt x="911" y="30846"/>
                    <a:pt x="785" y="26998"/>
                    <a:pt x="902" y="23158"/>
                  </a:cubicBezTo>
                  <a:cubicBezTo>
                    <a:pt x="1135" y="15524"/>
                    <a:pt x="1919" y="7908"/>
                    <a:pt x="3174" y="372"/>
                  </a:cubicBezTo>
                  <a:close/>
                  <a:moveTo>
                    <a:pt x="2894" y="1"/>
                  </a:moveTo>
                  <a:lnTo>
                    <a:pt x="2867" y="145"/>
                  </a:lnTo>
                  <a:cubicBezTo>
                    <a:pt x="1587" y="7753"/>
                    <a:pt x="803" y="15442"/>
                    <a:pt x="569" y="23149"/>
                  </a:cubicBezTo>
                  <a:cubicBezTo>
                    <a:pt x="452" y="27007"/>
                    <a:pt x="578" y="30855"/>
                    <a:pt x="641" y="34704"/>
                  </a:cubicBezTo>
                  <a:cubicBezTo>
                    <a:pt x="677" y="36633"/>
                    <a:pt x="695" y="38553"/>
                    <a:pt x="659" y="40473"/>
                  </a:cubicBezTo>
                  <a:lnTo>
                    <a:pt x="614" y="41916"/>
                  </a:lnTo>
                  <a:cubicBezTo>
                    <a:pt x="596" y="42402"/>
                    <a:pt x="578" y="42880"/>
                    <a:pt x="551" y="43358"/>
                  </a:cubicBezTo>
                  <a:cubicBezTo>
                    <a:pt x="524" y="43835"/>
                    <a:pt x="506" y="44313"/>
                    <a:pt x="461" y="44800"/>
                  </a:cubicBezTo>
                  <a:lnTo>
                    <a:pt x="407" y="45512"/>
                  </a:lnTo>
                  <a:lnTo>
                    <a:pt x="380" y="45873"/>
                  </a:lnTo>
                  <a:lnTo>
                    <a:pt x="361" y="46035"/>
                  </a:lnTo>
                  <a:cubicBezTo>
                    <a:pt x="361" y="46053"/>
                    <a:pt x="361" y="46062"/>
                    <a:pt x="334" y="46071"/>
                  </a:cubicBezTo>
                  <a:lnTo>
                    <a:pt x="1" y="46305"/>
                  </a:lnTo>
                  <a:lnTo>
                    <a:pt x="398" y="46368"/>
                  </a:lnTo>
                  <a:cubicBezTo>
                    <a:pt x="2525" y="46711"/>
                    <a:pt x="4661" y="46963"/>
                    <a:pt x="6806" y="47135"/>
                  </a:cubicBezTo>
                  <a:cubicBezTo>
                    <a:pt x="8952" y="47306"/>
                    <a:pt x="11097" y="47387"/>
                    <a:pt x="13251" y="47432"/>
                  </a:cubicBezTo>
                  <a:cubicBezTo>
                    <a:pt x="14265" y="47453"/>
                    <a:pt x="15281" y="47463"/>
                    <a:pt x="16296" y="47463"/>
                  </a:cubicBezTo>
                  <a:cubicBezTo>
                    <a:pt x="17430" y="47463"/>
                    <a:pt x="18565" y="47451"/>
                    <a:pt x="19696" y="47432"/>
                  </a:cubicBezTo>
                  <a:cubicBezTo>
                    <a:pt x="21842" y="47414"/>
                    <a:pt x="23996" y="47288"/>
                    <a:pt x="26141" y="47207"/>
                  </a:cubicBezTo>
                  <a:lnTo>
                    <a:pt x="26150" y="47207"/>
                  </a:lnTo>
                  <a:lnTo>
                    <a:pt x="26168" y="47198"/>
                  </a:lnTo>
                  <a:cubicBezTo>
                    <a:pt x="28178" y="46747"/>
                    <a:pt x="30143" y="46080"/>
                    <a:pt x="31982" y="45151"/>
                  </a:cubicBezTo>
                  <a:cubicBezTo>
                    <a:pt x="33821" y="44214"/>
                    <a:pt x="35543" y="42997"/>
                    <a:pt x="36886" y="41411"/>
                  </a:cubicBezTo>
                  <a:cubicBezTo>
                    <a:pt x="37228" y="41014"/>
                    <a:pt x="37535" y="40590"/>
                    <a:pt x="37805" y="40149"/>
                  </a:cubicBezTo>
                  <a:cubicBezTo>
                    <a:pt x="38094" y="39716"/>
                    <a:pt x="38328" y="39247"/>
                    <a:pt x="38544" y="38779"/>
                  </a:cubicBezTo>
                  <a:cubicBezTo>
                    <a:pt x="38761" y="38301"/>
                    <a:pt x="38914" y="37805"/>
                    <a:pt x="39058" y="37300"/>
                  </a:cubicBezTo>
                  <a:lnTo>
                    <a:pt x="39148" y="36922"/>
                  </a:lnTo>
                  <a:lnTo>
                    <a:pt x="39157" y="36877"/>
                  </a:lnTo>
                  <a:cubicBezTo>
                    <a:pt x="39166" y="36868"/>
                    <a:pt x="39166" y="36841"/>
                    <a:pt x="39166" y="36841"/>
                  </a:cubicBezTo>
                  <a:cubicBezTo>
                    <a:pt x="39175" y="36832"/>
                    <a:pt x="39175" y="36814"/>
                    <a:pt x="39184" y="36814"/>
                  </a:cubicBezTo>
                  <a:cubicBezTo>
                    <a:pt x="39193" y="36796"/>
                    <a:pt x="39220" y="36787"/>
                    <a:pt x="39248" y="36778"/>
                  </a:cubicBezTo>
                  <a:cubicBezTo>
                    <a:pt x="39275" y="36778"/>
                    <a:pt x="39311" y="36787"/>
                    <a:pt x="39338" y="36796"/>
                  </a:cubicBezTo>
                  <a:cubicBezTo>
                    <a:pt x="39356" y="36805"/>
                    <a:pt x="39365" y="36814"/>
                    <a:pt x="39374" y="36823"/>
                  </a:cubicBezTo>
                  <a:lnTo>
                    <a:pt x="39392" y="36841"/>
                  </a:lnTo>
                  <a:lnTo>
                    <a:pt x="39419" y="36886"/>
                  </a:lnTo>
                  <a:lnTo>
                    <a:pt x="39644" y="37201"/>
                  </a:lnTo>
                  <a:cubicBezTo>
                    <a:pt x="40266" y="38040"/>
                    <a:pt x="41041" y="38770"/>
                    <a:pt x="41952" y="39292"/>
                  </a:cubicBezTo>
                  <a:cubicBezTo>
                    <a:pt x="42862" y="39824"/>
                    <a:pt x="43872" y="40140"/>
                    <a:pt x="44908" y="40284"/>
                  </a:cubicBezTo>
                  <a:lnTo>
                    <a:pt x="45007" y="40293"/>
                  </a:lnTo>
                  <a:lnTo>
                    <a:pt x="45061" y="40212"/>
                  </a:lnTo>
                  <a:cubicBezTo>
                    <a:pt x="45927" y="38860"/>
                    <a:pt x="46495" y="37354"/>
                    <a:pt x="46900" y="35822"/>
                  </a:cubicBezTo>
                  <a:cubicBezTo>
                    <a:pt x="47297" y="34281"/>
                    <a:pt x="47540" y="32712"/>
                    <a:pt x="47712" y="31144"/>
                  </a:cubicBezTo>
                  <a:cubicBezTo>
                    <a:pt x="47874" y="29575"/>
                    <a:pt x="47964" y="27998"/>
                    <a:pt x="48054" y="26430"/>
                  </a:cubicBezTo>
                  <a:cubicBezTo>
                    <a:pt x="48099" y="25636"/>
                    <a:pt x="48144" y="24852"/>
                    <a:pt x="48207" y="24077"/>
                  </a:cubicBezTo>
                  <a:cubicBezTo>
                    <a:pt x="48261" y="23293"/>
                    <a:pt x="48334" y="22509"/>
                    <a:pt x="48406" y="21724"/>
                  </a:cubicBezTo>
                  <a:cubicBezTo>
                    <a:pt x="48667" y="18588"/>
                    <a:pt x="48965" y="15451"/>
                    <a:pt x="49145" y="12296"/>
                  </a:cubicBezTo>
                  <a:cubicBezTo>
                    <a:pt x="49217" y="10727"/>
                    <a:pt x="49280" y="9141"/>
                    <a:pt x="49280" y="7564"/>
                  </a:cubicBezTo>
                  <a:cubicBezTo>
                    <a:pt x="49280" y="6779"/>
                    <a:pt x="49262" y="5986"/>
                    <a:pt x="49235" y="5193"/>
                  </a:cubicBezTo>
                  <a:lnTo>
                    <a:pt x="49208" y="4607"/>
                  </a:lnTo>
                  <a:lnTo>
                    <a:pt x="49199" y="4310"/>
                  </a:lnTo>
                  <a:lnTo>
                    <a:pt x="49190" y="4165"/>
                  </a:lnTo>
                  <a:lnTo>
                    <a:pt x="49181" y="4003"/>
                  </a:lnTo>
                  <a:cubicBezTo>
                    <a:pt x="49154" y="3561"/>
                    <a:pt x="49109" y="3120"/>
                    <a:pt x="49055" y="2705"/>
                  </a:cubicBezTo>
                  <a:cubicBezTo>
                    <a:pt x="48081" y="2525"/>
                    <a:pt x="47081" y="2345"/>
                    <a:pt x="46089" y="2200"/>
                  </a:cubicBezTo>
                  <a:lnTo>
                    <a:pt x="43232" y="1840"/>
                  </a:lnTo>
                  <a:lnTo>
                    <a:pt x="40374" y="1551"/>
                  </a:lnTo>
                  <a:lnTo>
                    <a:pt x="37508" y="1317"/>
                  </a:lnTo>
                  <a:cubicBezTo>
                    <a:pt x="33686" y="1056"/>
                    <a:pt x="29855" y="938"/>
                    <a:pt x="26024" y="857"/>
                  </a:cubicBezTo>
                  <a:cubicBezTo>
                    <a:pt x="22193" y="776"/>
                    <a:pt x="18362" y="731"/>
                    <a:pt x="14540" y="632"/>
                  </a:cubicBezTo>
                  <a:cubicBezTo>
                    <a:pt x="10726" y="524"/>
                    <a:pt x="6903" y="353"/>
                    <a:pt x="3107" y="21"/>
                  </a:cubicBezTo>
                  <a:lnTo>
                    <a:pt x="3107" y="21"/>
                  </a:lnTo>
                  <a:cubicBezTo>
                    <a:pt x="3091" y="15"/>
                    <a:pt x="3070" y="10"/>
                    <a:pt x="3039" y="10"/>
                  </a:cubicBezTo>
                  <a:lnTo>
                    <a:pt x="289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50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A67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50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39">
    <p:spTree>
      <p:nvGrpSpPr>
        <p:cNvPr id="1" name="Shape 1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0" name="Google Shape;1490;p51"/>
          <p:cNvGrpSpPr/>
          <p:nvPr/>
        </p:nvGrpSpPr>
        <p:grpSpPr>
          <a:xfrm flipH="1"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1491" name="Google Shape;1491;p51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Google Shape;1492;p51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3" name="Google Shape;1493;p51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4" name="Google Shape;1494;p51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Google Shape;1495;p51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1496;p51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Google Shape;1497;p51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8" name="Google Shape;1498;p51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Google Shape;1499;p51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1500;p51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51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51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51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51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51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51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51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51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51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51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51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51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13" name="Google Shape;1513;p51"/>
          <p:cNvGrpSpPr/>
          <p:nvPr/>
        </p:nvGrpSpPr>
        <p:grpSpPr>
          <a:xfrm>
            <a:off x="262" y="2729663"/>
            <a:ext cx="2995174" cy="2414033"/>
            <a:chOff x="6562292" y="3785209"/>
            <a:chExt cx="1875030" cy="1511226"/>
          </a:xfrm>
        </p:grpSpPr>
        <p:grpSp>
          <p:nvGrpSpPr>
            <p:cNvPr id="1514" name="Google Shape;1514;p51"/>
            <p:cNvGrpSpPr/>
            <p:nvPr/>
          </p:nvGrpSpPr>
          <p:grpSpPr>
            <a:xfrm>
              <a:off x="7717466" y="3785209"/>
              <a:ext cx="719856" cy="680112"/>
              <a:chOff x="7717200" y="3905550"/>
              <a:chExt cx="592377" cy="559671"/>
            </a:xfrm>
          </p:grpSpPr>
          <p:sp>
            <p:nvSpPr>
              <p:cNvPr id="1515" name="Google Shape;1515;p51"/>
              <p:cNvSpPr/>
              <p:nvPr/>
            </p:nvSpPr>
            <p:spPr>
              <a:xfrm>
                <a:off x="7724869" y="3917054"/>
                <a:ext cx="581268" cy="532152"/>
              </a:xfrm>
              <a:custGeom>
                <a:avLst/>
                <a:gdLst/>
                <a:ahLst/>
                <a:cxnLst/>
                <a:rect l="l" t="t" r="r" b="b"/>
                <a:pathLst>
                  <a:path w="10308" h="9437" extrusionOk="0">
                    <a:moveTo>
                      <a:pt x="10129" y="1"/>
                    </a:moveTo>
                    <a:cubicBezTo>
                      <a:pt x="9518" y="1"/>
                      <a:pt x="4203" y="2425"/>
                      <a:pt x="3814" y="2672"/>
                    </a:cubicBezTo>
                    <a:cubicBezTo>
                      <a:pt x="3407" y="2932"/>
                      <a:pt x="0" y="4549"/>
                      <a:pt x="0" y="4684"/>
                    </a:cubicBezTo>
                    <a:cubicBezTo>
                      <a:pt x="0" y="4808"/>
                      <a:pt x="2382" y="5425"/>
                      <a:pt x="2382" y="5425"/>
                    </a:cubicBezTo>
                    <a:cubicBezTo>
                      <a:pt x="2382" y="5425"/>
                      <a:pt x="2456" y="6129"/>
                      <a:pt x="2580" y="6771"/>
                    </a:cubicBezTo>
                    <a:cubicBezTo>
                      <a:pt x="2703" y="7400"/>
                      <a:pt x="2963" y="8511"/>
                      <a:pt x="2963" y="8511"/>
                    </a:cubicBezTo>
                    <a:cubicBezTo>
                      <a:pt x="3308" y="8474"/>
                      <a:pt x="4901" y="7104"/>
                      <a:pt x="4901" y="7104"/>
                    </a:cubicBezTo>
                    <a:cubicBezTo>
                      <a:pt x="4901" y="7104"/>
                      <a:pt x="6308" y="9424"/>
                      <a:pt x="6542" y="9437"/>
                    </a:cubicBezTo>
                    <a:cubicBezTo>
                      <a:pt x="6543" y="9437"/>
                      <a:pt x="6543" y="9437"/>
                      <a:pt x="6543" y="9437"/>
                    </a:cubicBezTo>
                    <a:cubicBezTo>
                      <a:pt x="6786" y="9437"/>
                      <a:pt x="10307" y="265"/>
                      <a:pt x="10184" y="18"/>
                    </a:cubicBezTo>
                    <a:cubicBezTo>
                      <a:pt x="10177" y="6"/>
                      <a:pt x="10159" y="1"/>
                      <a:pt x="1012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6" name="Google Shape;1516;p51"/>
              <p:cNvSpPr/>
              <p:nvPr/>
            </p:nvSpPr>
            <p:spPr>
              <a:xfrm>
                <a:off x="7717200" y="3905550"/>
                <a:ext cx="592377" cy="559671"/>
              </a:xfrm>
              <a:custGeom>
                <a:avLst/>
                <a:gdLst/>
                <a:ahLst/>
                <a:cxnLst/>
                <a:rect l="l" t="t" r="r" b="b"/>
                <a:pathLst>
                  <a:path w="10505" h="9925" extrusionOk="0">
                    <a:moveTo>
                      <a:pt x="9764" y="420"/>
                    </a:moveTo>
                    <a:cubicBezTo>
                      <a:pt x="9147" y="827"/>
                      <a:pt x="8518" y="1247"/>
                      <a:pt x="7913" y="1654"/>
                    </a:cubicBezTo>
                    <a:cubicBezTo>
                      <a:pt x="7715" y="1802"/>
                      <a:pt x="7505" y="1938"/>
                      <a:pt x="7283" y="2086"/>
                    </a:cubicBezTo>
                    <a:cubicBezTo>
                      <a:pt x="6111" y="2889"/>
                      <a:pt x="4728" y="3839"/>
                      <a:pt x="3382" y="4851"/>
                    </a:cubicBezTo>
                    <a:cubicBezTo>
                      <a:pt x="3148" y="5037"/>
                      <a:pt x="2926" y="5209"/>
                      <a:pt x="2728" y="5382"/>
                    </a:cubicBezTo>
                    <a:lnTo>
                      <a:pt x="2679" y="5419"/>
                    </a:lnTo>
                    <a:lnTo>
                      <a:pt x="2605" y="5493"/>
                    </a:lnTo>
                    <a:cubicBezTo>
                      <a:pt x="2506" y="5432"/>
                      <a:pt x="2407" y="5382"/>
                      <a:pt x="2296" y="5370"/>
                    </a:cubicBezTo>
                    <a:lnTo>
                      <a:pt x="2197" y="5345"/>
                    </a:lnTo>
                    <a:cubicBezTo>
                      <a:pt x="1963" y="5259"/>
                      <a:pt x="1728" y="5197"/>
                      <a:pt x="1482" y="5123"/>
                    </a:cubicBezTo>
                    <a:cubicBezTo>
                      <a:pt x="1087" y="5000"/>
                      <a:pt x="716" y="4913"/>
                      <a:pt x="358" y="4839"/>
                    </a:cubicBezTo>
                    <a:lnTo>
                      <a:pt x="371" y="4839"/>
                    </a:lnTo>
                    <a:lnTo>
                      <a:pt x="420" y="4802"/>
                    </a:lnTo>
                    <a:cubicBezTo>
                      <a:pt x="506" y="4740"/>
                      <a:pt x="605" y="4679"/>
                      <a:pt x="704" y="4629"/>
                    </a:cubicBezTo>
                    <a:cubicBezTo>
                      <a:pt x="815" y="4568"/>
                      <a:pt x="938" y="4518"/>
                      <a:pt x="1062" y="4456"/>
                    </a:cubicBezTo>
                    <a:lnTo>
                      <a:pt x="1210" y="4382"/>
                    </a:lnTo>
                    <a:cubicBezTo>
                      <a:pt x="1802" y="4098"/>
                      <a:pt x="2407" y="3790"/>
                      <a:pt x="3062" y="3457"/>
                    </a:cubicBezTo>
                    <a:cubicBezTo>
                      <a:pt x="3432" y="3259"/>
                      <a:pt x="3827" y="3062"/>
                      <a:pt x="4296" y="2827"/>
                    </a:cubicBezTo>
                    <a:cubicBezTo>
                      <a:pt x="5975" y="1988"/>
                      <a:pt x="7382" y="1309"/>
                      <a:pt x="8876" y="729"/>
                    </a:cubicBezTo>
                    <a:cubicBezTo>
                      <a:pt x="9159" y="605"/>
                      <a:pt x="9468" y="506"/>
                      <a:pt x="9764" y="420"/>
                    </a:cubicBezTo>
                    <a:close/>
                    <a:moveTo>
                      <a:pt x="9949" y="494"/>
                    </a:moveTo>
                    <a:lnTo>
                      <a:pt x="9949" y="494"/>
                    </a:lnTo>
                    <a:cubicBezTo>
                      <a:pt x="9814" y="630"/>
                      <a:pt x="9678" y="790"/>
                      <a:pt x="9542" y="938"/>
                    </a:cubicBezTo>
                    <a:cubicBezTo>
                      <a:pt x="9468" y="1037"/>
                      <a:pt x="9394" y="1124"/>
                      <a:pt x="9320" y="1198"/>
                    </a:cubicBezTo>
                    <a:cubicBezTo>
                      <a:pt x="8900" y="1654"/>
                      <a:pt x="8468" y="2111"/>
                      <a:pt x="8049" y="2568"/>
                    </a:cubicBezTo>
                    <a:cubicBezTo>
                      <a:pt x="7296" y="3358"/>
                      <a:pt x="6543" y="4148"/>
                      <a:pt x="5790" y="4938"/>
                    </a:cubicBezTo>
                    <a:lnTo>
                      <a:pt x="5283" y="5469"/>
                    </a:lnTo>
                    <a:lnTo>
                      <a:pt x="4913" y="5864"/>
                    </a:lnTo>
                    <a:cubicBezTo>
                      <a:pt x="4777" y="6012"/>
                      <a:pt x="4642" y="6160"/>
                      <a:pt x="4493" y="6308"/>
                    </a:cubicBezTo>
                    <a:lnTo>
                      <a:pt x="4469" y="6308"/>
                    </a:lnTo>
                    <a:cubicBezTo>
                      <a:pt x="4358" y="6370"/>
                      <a:pt x="4259" y="6456"/>
                      <a:pt x="4197" y="6567"/>
                    </a:cubicBezTo>
                    <a:cubicBezTo>
                      <a:pt x="4173" y="6580"/>
                      <a:pt x="4160" y="6604"/>
                      <a:pt x="4148" y="6617"/>
                    </a:cubicBezTo>
                    <a:cubicBezTo>
                      <a:pt x="4061" y="6740"/>
                      <a:pt x="3987" y="6863"/>
                      <a:pt x="3913" y="6987"/>
                    </a:cubicBezTo>
                    <a:lnTo>
                      <a:pt x="3864" y="7086"/>
                    </a:lnTo>
                    <a:cubicBezTo>
                      <a:pt x="3790" y="7209"/>
                      <a:pt x="3716" y="7320"/>
                      <a:pt x="3642" y="7431"/>
                    </a:cubicBezTo>
                    <a:cubicBezTo>
                      <a:pt x="3580" y="7555"/>
                      <a:pt x="3518" y="7641"/>
                      <a:pt x="3444" y="7752"/>
                    </a:cubicBezTo>
                    <a:lnTo>
                      <a:pt x="3173" y="8221"/>
                    </a:lnTo>
                    <a:lnTo>
                      <a:pt x="3123" y="8295"/>
                    </a:lnTo>
                    <a:cubicBezTo>
                      <a:pt x="3025" y="7876"/>
                      <a:pt x="2950" y="7444"/>
                      <a:pt x="2889" y="7024"/>
                    </a:cubicBezTo>
                    <a:cubicBezTo>
                      <a:pt x="2827" y="6592"/>
                      <a:pt x="2765" y="6148"/>
                      <a:pt x="2654" y="5728"/>
                    </a:cubicBezTo>
                    <a:cubicBezTo>
                      <a:pt x="2679" y="5678"/>
                      <a:pt x="2691" y="5629"/>
                      <a:pt x="2679" y="5580"/>
                    </a:cubicBezTo>
                    <a:cubicBezTo>
                      <a:pt x="2827" y="5456"/>
                      <a:pt x="2975" y="5333"/>
                      <a:pt x="3136" y="5222"/>
                    </a:cubicBezTo>
                    <a:cubicBezTo>
                      <a:pt x="3210" y="5172"/>
                      <a:pt x="3284" y="5123"/>
                      <a:pt x="3358" y="5074"/>
                    </a:cubicBezTo>
                    <a:cubicBezTo>
                      <a:pt x="3950" y="4629"/>
                      <a:pt x="4568" y="4197"/>
                      <a:pt x="5098" y="3815"/>
                    </a:cubicBezTo>
                    <a:cubicBezTo>
                      <a:pt x="6333" y="2950"/>
                      <a:pt x="7666" y="2025"/>
                      <a:pt x="9024" y="1111"/>
                    </a:cubicBezTo>
                    <a:lnTo>
                      <a:pt x="9196" y="988"/>
                    </a:lnTo>
                    <a:cubicBezTo>
                      <a:pt x="9443" y="827"/>
                      <a:pt x="9703" y="654"/>
                      <a:pt x="9949" y="494"/>
                    </a:cubicBezTo>
                    <a:close/>
                    <a:moveTo>
                      <a:pt x="4530" y="6530"/>
                    </a:moveTo>
                    <a:cubicBezTo>
                      <a:pt x="4555" y="6555"/>
                      <a:pt x="4580" y="6580"/>
                      <a:pt x="4592" y="6617"/>
                    </a:cubicBezTo>
                    <a:lnTo>
                      <a:pt x="4617" y="6641"/>
                    </a:lnTo>
                    <a:cubicBezTo>
                      <a:pt x="4679" y="6777"/>
                      <a:pt x="4753" y="6901"/>
                      <a:pt x="4802" y="7036"/>
                    </a:cubicBezTo>
                    <a:lnTo>
                      <a:pt x="4839" y="7110"/>
                    </a:lnTo>
                    <a:cubicBezTo>
                      <a:pt x="4864" y="7160"/>
                      <a:pt x="4888" y="7221"/>
                      <a:pt x="4925" y="7283"/>
                    </a:cubicBezTo>
                    <a:cubicBezTo>
                      <a:pt x="4802" y="7345"/>
                      <a:pt x="4691" y="7419"/>
                      <a:pt x="4580" y="7505"/>
                    </a:cubicBezTo>
                    <a:cubicBezTo>
                      <a:pt x="4555" y="7530"/>
                      <a:pt x="4530" y="7542"/>
                      <a:pt x="4493" y="7567"/>
                    </a:cubicBezTo>
                    <a:cubicBezTo>
                      <a:pt x="4333" y="7691"/>
                      <a:pt x="4160" y="7826"/>
                      <a:pt x="4000" y="7950"/>
                    </a:cubicBezTo>
                    <a:cubicBezTo>
                      <a:pt x="3901" y="8024"/>
                      <a:pt x="3815" y="8098"/>
                      <a:pt x="3728" y="8172"/>
                    </a:cubicBezTo>
                    <a:lnTo>
                      <a:pt x="3580" y="8308"/>
                    </a:lnTo>
                    <a:lnTo>
                      <a:pt x="3518" y="8357"/>
                    </a:lnTo>
                    <a:cubicBezTo>
                      <a:pt x="3457" y="8406"/>
                      <a:pt x="3395" y="8456"/>
                      <a:pt x="3321" y="8505"/>
                    </a:cubicBezTo>
                    <a:cubicBezTo>
                      <a:pt x="3407" y="8382"/>
                      <a:pt x="3481" y="8258"/>
                      <a:pt x="3555" y="8135"/>
                    </a:cubicBezTo>
                    <a:cubicBezTo>
                      <a:pt x="3703" y="7876"/>
                      <a:pt x="3864" y="7629"/>
                      <a:pt x="4000" y="7370"/>
                    </a:cubicBezTo>
                    <a:cubicBezTo>
                      <a:pt x="4049" y="7296"/>
                      <a:pt x="4086" y="7209"/>
                      <a:pt x="4135" y="7123"/>
                    </a:cubicBezTo>
                    <a:cubicBezTo>
                      <a:pt x="4222" y="6925"/>
                      <a:pt x="4333" y="6752"/>
                      <a:pt x="4469" y="6592"/>
                    </a:cubicBezTo>
                    <a:cubicBezTo>
                      <a:pt x="4493" y="6567"/>
                      <a:pt x="4506" y="6543"/>
                      <a:pt x="4530" y="6530"/>
                    </a:cubicBezTo>
                    <a:close/>
                    <a:moveTo>
                      <a:pt x="9912" y="877"/>
                    </a:moveTo>
                    <a:lnTo>
                      <a:pt x="9912" y="877"/>
                    </a:lnTo>
                    <a:cubicBezTo>
                      <a:pt x="9826" y="1087"/>
                      <a:pt x="9752" y="1296"/>
                      <a:pt x="9690" y="1469"/>
                    </a:cubicBezTo>
                    <a:cubicBezTo>
                      <a:pt x="9431" y="2222"/>
                      <a:pt x="9147" y="2963"/>
                      <a:pt x="8876" y="3654"/>
                    </a:cubicBezTo>
                    <a:cubicBezTo>
                      <a:pt x="8567" y="4444"/>
                      <a:pt x="8258" y="5246"/>
                      <a:pt x="7950" y="6049"/>
                    </a:cubicBezTo>
                    <a:cubicBezTo>
                      <a:pt x="7654" y="6802"/>
                      <a:pt x="7357" y="7567"/>
                      <a:pt x="7073" y="8320"/>
                    </a:cubicBezTo>
                    <a:cubicBezTo>
                      <a:pt x="7012" y="8456"/>
                      <a:pt x="6962" y="8604"/>
                      <a:pt x="6913" y="8740"/>
                    </a:cubicBezTo>
                    <a:cubicBezTo>
                      <a:pt x="6839" y="8962"/>
                      <a:pt x="6752" y="9196"/>
                      <a:pt x="6666" y="9406"/>
                    </a:cubicBezTo>
                    <a:cubicBezTo>
                      <a:pt x="6580" y="9258"/>
                      <a:pt x="6506" y="9110"/>
                      <a:pt x="6407" y="8974"/>
                    </a:cubicBezTo>
                    <a:lnTo>
                      <a:pt x="6333" y="8863"/>
                    </a:lnTo>
                    <a:lnTo>
                      <a:pt x="6197" y="8666"/>
                    </a:lnTo>
                    <a:cubicBezTo>
                      <a:pt x="6073" y="8468"/>
                      <a:pt x="5938" y="8258"/>
                      <a:pt x="5814" y="8061"/>
                    </a:cubicBezTo>
                    <a:cubicBezTo>
                      <a:pt x="5580" y="7715"/>
                      <a:pt x="5345" y="7345"/>
                      <a:pt x="5086" y="6851"/>
                    </a:cubicBezTo>
                    <a:lnTo>
                      <a:pt x="5061" y="6814"/>
                    </a:lnTo>
                    <a:cubicBezTo>
                      <a:pt x="4975" y="6666"/>
                      <a:pt x="4839" y="6407"/>
                      <a:pt x="4654" y="6333"/>
                    </a:cubicBezTo>
                    <a:cubicBezTo>
                      <a:pt x="5197" y="5839"/>
                      <a:pt x="5703" y="5308"/>
                      <a:pt x="6197" y="4790"/>
                    </a:cubicBezTo>
                    <a:cubicBezTo>
                      <a:pt x="6320" y="4654"/>
                      <a:pt x="6444" y="4530"/>
                      <a:pt x="6567" y="4395"/>
                    </a:cubicBezTo>
                    <a:cubicBezTo>
                      <a:pt x="7394" y="3531"/>
                      <a:pt x="8382" y="2494"/>
                      <a:pt x="9345" y="1469"/>
                    </a:cubicBezTo>
                    <a:cubicBezTo>
                      <a:pt x="9419" y="1383"/>
                      <a:pt x="9493" y="1309"/>
                      <a:pt x="9579" y="1222"/>
                    </a:cubicBezTo>
                    <a:cubicBezTo>
                      <a:pt x="9690" y="1111"/>
                      <a:pt x="9801" y="1000"/>
                      <a:pt x="9912" y="877"/>
                    </a:cubicBezTo>
                    <a:close/>
                    <a:moveTo>
                      <a:pt x="10172" y="0"/>
                    </a:moveTo>
                    <a:cubicBezTo>
                      <a:pt x="10085" y="0"/>
                      <a:pt x="10011" y="13"/>
                      <a:pt x="9937" y="25"/>
                    </a:cubicBezTo>
                    <a:cubicBezTo>
                      <a:pt x="9653" y="99"/>
                      <a:pt x="9369" y="185"/>
                      <a:pt x="9098" y="297"/>
                    </a:cubicBezTo>
                    <a:cubicBezTo>
                      <a:pt x="8258" y="605"/>
                      <a:pt x="7444" y="988"/>
                      <a:pt x="6691" y="1346"/>
                    </a:cubicBezTo>
                    <a:cubicBezTo>
                      <a:pt x="5506" y="1914"/>
                      <a:pt x="4271" y="2543"/>
                      <a:pt x="2913" y="3247"/>
                    </a:cubicBezTo>
                    <a:cubicBezTo>
                      <a:pt x="2407" y="3518"/>
                      <a:pt x="1889" y="3777"/>
                      <a:pt x="1370" y="4024"/>
                    </a:cubicBezTo>
                    <a:lnTo>
                      <a:pt x="667" y="4382"/>
                    </a:lnTo>
                    <a:cubicBezTo>
                      <a:pt x="482" y="4469"/>
                      <a:pt x="309" y="4568"/>
                      <a:pt x="161" y="4703"/>
                    </a:cubicBezTo>
                    <a:cubicBezTo>
                      <a:pt x="136" y="4728"/>
                      <a:pt x="111" y="4765"/>
                      <a:pt x="99" y="4802"/>
                    </a:cubicBezTo>
                    <a:cubicBezTo>
                      <a:pt x="50" y="4814"/>
                      <a:pt x="25" y="4851"/>
                      <a:pt x="13" y="4888"/>
                    </a:cubicBezTo>
                    <a:cubicBezTo>
                      <a:pt x="0" y="4938"/>
                      <a:pt x="25" y="4975"/>
                      <a:pt x="62" y="5000"/>
                    </a:cubicBezTo>
                    <a:cubicBezTo>
                      <a:pt x="482" y="5172"/>
                      <a:pt x="914" y="5333"/>
                      <a:pt x="1346" y="5456"/>
                    </a:cubicBezTo>
                    <a:cubicBezTo>
                      <a:pt x="1593" y="5530"/>
                      <a:pt x="1827" y="5617"/>
                      <a:pt x="2074" y="5691"/>
                    </a:cubicBezTo>
                    <a:cubicBezTo>
                      <a:pt x="2160" y="5715"/>
                      <a:pt x="2235" y="5740"/>
                      <a:pt x="2321" y="5765"/>
                    </a:cubicBezTo>
                    <a:lnTo>
                      <a:pt x="2395" y="5790"/>
                    </a:lnTo>
                    <a:lnTo>
                      <a:pt x="2407" y="5802"/>
                    </a:lnTo>
                    <a:cubicBezTo>
                      <a:pt x="2432" y="5814"/>
                      <a:pt x="2444" y="5827"/>
                      <a:pt x="2469" y="5827"/>
                    </a:cubicBezTo>
                    <a:cubicBezTo>
                      <a:pt x="2494" y="6061"/>
                      <a:pt x="2518" y="6283"/>
                      <a:pt x="2543" y="6518"/>
                    </a:cubicBezTo>
                    <a:cubicBezTo>
                      <a:pt x="2617" y="7246"/>
                      <a:pt x="2691" y="7999"/>
                      <a:pt x="2950" y="8690"/>
                    </a:cubicBezTo>
                    <a:lnTo>
                      <a:pt x="2950" y="8703"/>
                    </a:lnTo>
                    <a:cubicBezTo>
                      <a:pt x="2950" y="8740"/>
                      <a:pt x="2963" y="8764"/>
                      <a:pt x="2987" y="8789"/>
                    </a:cubicBezTo>
                    <a:cubicBezTo>
                      <a:pt x="3012" y="8838"/>
                      <a:pt x="3062" y="8876"/>
                      <a:pt x="3111" y="8876"/>
                    </a:cubicBezTo>
                    <a:lnTo>
                      <a:pt x="3148" y="8876"/>
                    </a:lnTo>
                    <a:cubicBezTo>
                      <a:pt x="3457" y="8764"/>
                      <a:pt x="3728" y="8604"/>
                      <a:pt x="3975" y="8382"/>
                    </a:cubicBezTo>
                    <a:cubicBezTo>
                      <a:pt x="4012" y="8345"/>
                      <a:pt x="4061" y="8308"/>
                      <a:pt x="4111" y="8271"/>
                    </a:cubicBezTo>
                    <a:cubicBezTo>
                      <a:pt x="4222" y="8184"/>
                      <a:pt x="4333" y="8098"/>
                      <a:pt x="4444" y="8024"/>
                    </a:cubicBezTo>
                    <a:lnTo>
                      <a:pt x="4617" y="7900"/>
                    </a:lnTo>
                    <a:lnTo>
                      <a:pt x="4765" y="7789"/>
                    </a:lnTo>
                    <a:cubicBezTo>
                      <a:pt x="4864" y="7728"/>
                      <a:pt x="4963" y="7653"/>
                      <a:pt x="5049" y="7579"/>
                    </a:cubicBezTo>
                    <a:cubicBezTo>
                      <a:pt x="5160" y="7777"/>
                      <a:pt x="5296" y="7999"/>
                      <a:pt x="5444" y="8258"/>
                    </a:cubicBezTo>
                    <a:cubicBezTo>
                      <a:pt x="5617" y="8530"/>
                      <a:pt x="5790" y="8814"/>
                      <a:pt x="5950" y="9061"/>
                    </a:cubicBezTo>
                    <a:cubicBezTo>
                      <a:pt x="6012" y="9147"/>
                      <a:pt x="6061" y="9246"/>
                      <a:pt x="6123" y="9345"/>
                    </a:cubicBezTo>
                    <a:cubicBezTo>
                      <a:pt x="6222" y="9530"/>
                      <a:pt x="6345" y="9703"/>
                      <a:pt x="6468" y="9875"/>
                    </a:cubicBezTo>
                    <a:cubicBezTo>
                      <a:pt x="6493" y="9900"/>
                      <a:pt x="6543" y="9925"/>
                      <a:pt x="6580" y="9925"/>
                    </a:cubicBezTo>
                    <a:cubicBezTo>
                      <a:pt x="6629" y="9925"/>
                      <a:pt x="6666" y="9900"/>
                      <a:pt x="6703" y="9875"/>
                    </a:cubicBezTo>
                    <a:cubicBezTo>
                      <a:pt x="6728" y="9838"/>
                      <a:pt x="6752" y="9789"/>
                      <a:pt x="6752" y="9740"/>
                    </a:cubicBezTo>
                    <a:cubicBezTo>
                      <a:pt x="6925" y="9431"/>
                      <a:pt x="7073" y="9110"/>
                      <a:pt x="7209" y="8801"/>
                    </a:cubicBezTo>
                    <a:lnTo>
                      <a:pt x="7258" y="8703"/>
                    </a:lnTo>
                    <a:cubicBezTo>
                      <a:pt x="7555" y="8024"/>
                      <a:pt x="7851" y="7333"/>
                      <a:pt x="8123" y="6666"/>
                    </a:cubicBezTo>
                    <a:lnTo>
                      <a:pt x="8147" y="6592"/>
                    </a:lnTo>
                    <a:cubicBezTo>
                      <a:pt x="8740" y="5185"/>
                      <a:pt x="9406" y="3518"/>
                      <a:pt x="10024" y="1827"/>
                    </a:cubicBezTo>
                    <a:cubicBezTo>
                      <a:pt x="10135" y="1519"/>
                      <a:pt x="10258" y="1210"/>
                      <a:pt x="10357" y="877"/>
                    </a:cubicBezTo>
                    <a:lnTo>
                      <a:pt x="10369" y="827"/>
                    </a:lnTo>
                    <a:cubicBezTo>
                      <a:pt x="10443" y="654"/>
                      <a:pt x="10480" y="469"/>
                      <a:pt x="10468" y="284"/>
                    </a:cubicBezTo>
                    <a:cubicBezTo>
                      <a:pt x="10505" y="222"/>
                      <a:pt x="10493" y="148"/>
                      <a:pt x="10443" y="111"/>
                    </a:cubicBezTo>
                    <a:cubicBezTo>
                      <a:pt x="10369" y="37"/>
                      <a:pt x="10270" y="0"/>
                      <a:pt x="1017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17" name="Google Shape;1517;p51"/>
            <p:cNvSpPr/>
            <p:nvPr/>
          </p:nvSpPr>
          <p:spPr>
            <a:xfrm>
              <a:off x="6562292" y="4354432"/>
              <a:ext cx="1368335" cy="942004"/>
            </a:xfrm>
            <a:custGeom>
              <a:avLst/>
              <a:gdLst/>
              <a:ahLst/>
              <a:cxnLst/>
              <a:rect l="l" t="t" r="r" b="b"/>
              <a:pathLst>
                <a:path w="16999" h="11703" extrusionOk="0">
                  <a:moveTo>
                    <a:pt x="16961" y="211"/>
                  </a:moveTo>
                  <a:cubicBezTo>
                    <a:pt x="16998" y="87"/>
                    <a:pt x="16850" y="1"/>
                    <a:pt x="16764" y="100"/>
                  </a:cubicBezTo>
                  <a:cubicBezTo>
                    <a:pt x="16752" y="112"/>
                    <a:pt x="16752" y="124"/>
                    <a:pt x="16739" y="137"/>
                  </a:cubicBezTo>
                  <a:lnTo>
                    <a:pt x="16727" y="186"/>
                  </a:lnTo>
                  <a:lnTo>
                    <a:pt x="16715" y="235"/>
                  </a:lnTo>
                  <a:lnTo>
                    <a:pt x="16690" y="285"/>
                  </a:lnTo>
                  <a:lnTo>
                    <a:pt x="16665" y="346"/>
                  </a:lnTo>
                  <a:cubicBezTo>
                    <a:pt x="16616" y="495"/>
                    <a:pt x="16826" y="569"/>
                    <a:pt x="16887" y="433"/>
                  </a:cubicBezTo>
                  <a:lnTo>
                    <a:pt x="16912" y="359"/>
                  </a:lnTo>
                  <a:lnTo>
                    <a:pt x="16924" y="309"/>
                  </a:lnTo>
                  <a:lnTo>
                    <a:pt x="16949" y="260"/>
                  </a:lnTo>
                  <a:close/>
                  <a:moveTo>
                    <a:pt x="260" y="10197"/>
                  </a:moveTo>
                  <a:cubicBezTo>
                    <a:pt x="137" y="10110"/>
                    <a:pt x="1" y="10283"/>
                    <a:pt x="112" y="10382"/>
                  </a:cubicBezTo>
                  <a:lnTo>
                    <a:pt x="186" y="10444"/>
                  </a:lnTo>
                  <a:lnTo>
                    <a:pt x="248" y="10481"/>
                  </a:lnTo>
                  <a:lnTo>
                    <a:pt x="309" y="10530"/>
                  </a:lnTo>
                  <a:cubicBezTo>
                    <a:pt x="433" y="10617"/>
                    <a:pt x="569" y="10431"/>
                    <a:pt x="445" y="10345"/>
                  </a:cubicBezTo>
                  <a:lnTo>
                    <a:pt x="384" y="10296"/>
                  </a:lnTo>
                  <a:lnTo>
                    <a:pt x="334" y="10259"/>
                  </a:lnTo>
                  <a:close/>
                  <a:moveTo>
                    <a:pt x="1013" y="10728"/>
                  </a:moveTo>
                  <a:cubicBezTo>
                    <a:pt x="890" y="10617"/>
                    <a:pt x="741" y="10789"/>
                    <a:pt x="853" y="10900"/>
                  </a:cubicBezTo>
                  <a:cubicBezTo>
                    <a:pt x="865" y="10900"/>
                    <a:pt x="877" y="10913"/>
                    <a:pt x="890" y="10925"/>
                  </a:cubicBezTo>
                  <a:lnTo>
                    <a:pt x="951" y="10962"/>
                  </a:lnTo>
                  <a:lnTo>
                    <a:pt x="1013" y="10999"/>
                  </a:lnTo>
                  <a:lnTo>
                    <a:pt x="1087" y="11036"/>
                  </a:lnTo>
                  <a:cubicBezTo>
                    <a:pt x="1211" y="11135"/>
                    <a:pt x="1359" y="10962"/>
                    <a:pt x="1248" y="10863"/>
                  </a:cubicBezTo>
                  <a:cubicBezTo>
                    <a:pt x="1235" y="10851"/>
                    <a:pt x="1223" y="10839"/>
                    <a:pt x="1211" y="10839"/>
                  </a:cubicBezTo>
                  <a:lnTo>
                    <a:pt x="1136" y="10802"/>
                  </a:lnTo>
                  <a:lnTo>
                    <a:pt x="1075" y="10765"/>
                  </a:lnTo>
                  <a:close/>
                  <a:moveTo>
                    <a:pt x="1828" y="11123"/>
                  </a:moveTo>
                  <a:cubicBezTo>
                    <a:pt x="1680" y="11073"/>
                    <a:pt x="1593" y="11283"/>
                    <a:pt x="1741" y="11345"/>
                  </a:cubicBezTo>
                  <a:lnTo>
                    <a:pt x="1791" y="11370"/>
                  </a:lnTo>
                  <a:lnTo>
                    <a:pt x="1852" y="11382"/>
                  </a:lnTo>
                  <a:lnTo>
                    <a:pt x="1914" y="11407"/>
                  </a:lnTo>
                  <a:lnTo>
                    <a:pt x="1964" y="11431"/>
                  </a:lnTo>
                  <a:cubicBezTo>
                    <a:pt x="2001" y="11444"/>
                    <a:pt x="2050" y="11431"/>
                    <a:pt x="2075" y="11394"/>
                  </a:cubicBezTo>
                  <a:cubicBezTo>
                    <a:pt x="2136" y="11345"/>
                    <a:pt x="2124" y="11234"/>
                    <a:pt x="2038" y="11209"/>
                  </a:cubicBezTo>
                  <a:lnTo>
                    <a:pt x="1988" y="11184"/>
                  </a:lnTo>
                  <a:lnTo>
                    <a:pt x="1927" y="11172"/>
                  </a:lnTo>
                  <a:lnTo>
                    <a:pt x="1877" y="11147"/>
                  </a:lnTo>
                  <a:close/>
                  <a:moveTo>
                    <a:pt x="2692" y="11382"/>
                  </a:moveTo>
                  <a:cubicBezTo>
                    <a:pt x="2568" y="11370"/>
                    <a:pt x="2507" y="11518"/>
                    <a:pt x="2605" y="11592"/>
                  </a:cubicBezTo>
                  <a:cubicBezTo>
                    <a:pt x="2618" y="11604"/>
                    <a:pt x="2630" y="11616"/>
                    <a:pt x="2642" y="11616"/>
                  </a:cubicBezTo>
                  <a:lnTo>
                    <a:pt x="2717" y="11629"/>
                  </a:lnTo>
                  <a:lnTo>
                    <a:pt x="2778" y="11641"/>
                  </a:lnTo>
                  <a:lnTo>
                    <a:pt x="2840" y="11653"/>
                  </a:lnTo>
                  <a:lnTo>
                    <a:pt x="2877" y="11653"/>
                  </a:lnTo>
                  <a:cubicBezTo>
                    <a:pt x="3013" y="11666"/>
                    <a:pt x="3062" y="11481"/>
                    <a:pt x="2939" y="11431"/>
                  </a:cubicBezTo>
                  <a:lnTo>
                    <a:pt x="2914" y="11431"/>
                  </a:lnTo>
                  <a:lnTo>
                    <a:pt x="2865" y="11431"/>
                  </a:lnTo>
                  <a:lnTo>
                    <a:pt x="2815" y="11419"/>
                  </a:lnTo>
                  <a:lnTo>
                    <a:pt x="2766" y="11407"/>
                  </a:lnTo>
                  <a:lnTo>
                    <a:pt x="2692" y="11394"/>
                  </a:lnTo>
                  <a:close/>
                  <a:moveTo>
                    <a:pt x="3593" y="11468"/>
                  </a:moveTo>
                  <a:cubicBezTo>
                    <a:pt x="3457" y="11481"/>
                    <a:pt x="3432" y="11653"/>
                    <a:pt x="3556" y="11690"/>
                  </a:cubicBezTo>
                  <a:cubicBezTo>
                    <a:pt x="3568" y="11703"/>
                    <a:pt x="3581" y="11703"/>
                    <a:pt x="3593" y="11690"/>
                  </a:cubicBezTo>
                  <a:lnTo>
                    <a:pt x="3679" y="11690"/>
                  </a:lnTo>
                  <a:lnTo>
                    <a:pt x="3741" y="11690"/>
                  </a:lnTo>
                  <a:lnTo>
                    <a:pt x="3790" y="11690"/>
                  </a:lnTo>
                  <a:lnTo>
                    <a:pt x="3827" y="11690"/>
                  </a:lnTo>
                  <a:cubicBezTo>
                    <a:pt x="3963" y="11690"/>
                    <a:pt x="3988" y="11518"/>
                    <a:pt x="3865" y="11468"/>
                  </a:cubicBezTo>
                  <a:cubicBezTo>
                    <a:pt x="3852" y="11468"/>
                    <a:pt x="3840" y="11468"/>
                    <a:pt x="3815" y="11468"/>
                  </a:cubicBezTo>
                  <a:lnTo>
                    <a:pt x="3778" y="11468"/>
                  </a:lnTo>
                  <a:lnTo>
                    <a:pt x="3729" y="11468"/>
                  </a:lnTo>
                  <a:lnTo>
                    <a:pt x="3593" y="11468"/>
                  </a:lnTo>
                  <a:close/>
                  <a:moveTo>
                    <a:pt x="4482" y="11357"/>
                  </a:moveTo>
                  <a:cubicBezTo>
                    <a:pt x="4371" y="11394"/>
                    <a:pt x="4371" y="11567"/>
                    <a:pt x="4482" y="11592"/>
                  </a:cubicBezTo>
                  <a:cubicBezTo>
                    <a:pt x="4506" y="11592"/>
                    <a:pt x="4519" y="11592"/>
                    <a:pt x="4531" y="11592"/>
                  </a:cubicBezTo>
                  <a:lnTo>
                    <a:pt x="4593" y="11579"/>
                  </a:lnTo>
                  <a:lnTo>
                    <a:pt x="4642" y="11567"/>
                  </a:lnTo>
                  <a:lnTo>
                    <a:pt x="4704" y="11555"/>
                  </a:lnTo>
                  <a:lnTo>
                    <a:pt x="4766" y="11530"/>
                  </a:lnTo>
                  <a:cubicBezTo>
                    <a:pt x="4864" y="11505"/>
                    <a:pt x="4877" y="11370"/>
                    <a:pt x="4790" y="11320"/>
                  </a:cubicBezTo>
                  <a:cubicBezTo>
                    <a:pt x="4766" y="11308"/>
                    <a:pt x="4729" y="11295"/>
                    <a:pt x="4704" y="11308"/>
                  </a:cubicBezTo>
                  <a:lnTo>
                    <a:pt x="4642" y="11320"/>
                  </a:lnTo>
                  <a:lnTo>
                    <a:pt x="4593" y="11333"/>
                  </a:lnTo>
                  <a:lnTo>
                    <a:pt x="4543" y="11345"/>
                  </a:lnTo>
                  <a:lnTo>
                    <a:pt x="4482" y="11370"/>
                  </a:lnTo>
                  <a:close/>
                  <a:moveTo>
                    <a:pt x="5346" y="11073"/>
                  </a:moveTo>
                  <a:cubicBezTo>
                    <a:pt x="5222" y="11123"/>
                    <a:pt x="5272" y="11308"/>
                    <a:pt x="5395" y="11295"/>
                  </a:cubicBezTo>
                  <a:cubicBezTo>
                    <a:pt x="5408" y="11295"/>
                    <a:pt x="5432" y="11295"/>
                    <a:pt x="5445" y="11283"/>
                  </a:cubicBezTo>
                  <a:lnTo>
                    <a:pt x="5469" y="11271"/>
                  </a:lnTo>
                  <a:lnTo>
                    <a:pt x="5519" y="11258"/>
                  </a:lnTo>
                  <a:lnTo>
                    <a:pt x="5568" y="11234"/>
                  </a:lnTo>
                  <a:lnTo>
                    <a:pt x="5617" y="11209"/>
                  </a:lnTo>
                  <a:lnTo>
                    <a:pt x="5654" y="11184"/>
                  </a:lnTo>
                  <a:cubicBezTo>
                    <a:pt x="5741" y="11147"/>
                    <a:pt x="5741" y="11012"/>
                    <a:pt x="5642" y="10975"/>
                  </a:cubicBezTo>
                  <a:cubicBezTo>
                    <a:pt x="5617" y="10962"/>
                    <a:pt x="5580" y="10962"/>
                    <a:pt x="5556" y="10975"/>
                  </a:cubicBezTo>
                  <a:lnTo>
                    <a:pt x="5469" y="11012"/>
                  </a:lnTo>
                  <a:lnTo>
                    <a:pt x="5420" y="11036"/>
                  </a:lnTo>
                  <a:lnTo>
                    <a:pt x="5346" y="11073"/>
                  </a:lnTo>
                  <a:close/>
                  <a:moveTo>
                    <a:pt x="6136" y="10641"/>
                  </a:moveTo>
                  <a:cubicBezTo>
                    <a:pt x="6099" y="10666"/>
                    <a:pt x="6086" y="10703"/>
                    <a:pt x="6086" y="10752"/>
                  </a:cubicBezTo>
                  <a:cubicBezTo>
                    <a:pt x="6111" y="10839"/>
                    <a:pt x="6198" y="10876"/>
                    <a:pt x="6272" y="10839"/>
                  </a:cubicBezTo>
                  <a:lnTo>
                    <a:pt x="6333" y="10789"/>
                  </a:lnTo>
                  <a:lnTo>
                    <a:pt x="6370" y="10765"/>
                  </a:lnTo>
                  <a:lnTo>
                    <a:pt x="6420" y="10728"/>
                  </a:lnTo>
                  <a:lnTo>
                    <a:pt x="6469" y="10703"/>
                  </a:lnTo>
                  <a:cubicBezTo>
                    <a:pt x="6580" y="10617"/>
                    <a:pt x="6481" y="10444"/>
                    <a:pt x="6358" y="10493"/>
                  </a:cubicBezTo>
                  <a:lnTo>
                    <a:pt x="6333" y="10505"/>
                  </a:lnTo>
                  <a:lnTo>
                    <a:pt x="6247" y="10567"/>
                  </a:lnTo>
                  <a:cubicBezTo>
                    <a:pt x="6210" y="10592"/>
                    <a:pt x="6173" y="10617"/>
                    <a:pt x="6136" y="10641"/>
                  </a:cubicBezTo>
                  <a:close/>
                  <a:moveTo>
                    <a:pt x="6864" y="10086"/>
                  </a:moveTo>
                  <a:cubicBezTo>
                    <a:pt x="6753" y="10160"/>
                    <a:pt x="6864" y="10333"/>
                    <a:pt x="6988" y="10271"/>
                  </a:cubicBezTo>
                  <a:cubicBezTo>
                    <a:pt x="7000" y="10271"/>
                    <a:pt x="7000" y="10259"/>
                    <a:pt x="7012" y="10259"/>
                  </a:cubicBezTo>
                  <a:lnTo>
                    <a:pt x="7185" y="10098"/>
                  </a:lnTo>
                  <a:cubicBezTo>
                    <a:pt x="7222" y="10061"/>
                    <a:pt x="7234" y="10012"/>
                    <a:pt x="7210" y="9962"/>
                  </a:cubicBezTo>
                  <a:cubicBezTo>
                    <a:pt x="7173" y="9888"/>
                    <a:pt x="7086" y="9876"/>
                    <a:pt x="7025" y="9925"/>
                  </a:cubicBezTo>
                  <a:cubicBezTo>
                    <a:pt x="6975" y="9987"/>
                    <a:pt x="6913" y="10036"/>
                    <a:pt x="6864" y="10086"/>
                  </a:cubicBezTo>
                  <a:close/>
                  <a:moveTo>
                    <a:pt x="7494" y="9432"/>
                  </a:moveTo>
                  <a:cubicBezTo>
                    <a:pt x="7395" y="9543"/>
                    <a:pt x="7568" y="9703"/>
                    <a:pt x="7679" y="9580"/>
                  </a:cubicBezTo>
                  <a:lnTo>
                    <a:pt x="7827" y="9407"/>
                  </a:lnTo>
                  <a:cubicBezTo>
                    <a:pt x="7926" y="9296"/>
                    <a:pt x="7790" y="9148"/>
                    <a:pt x="7679" y="9222"/>
                  </a:cubicBezTo>
                  <a:cubicBezTo>
                    <a:pt x="7666" y="9234"/>
                    <a:pt x="7654" y="9246"/>
                    <a:pt x="7642" y="9259"/>
                  </a:cubicBezTo>
                  <a:cubicBezTo>
                    <a:pt x="7592" y="9320"/>
                    <a:pt x="7543" y="9370"/>
                    <a:pt x="7494" y="9432"/>
                  </a:cubicBezTo>
                  <a:close/>
                  <a:moveTo>
                    <a:pt x="8049" y="8703"/>
                  </a:moveTo>
                  <a:cubicBezTo>
                    <a:pt x="7963" y="8827"/>
                    <a:pt x="8160" y="8975"/>
                    <a:pt x="8247" y="8827"/>
                  </a:cubicBezTo>
                  <a:cubicBezTo>
                    <a:pt x="8296" y="8765"/>
                    <a:pt x="8333" y="8703"/>
                    <a:pt x="8382" y="8629"/>
                  </a:cubicBezTo>
                  <a:cubicBezTo>
                    <a:pt x="8456" y="8518"/>
                    <a:pt x="8308" y="8382"/>
                    <a:pt x="8210" y="8481"/>
                  </a:cubicBezTo>
                  <a:cubicBezTo>
                    <a:pt x="8197" y="8493"/>
                    <a:pt x="8185" y="8493"/>
                    <a:pt x="8185" y="8506"/>
                  </a:cubicBezTo>
                  <a:cubicBezTo>
                    <a:pt x="8136" y="8567"/>
                    <a:pt x="8098" y="8642"/>
                    <a:pt x="8061" y="8703"/>
                  </a:cubicBezTo>
                  <a:close/>
                  <a:moveTo>
                    <a:pt x="8518" y="7913"/>
                  </a:moveTo>
                  <a:cubicBezTo>
                    <a:pt x="8493" y="7963"/>
                    <a:pt x="8506" y="8024"/>
                    <a:pt x="8543" y="8061"/>
                  </a:cubicBezTo>
                  <a:cubicBezTo>
                    <a:pt x="8605" y="8111"/>
                    <a:pt x="8691" y="8086"/>
                    <a:pt x="8728" y="8024"/>
                  </a:cubicBezTo>
                  <a:cubicBezTo>
                    <a:pt x="8765" y="7950"/>
                    <a:pt x="8802" y="7889"/>
                    <a:pt x="8827" y="7814"/>
                  </a:cubicBezTo>
                  <a:cubicBezTo>
                    <a:pt x="8888" y="7703"/>
                    <a:pt x="8740" y="7592"/>
                    <a:pt x="8654" y="7679"/>
                  </a:cubicBezTo>
                  <a:cubicBezTo>
                    <a:pt x="8642" y="7691"/>
                    <a:pt x="8629" y="7703"/>
                    <a:pt x="8629" y="7716"/>
                  </a:cubicBezTo>
                  <a:cubicBezTo>
                    <a:pt x="8592" y="7777"/>
                    <a:pt x="8555" y="7852"/>
                    <a:pt x="8518" y="7913"/>
                  </a:cubicBezTo>
                  <a:close/>
                  <a:moveTo>
                    <a:pt x="8901" y="7086"/>
                  </a:moveTo>
                  <a:cubicBezTo>
                    <a:pt x="8851" y="7197"/>
                    <a:pt x="9000" y="7296"/>
                    <a:pt x="9098" y="7210"/>
                  </a:cubicBezTo>
                  <a:cubicBezTo>
                    <a:pt x="9111" y="7197"/>
                    <a:pt x="9111" y="7185"/>
                    <a:pt x="9123" y="7173"/>
                  </a:cubicBezTo>
                  <a:cubicBezTo>
                    <a:pt x="9148" y="7099"/>
                    <a:pt x="9172" y="7024"/>
                    <a:pt x="9197" y="6950"/>
                  </a:cubicBezTo>
                  <a:cubicBezTo>
                    <a:pt x="9246" y="6827"/>
                    <a:pt x="9086" y="6728"/>
                    <a:pt x="9012" y="6839"/>
                  </a:cubicBezTo>
                  <a:cubicBezTo>
                    <a:pt x="9000" y="6839"/>
                    <a:pt x="8987" y="6852"/>
                    <a:pt x="8987" y="6876"/>
                  </a:cubicBezTo>
                  <a:cubicBezTo>
                    <a:pt x="8963" y="6938"/>
                    <a:pt x="8926" y="7012"/>
                    <a:pt x="8901" y="7086"/>
                  </a:cubicBezTo>
                  <a:close/>
                  <a:moveTo>
                    <a:pt x="9197" y="6222"/>
                  </a:moveTo>
                  <a:cubicBezTo>
                    <a:pt x="9160" y="6370"/>
                    <a:pt x="9382" y="6432"/>
                    <a:pt x="9419" y="6284"/>
                  </a:cubicBezTo>
                  <a:cubicBezTo>
                    <a:pt x="9444" y="6197"/>
                    <a:pt x="9456" y="6123"/>
                    <a:pt x="9481" y="6049"/>
                  </a:cubicBezTo>
                  <a:cubicBezTo>
                    <a:pt x="9506" y="5951"/>
                    <a:pt x="9395" y="5864"/>
                    <a:pt x="9308" y="5926"/>
                  </a:cubicBezTo>
                  <a:cubicBezTo>
                    <a:pt x="9284" y="5938"/>
                    <a:pt x="9259" y="5963"/>
                    <a:pt x="9246" y="6000"/>
                  </a:cubicBezTo>
                  <a:cubicBezTo>
                    <a:pt x="9234" y="6074"/>
                    <a:pt x="9209" y="6148"/>
                    <a:pt x="9197" y="6222"/>
                  </a:cubicBezTo>
                  <a:close/>
                  <a:moveTo>
                    <a:pt x="9382" y="5321"/>
                  </a:moveTo>
                  <a:cubicBezTo>
                    <a:pt x="9358" y="5444"/>
                    <a:pt x="9530" y="5506"/>
                    <a:pt x="9592" y="5407"/>
                  </a:cubicBezTo>
                  <a:cubicBezTo>
                    <a:pt x="9604" y="5395"/>
                    <a:pt x="9617" y="5370"/>
                    <a:pt x="9617" y="5358"/>
                  </a:cubicBezTo>
                  <a:cubicBezTo>
                    <a:pt x="9629" y="5284"/>
                    <a:pt x="9629" y="5198"/>
                    <a:pt x="9641" y="5124"/>
                  </a:cubicBezTo>
                  <a:cubicBezTo>
                    <a:pt x="9641" y="5099"/>
                    <a:pt x="9641" y="5087"/>
                    <a:pt x="9641" y="5062"/>
                  </a:cubicBezTo>
                  <a:cubicBezTo>
                    <a:pt x="9666" y="5000"/>
                    <a:pt x="9629" y="4938"/>
                    <a:pt x="9567" y="4926"/>
                  </a:cubicBezTo>
                  <a:cubicBezTo>
                    <a:pt x="9555" y="4914"/>
                    <a:pt x="9543" y="4914"/>
                    <a:pt x="9530" y="4926"/>
                  </a:cubicBezTo>
                  <a:cubicBezTo>
                    <a:pt x="9456" y="4926"/>
                    <a:pt x="9370" y="4926"/>
                    <a:pt x="9296" y="4926"/>
                  </a:cubicBezTo>
                  <a:cubicBezTo>
                    <a:pt x="9172" y="4926"/>
                    <a:pt x="9135" y="5111"/>
                    <a:pt x="9259" y="5148"/>
                  </a:cubicBezTo>
                  <a:cubicBezTo>
                    <a:pt x="9271" y="5161"/>
                    <a:pt x="9284" y="5161"/>
                    <a:pt x="9308" y="5161"/>
                  </a:cubicBezTo>
                  <a:lnTo>
                    <a:pt x="9419" y="5161"/>
                  </a:lnTo>
                  <a:cubicBezTo>
                    <a:pt x="9419" y="5222"/>
                    <a:pt x="9395" y="5272"/>
                    <a:pt x="9395" y="5333"/>
                  </a:cubicBezTo>
                  <a:close/>
                  <a:moveTo>
                    <a:pt x="9456" y="4420"/>
                  </a:moveTo>
                  <a:cubicBezTo>
                    <a:pt x="9469" y="4556"/>
                    <a:pt x="9666" y="4556"/>
                    <a:pt x="9679" y="4420"/>
                  </a:cubicBezTo>
                  <a:lnTo>
                    <a:pt x="9679" y="4358"/>
                  </a:lnTo>
                  <a:lnTo>
                    <a:pt x="9679" y="4173"/>
                  </a:lnTo>
                  <a:cubicBezTo>
                    <a:pt x="9679" y="4050"/>
                    <a:pt x="9506" y="4025"/>
                    <a:pt x="9456" y="4136"/>
                  </a:cubicBezTo>
                  <a:cubicBezTo>
                    <a:pt x="9456" y="4161"/>
                    <a:pt x="9456" y="4173"/>
                    <a:pt x="9456" y="4185"/>
                  </a:cubicBezTo>
                  <a:lnTo>
                    <a:pt x="9456" y="4420"/>
                  </a:lnTo>
                  <a:close/>
                  <a:moveTo>
                    <a:pt x="9395" y="3506"/>
                  </a:moveTo>
                  <a:cubicBezTo>
                    <a:pt x="9407" y="3642"/>
                    <a:pt x="9604" y="3642"/>
                    <a:pt x="9617" y="3506"/>
                  </a:cubicBezTo>
                  <a:lnTo>
                    <a:pt x="9617" y="3482"/>
                  </a:lnTo>
                  <a:cubicBezTo>
                    <a:pt x="9604" y="3395"/>
                    <a:pt x="9592" y="3321"/>
                    <a:pt x="9580" y="3235"/>
                  </a:cubicBezTo>
                  <a:cubicBezTo>
                    <a:pt x="9555" y="3111"/>
                    <a:pt x="9370" y="3111"/>
                    <a:pt x="9358" y="3235"/>
                  </a:cubicBezTo>
                  <a:cubicBezTo>
                    <a:pt x="9345" y="3260"/>
                    <a:pt x="9345" y="3272"/>
                    <a:pt x="9358" y="3284"/>
                  </a:cubicBezTo>
                  <a:cubicBezTo>
                    <a:pt x="9370" y="3358"/>
                    <a:pt x="9382" y="3432"/>
                    <a:pt x="9395" y="3506"/>
                  </a:cubicBezTo>
                  <a:close/>
                  <a:moveTo>
                    <a:pt x="9111" y="2692"/>
                  </a:moveTo>
                  <a:cubicBezTo>
                    <a:pt x="9197" y="2791"/>
                    <a:pt x="9358" y="2716"/>
                    <a:pt x="9321" y="2593"/>
                  </a:cubicBezTo>
                  <a:cubicBezTo>
                    <a:pt x="9308" y="2568"/>
                    <a:pt x="9308" y="2556"/>
                    <a:pt x="9296" y="2544"/>
                  </a:cubicBezTo>
                  <a:cubicBezTo>
                    <a:pt x="9234" y="2482"/>
                    <a:pt x="9172" y="2420"/>
                    <a:pt x="9098" y="2371"/>
                  </a:cubicBezTo>
                  <a:cubicBezTo>
                    <a:pt x="8987" y="2297"/>
                    <a:pt x="8851" y="2433"/>
                    <a:pt x="8938" y="2544"/>
                  </a:cubicBezTo>
                  <a:cubicBezTo>
                    <a:pt x="8950" y="2544"/>
                    <a:pt x="8963" y="2556"/>
                    <a:pt x="8975" y="2568"/>
                  </a:cubicBezTo>
                  <a:cubicBezTo>
                    <a:pt x="9024" y="2593"/>
                    <a:pt x="9074" y="2642"/>
                    <a:pt x="9111" y="2692"/>
                  </a:cubicBezTo>
                  <a:close/>
                  <a:moveTo>
                    <a:pt x="8395" y="2544"/>
                  </a:moveTo>
                  <a:cubicBezTo>
                    <a:pt x="8531" y="2507"/>
                    <a:pt x="8493" y="2309"/>
                    <a:pt x="8358" y="2321"/>
                  </a:cubicBezTo>
                  <a:cubicBezTo>
                    <a:pt x="8345" y="2321"/>
                    <a:pt x="8333" y="2321"/>
                    <a:pt x="8321" y="2321"/>
                  </a:cubicBezTo>
                  <a:cubicBezTo>
                    <a:pt x="8247" y="2346"/>
                    <a:pt x="8173" y="2383"/>
                    <a:pt x="8098" y="2420"/>
                  </a:cubicBezTo>
                  <a:cubicBezTo>
                    <a:pt x="8074" y="2433"/>
                    <a:pt x="8049" y="2445"/>
                    <a:pt x="8037" y="2470"/>
                  </a:cubicBezTo>
                  <a:cubicBezTo>
                    <a:pt x="8000" y="2568"/>
                    <a:pt x="8098" y="2679"/>
                    <a:pt x="8197" y="2630"/>
                  </a:cubicBezTo>
                  <a:cubicBezTo>
                    <a:pt x="8259" y="2593"/>
                    <a:pt x="8333" y="2568"/>
                    <a:pt x="8395" y="2544"/>
                  </a:cubicBezTo>
                  <a:close/>
                  <a:moveTo>
                    <a:pt x="7642" y="3000"/>
                  </a:moveTo>
                  <a:cubicBezTo>
                    <a:pt x="7666" y="2976"/>
                    <a:pt x="7679" y="2951"/>
                    <a:pt x="7679" y="2926"/>
                  </a:cubicBezTo>
                  <a:cubicBezTo>
                    <a:pt x="7691" y="2815"/>
                    <a:pt x="7568" y="2754"/>
                    <a:pt x="7494" y="2815"/>
                  </a:cubicBezTo>
                  <a:cubicBezTo>
                    <a:pt x="7420" y="2877"/>
                    <a:pt x="7370" y="2926"/>
                    <a:pt x="7308" y="3000"/>
                  </a:cubicBezTo>
                  <a:cubicBezTo>
                    <a:pt x="7284" y="3037"/>
                    <a:pt x="7271" y="3087"/>
                    <a:pt x="7296" y="3136"/>
                  </a:cubicBezTo>
                  <a:cubicBezTo>
                    <a:pt x="7346" y="3198"/>
                    <a:pt x="7432" y="3210"/>
                    <a:pt x="7481" y="3149"/>
                  </a:cubicBezTo>
                  <a:cubicBezTo>
                    <a:pt x="7531" y="3087"/>
                    <a:pt x="7580" y="3037"/>
                    <a:pt x="7642" y="2988"/>
                  </a:cubicBezTo>
                  <a:close/>
                  <a:moveTo>
                    <a:pt x="7259" y="3692"/>
                  </a:moveTo>
                  <a:cubicBezTo>
                    <a:pt x="7259" y="3655"/>
                    <a:pt x="7234" y="3605"/>
                    <a:pt x="7185" y="3593"/>
                  </a:cubicBezTo>
                  <a:cubicBezTo>
                    <a:pt x="7111" y="3568"/>
                    <a:pt x="7025" y="3630"/>
                    <a:pt x="7037" y="3704"/>
                  </a:cubicBezTo>
                  <a:cubicBezTo>
                    <a:pt x="7037" y="3790"/>
                    <a:pt x="7049" y="3877"/>
                    <a:pt x="7086" y="3963"/>
                  </a:cubicBezTo>
                  <a:cubicBezTo>
                    <a:pt x="7123" y="4099"/>
                    <a:pt x="7321" y="4050"/>
                    <a:pt x="7308" y="3914"/>
                  </a:cubicBezTo>
                  <a:cubicBezTo>
                    <a:pt x="7308" y="3914"/>
                    <a:pt x="7308" y="3901"/>
                    <a:pt x="7308" y="3889"/>
                  </a:cubicBezTo>
                  <a:cubicBezTo>
                    <a:pt x="7284" y="3827"/>
                    <a:pt x="7271" y="3766"/>
                    <a:pt x="7271" y="3692"/>
                  </a:cubicBezTo>
                  <a:close/>
                  <a:moveTo>
                    <a:pt x="7666" y="4408"/>
                  </a:moveTo>
                  <a:cubicBezTo>
                    <a:pt x="7568" y="4321"/>
                    <a:pt x="7420" y="4432"/>
                    <a:pt x="7481" y="4556"/>
                  </a:cubicBezTo>
                  <a:cubicBezTo>
                    <a:pt x="7481" y="4556"/>
                    <a:pt x="7494" y="4568"/>
                    <a:pt x="7506" y="4580"/>
                  </a:cubicBezTo>
                  <a:cubicBezTo>
                    <a:pt x="7555" y="4642"/>
                    <a:pt x="7617" y="4691"/>
                    <a:pt x="7679" y="4741"/>
                  </a:cubicBezTo>
                  <a:cubicBezTo>
                    <a:pt x="7802" y="4840"/>
                    <a:pt x="7950" y="4667"/>
                    <a:pt x="7839" y="4568"/>
                  </a:cubicBezTo>
                  <a:cubicBezTo>
                    <a:pt x="7778" y="4519"/>
                    <a:pt x="7728" y="4469"/>
                    <a:pt x="7666" y="4408"/>
                  </a:cubicBezTo>
                  <a:close/>
                  <a:moveTo>
                    <a:pt x="8395" y="4852"/>
                  </a:moveTo>
                  <a:cubicBezTo>
                    <a:pt x="8271" y="4815"/>
                    <a:pt x="8197" y="4988"/>
                    <a:pt x="8308" y="5062"/>
                  </a:cubicBezTo>
                  <a:cubicBezTo>
                    <a:pt x="8321" y="5062"/>
                    <a:pt x="8333" y="5074"/>
                    <a:pt x="8345" y="5074"/>
                  </a:cubicBezTo>
                  <a:cubicBezTo>
                    <a:pt x="8419" y="5099"/>
                    <a:pt x="8493" y="5111"/>
                    <a:pt x="8580" y="5124"/>
                  </a:cubicBezTo>
                  <a:cubicBezTo>
                    <a:pt x="8703" y="5136"/>
                    <a:pt x="8765" y="4963"/>
                    <a:pt x="8654" y="4901"/>
                  </a:cubicBezTo>
                  <a:cubicBezTo>
                    <a:pt x="8642" y="4901"/>
                    <a:pt x="8629" y="4889"/>
                    <a:pt x="8617" y="4889"/>
                  </a:cubicBezTo>
                  <a:cubicBezTo>
                    <a:pt x="8543" y="4877"/>
                    <a:pt x="8469" y="4864"/>
                    <a:pt x="8395" y="4852"/>
                  </a:cubicBezTo>
                  <a:close/>
                  <a:moveTo>
                    <a:pt x="10197" y="4852"/>
                  </a:moveTo>
                  <a:cubicBezTo>
                    <a:pt x="10074" y="4864"/>
                    <a:pt x="10074" y="5049"/>
                    <a:pt x="10197" y="5074"/>
                  </a:cubicBezTo>
                  <a:cubicBezTo>
                    <a:pt x="10209" y="5074"/>
                    <a:pt x="10222" y="5074"/>
                    <a:pt x="10234" y="5074"/>
                  </a:cubicBezTo>
                  <a:lnTo>
                    <a:pt x="10469" y="5037"/>
                  </a:lnTo>
                  <a:cubicBezTo>
                    <a:pt x="10592" y="5012"/>
                    <a:pt x="10592" y="4827"/>
                    <a:pt x="10469" y="4815"/>
                  </a:cubicBezTo>
                  <a:cubicBezTo>
                    <a:pt x="10456" y="4803"/>
                    <a:pt x="10431" y="4803"/>
                    <a:pt x="10419" y="4815"/>
                  </a:cubicBezTo>
                  <a:cubicBezTo>
                    <a:pt x="10345" y="4827"/>
                    <a:pt x="10271" y="4840"/>
                    <a:pt x="10197" y="4852"/>
                  </a:cubicBezTo>
                  <a:close/>
                  <a:moveTo>
                    <a:pt x="11098" y="4667"/>
                  </a:moveTo>
                  <a:cubicBezTo>
                    <a:pt x="11012" y="4691"/>
                    <a:pt x="10975" y="4803"/>
                    <a:pt x="11049" y="4864"/>
                  </a:cubicBezTo>
                  <a:cubicBezTo>
                    <a:pt x="11073" y="4889"/>
                    <a:pt x="11123" y="4901"/>
                    <a:pt x="11160" y="4901"/>
                  </a:cubicBezTo>
                  <a:lnTo>
                    <a:pt x="11382" y="4840"/>
                  </a:lnTo>
                  <a:cubicBezTo>
                    <a:pt x="11518" y="4803"/>
                    <a:pt x="11493" y="4593"/>
                    <a:pt x="11345" y="4605"/>
                  </a:cubicBezTo>
                  <a:lnTo>
                    <a:pt x="11320" y="4605"/>
                  </a:lnTo>
                  <a:lnTo>
                    <a:pt x="11098" y="4667"/>
                  </a:lnTo>
                  <a:close/>
                  <a:moveTo>
                    <a:pt x="11987" y="4408"/>
                  </a:moveTo>
                  <a:cubicBezTo>
                    <a:pt x="11851" y="4457"/>
                    <a:pt x="11888" y="4642"/>
                    <a:pt x="12024" y="4642"/>
                  </a:cubicBezTo>
                  <a:cubicBezTo>
                    <a:pt x="12036" y="4642"/>
                    <a:pt x="12049" y="4642"/>
                    <a:pt x="12061" y="4642"/>
                  </a:cubicBezTo>
                  <a:lnTo>
                    <a:pt x="12283" y="4556"/>
                  </a:lnTo>
                  <a:cubicBezTo>
                    <a:pt x="12394" y="4519"/>
                    <a:pt x="12369" y="4334"/>
                    <a:pt x="12246" y="4334"/>
                  </a:cubicBezTo>
                  <a:cubicBezTo>
                    <a:pt x="12221" y="4334"/>
                    <a:pt x="12209" y="4334"/>
                    <a:pt x="12197" y="4346"/>
                  </a:cubicBezTo>
                  <a:lnTo>
                    <a:pt x="11987" y="4420"/>
                  </a:lnTo>
                  <a:close/>
                  <a:moveTo>
                    <a:pt x="12839" y="4074"/>
                  </a:moveTo>
                  <a:cubicBezTo>
                    <a:pt x="12727" y="4124"/>
                    <a:pt x="12764" y="4296"/>
                    <a:pt x="12888" y="4296"/>
                  </a:cubicBezTo>
                  <a:cubicBezTo>
                    <a:pt x="12900" y="4296"/>
                    <a:pt x="12913" y="4296"/>
                    <a:pt x="12925" y="4284"/>
                  </a:cubicBezTo>
                  <a:lnTo>
                    <a:pt x="13147" y="4185"/>
                  </a:lnTo>
                  <a:cubicBezTo>
                    <a:pt x="13258" y="4136"/>
                    <a:pt x="13209" y="3951"/>
                    <a:pt x="13085" y="3963"/>
                  </a:cubicBezTo>
                  <a:cubicBezTo>
                    <a:pt x="13073" y="3963"/>
                    <a:pt x="13061" y="3976"/>
                    <a:pt x="13048" y="3976"/>
                  </a:cubicBezTo>
                  <a:close/>
                  <a:moveTo>
                    <a:pt x="13653" y="3655"/>
                  </a:moveTo>
                  <a:cubicBezTo>
                    <a:pt x="13542" y="3729"/>
                    <a:pt x="13604" y="3889"/>
                    <a:pt x="13727" y="3877"/>
                  </a:cubicBezTo>
                  <a:cubicBezTo>
                    <a:pt x="13740" y="3877"/>
                    <a:pt x="13752" y="3864"/>
                    <a:pt x="13764" y="3864"/>
                  </a:cubicBezTo>
                  <a:cubicBezTo>
                    <a:pt x="13838" y="3827"/>
                    <a:pt x="13900" y="3778"/>
                    <a:pt x="13974" y="3741"/>
                  </a:cubicBezTo>
                  <a:cubicBezTo>
                    <a:pt x="14098" y="3655"/>
                    <a:pt x="13987" y="3457"/>
                    <a:pt x="13851" y="3544"/>
                  </a:cubicBezTo>
                  <a:close/>
                  <a:moveTo>
                    <a:pt x="14419" y="3161"/>
                  </a:moveTo>
                  <a:cubicBezTo>
                    <a:pt x="14320" y="3235"/>
                    <a:pt x="14394" y="3395"/>
                    <a:pt x="14517" y="3371"/>
                  </a:cubicBezTo>
                  <a:cubicBezTo>
                    <a:pt x="14530" y="3371"/>
                    <a:pt x="14554" y="3358"/>
                    <a:pt x="14567" y="3358"/>
                  </a:cubicBezTo>
                  <a:cubicBezTo>
                    <a:pt x="14628" y="3309"/>
                    <a:pt x="14690" y="3260"/>
                    <a:pt x="14752" y="3210"/>
                  </a:cubicBezTo>
                  <a:cubicBezTo>
                    <a:pt x="14826" y="3149"/>
                    <a:pt x="14801" y="3013"/>
                    <a:pt x="14690" y="3000"/>
                  </a:cubicBezTo>
                  <a:cubicBezTo>
                    <a:pt x="14665" y="3000"/>
                    <a:pt x="14628" y="3013"/>
                    <a:pt x="14604" y="3025"/>
                  </a:cubicBezTo>
                  <a:close/>
                  <a:moveTo>
                    <a:pt x="15135" y="2581"/>
                  </a:moveTo>
                  <a:cubicBezTo>
                    <a:pt x="15097" y="2605"/>
                    <a:pt x="15085" y="2655"/>
                    <a:pt x="15097" y="2692"/>
                  </a:cubicBezTo>
                  <a:cubicBezTo>
                    <a:pt x="15110" y="2778"/>
                    <a:pt x="15221" y="2815"/>
                    <a:pt x="15295" y="2754"/>
                  </a:cubicBezTo>
                  <a:cubicBezTo>
                    <a:pt x="15344" y="2704"/>
                    <a:pt x="15406" y="2642"/>
                    <a:pt x="15455" y="2593"/>
                  </a:cubicBezTo>
                  <a:cubicBezTo>
                    <a:pt x="15579" y="2482"/>
                    <a:pt x="15418" y="2309"/>
                    <a:pt x="15307" y="2420"/>
                  </a:cubicBezTo>
                  <a:cubicBezTo>
                    <a:pt x="15246" y="2470"/>
                    <a:pt x="15196" y="2531"/>
                    <a:pt x="15135" y="2581"/>
                  </a:cubicBezTo>
                  <a:close/>
                  <a:moveTo>
                    <a:pt x="15752" y="1926"/>
                  </a:moveTo>
                  <a:cubicBezTo>
                    <a:pt x="15715" y="1951"/>
                    <a:pt x="15715" y="2001"/>
                    <a:pt x="15739" y="2050"/>
                  </a:cubicBezTo>
                  <a:cubicBezTo>
                    <a:pt x="15776" y="2124"/>
                    <a:pt x="15875" y="2124"/>
                    <a:pt x="15925" y="2062"/>
                  </a:cubicBezTo>
                  <a:cubicBezTo>
                    <a:pt x="15974" y="2001"/>
                    <a:pt x="16023" y="1939"/>
                    <a:pt x="16073" y="1877"/>
                  </a:cubicBezTo>
                  <a:cubicBezTo>
                    <a:pt x="16134" y="1778"/>
                    <a:pt x="16023" y="1655"/>
                    <a:pt x="15925" y="1717"/>
                  </a:cubicBezTo>
                  <a:cubicBezTo>
                    <a:pt x="15912" y="1717"/>
                    <a:pt x="15900" y="1729"/>
                    <a:pt x="15900" y="1741"/>
                  </a:cubicBezTo>
                  <a:cubicBezTo>
                    <a:pt x="15850" y="1803"/>
                    <a:pt x="15801" y="1865"/>
                    <a:pt x="15752" y="1926"/>
                  </a:cubicBezTo>
                  <a:close/>
                  <a:moveTo>
                    <a:pt x="16270" y="1173"/>
                  </a:moveTo>
                  <a:cubicBezTo>
                    <a:pt x="16159" y="1285"/>
                    <a:pt x="16332" y="1445"/>
                    <a:pt x="16443" y="1322"/>
                  </a:cubicBezTo>
                  <a:cubicBezTo>
                    <a:pt x="16455" y="1322"/>
                    <a:pt x="16455" y="1309"/>
                    <a:pt x="16468" y="1297"/>
                  </a:cubicBezTo>
                  <a:lnTo>
                    <a:pt x="16492" y="1248"/>
                  </a:lnTo>
                  <a:lnTo>
                    <a:pt x="16542" y="1149"/>
                  </a:lnTo>
                  <a:lnTo>
                    <a:pt x="16579" y="1087"/>
                  </a:lnTo>
                  <a:cubicBezTo>
                    <a:pt x="16653" y="964"/>
                    <a:pt x="16480" y="853"/>
                    <a:pt x="16394" y="951"/>
                  </a:cubicBezTo>
                  <a:cubicBezTo>
                    <a:pt x="16381" y="964"/>
                    <a:pt x="16381" y="976"/>
                    <a:pt x="16381" y="976"/>
                  </a:cubicBezTo>
                  <a:lnTo>
                    <a:pt x="16344" y="1038"/>
                  </a:lnTo>
                  <a:lnTo>
                    <a:pt x="16295" y="1136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Itim"/>
              <a:buNone/>
              <a:defRPr sz="3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720000" y="1187100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30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30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30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30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30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30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30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302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93" r:id="rId4"/>
    <p:sldLayoutId id="2147483694" r:id="rId5"/>
    <p:sldLayoutId id="2147483695" r:id="rId6"/>
    <p:sldLayoutId id="2147483696" r:id="rId7"/>
    <p:sldLayoutId id="2147483697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5" name="Google Shape;1535;p58"/>
          <p:cNvSpPr txBox="1">
            <a:spLocks noGrp="1"/>
          </p:cNvSpPr>
          <p:nvPr>
            <p:ph type="subTitle" idx="1"/>
          </p:nvPr>
        </p:nvSpPr>
        <p:spPr>
          <a:xfrm>
            <a:off x="2351850" y="3287050"/>
            <a:ext cx="4440300" cy="3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ar-DZ" sz="2400" dirty="0" smtClean="0">
                <a:latin typeface="Aldhabi" panose="01000000000000000000" pitchFamily="2" charset="-78"/>
                <a:cs typeface="Aldhabi" panose="01000000000000000000" pitchFamily="2" charset="-78"/>
              </a:rPr>
              <a:t>موجهة لطلبة السنة أولى  </a:t>
            </a:r>
            <a:r>
              <a:rPr lang="ar-DZ" sz="2400" dirty="0" err="1" smtClean="0">
                <a:latin typeface="Aldhabi" panose="01000000000000000000" pitchFamily="2" charset="-78"/>
                <a:cs typeface="Aldhabi" panose="01000000000000000000" pitchFamily="2" charset="-78"/>
              </a:rPr>
              <a:t>ماستر</a:t>
            </a:r>
            <a:r>
              <a:rPr lang="ar-DZ" sz="2400" dirty="0" smtClean="0">
                <a:latin typeface="Aldhabi" panose="01000000000000000000" pitchFamily="2" charset="-78"/>
                <a:cs typeface="Aldhabi" panose="01000000000000000000" pitchFamily="2" charset="-78"/>
              </a:rPr>
              <a:t> تاريخ الوطن العربي </a:t>
            </a:r>
            <a:endParaRPr sz="2400" dirty="0"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1534" name="Google Shape;1534;p58"/>
          <p:cNvSpPr txBox="1">
            <a:spLocks noGrp="1"/>
          </p:cNvSpPr>
          <p:nvPr>
            <p:ph type="ctrTitle"/>
          </p:nvPr>
        </p:nvSpPr>
        <p:spPr>
          <a:xfrm>
            <a:off x="2351850" y="1460922"/>
            <a:ext cx="4440300" cy="174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ar-DZ" sz="4000" dirty="0" smtClean="0">
                <a:latin typeface="Aldhabi" panose="01000000000000000000" pitchFamily="2" charset="-78"/>
                <a:cs typeface="Aldhabi" panose="01000000000000000000" pitchFamily="2" charset="-78"/>
              </a:rPr>
              <a:t>قائمة مواضيع أعمال مقياس</a:t>
            </a:r>
            <a:r>
              <a:rPr lang="ar-DZ" sz="4000" dirty="0" smtClean="0">
                <a:latin typeface="Aldhabi" panose="01000000000000000000" pitchFamily="2" charset="-78"/>
                <a:cs typeface="Aldhabi" panose="01000000000000000000" pitchFamily="2" charset="-78"/>
              </a:rPr>
              <a:t/>
            </a:r>
            <a:br>
              <a:rPr lang="ar-DZ" sz="4000" dirty="0" smtClean="0">
                <a:latin typeface="Aldhabi" panose="01000000000000000000" pitchFamily="2" charset="-78"/>
                <a:cs typeface="Aldhabi" panose="01000000000000000000" pitchFamily="2" charset="-78"/>
              </a:rPr>
            </a:br>
            <a:r>
              <a:rPr lang="ar-DZ" sz="4000" dirty="0" smtClean="0">
                <a:latin typeface="Aldhabi" panose="01000000000000000000" pitchFamily="2" charset="-78"/>
                <a:cs typeface="Aldhabi" panose="01000000000000000000" pitchFamily="2" charset="-78"/>
              </a:rPr>
              <a:t>وسائط الاتصال </a:t>
            </a:r>
            <a:endParaRPr dirty="0"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1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0" name="Google Shape;1540;p59"/>
          <p:cNvGrpSpPr/>
          <p:nvPr/>
        </p:nvGrpSpPr>
        <p:grpSpPr>
          <a:xfrm>
            <a:off x="2292313" y="845306"/>
            <a:ext cx="4356480" cy="176025"/>
            <a:chOff x="4345425" y="2175475"/>
            <a:chExt cx="800750" cy="176025"/>
          </a:xfrm>
        </p:grpSpPr>
        <p:sp>
          <p:nvSpPr>
            <p:cNvPr id="1541" name="Google Shape;1541;p59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59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43" name="Google Shape;1543;p59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36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ar-DZ" sz="3600" dirty="0" smtClean="0">
                <a:latin typeface="Aldhabi" panose="01000000000000000000" pitchFamily="2" charset="-78"/>
                <a:cs typeface="Aldhabi" panose="01000000000000000000" pitchFamily="2" charset="-78"/>
              </a:rPr>
              <a:t>محاور </a:t>
            </a:r>
            <a:r>
              <a:rPr lang="ar-DZ" sz="3600" dirty="0" smtClean="0">
                <a:latin typeface="Aldhabi" panose="01000000000000000000" pitchFamily="2" charset="-78"/>
                <a:cs typeface="Aldhabi" panose="01000000000000000000" pitchFamily="2" charset="-78"/>
              </a:rPr>
              <a:t>مقياس وسائط الاتصا</a:t>
            </a:r>
            <a:r>
              <a:rPr lang="ar-DZ" sz="3600" dirty="0" smtClean="0">
                <a:latin typeface="Aldhabi" panose="01000000000000000000" pitchFamily="2" charset="-78"/>
                <a:cs typeface="Aldhabi" panose="01000000000000000000" pitchFamily="2" charset="-78"/>
              </a:rPr>
              <a:t>ل</a:t>
            </a:r>
            <a:endParaRPr sz="3600" dirty="0"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1544" name="Google Shape;1544;p59"/>
          <p:cNvSpPr txBox="1">
            <a:spLocks noGrp="1"/>
          </p:cNvSpPr>
          <p:nvPr>
            <p:ph type="body" idx="1"/>
          </p:nvPr>
        </p:nvSpPr>
        <p:spPr>
          <a:xfrm>
            <a:off x="720000" y="1170724"/>
            <a:ext cx="7704000" cy="389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685800" lvl="0" indent="0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DZ" sz="1600" dirty="0" smtClean="0">
                <a:solidFill>
                  <a:schemeClr val="accent2">
                    <a:lumMod val="50000"/>
                  </a:schemeClr>
                </a:solidFill>
                <a:latin typeface="Traditional Arabic" panose="02020603050405020304" pitchFamily="18" charset="-78"/>
                <a:cs typeface="Al-Hadith1" pitchFamily="2" charset="-78"/>
              </a:rPr>
              <a:t>مدخل لفهم وسائط الاتصال </a:t>
            </a:r>
          </a:p>
          <a:p>
            <a:pPr marL="685800" lvl="0" indent="0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DZ" sz="1600" dirty="0" smtClean="0">
                <a:solidFill>
                  <a:schemeClr val="accent2">
                    <a:lumMod val="50000"/>
                  </a:schemeClr>
                </a:solidFill>
                <a:latin typeface="Traditional Arabic" panose="02020603050405020304" pitchFamily="18" charset="-78"/>
                <a:cs typeface="Al-Hadith1" pitchFamily="2" charset="-78"/>
              </a:rPr>
              <a:t>وسائط الاتصال المكتوبة </a:t>
            </a:r>
          </a:p>
          <a:p>
            <a:pPr marL="685800" lvl="0" indent="0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DZ" sz="1600" dirty="0" smtClean="0">
                <a:solidFill>
                  <a:schemeClr val="accent2">
                    <a:lumMod val="50000"/>
                  </a:schemeClr>
                </a:solidFill>
                <a:latin typeface="Traditional Arabic" panose="02020603050405020304" pitchFamily="18" charset="-78"/>
                <a:cs typeface="Al-Hadith1" pitchFamily="2" charset="-78"/>
              </a:rPr>
              <a:t>وسائط الاتصال السمعية </a:t>
            </a:r>
          </a:p>
          <a:p>
            <a:pPr marL="685800" lvl="0" indent="0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DZ" sz="1600" dirty="0" smtClean="0">
                <a:solidFill>
                  <a:schemeClr val="accent2">
                    <a:lumMod val="50000"/>
                  </a:schemeClr>
                </a:solidFill>
                <a:latin typeface="Traditional Arabic" panose="02020603050405020304" pitchFamily="18" charset="-78"/>
                <a:cs typeface="Al-Hadith1" pitchFamily="2" charset="-78"/>
              </a:rPr>
              <a:t>وسائط الاتصال السمعية البصرية </a:t>
            </a:r>
          </a:p>
          <a:p>
            <a:pPr marL="685800" lvl="0" indent="0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DZ" sz="1600" dirty="0" smtClean="0">
                <a:solidFill>
                  <a:schemeClr val="accent2">
                    <a:lumMod val="50000"/>
                  </a:schemeClr>
                </a:solidFill>
                <a:latin typeface="Traditional Arabic" panose="02020603050405020304" pitchFamily="18" charset="-78"/>
                <a:cs typeface="Al-Hadith1" pitchFamily="2" charset="-78"/>
              </a:rPr>
              <a:t>الاتصال الشبكي </a:t>
            </a:r>
            <a:r>
              <a:rPr lang="ar-DZ" sz="1600" dirty="0" err="1" smtClean="0">
                <a:solidFill>
                  <a:schemeClr val="accent2">
                    <a:lumMod val="50000"/>
                  </a:schemeClr>
                </a:solidFill>
                <a:latin typeface="Traditional Arabic" panose="02020603050405020304" pitchFamily="18" charset="-78"/>
                <a:cs typeface="Al-Hadith1" pitchFamily="2" charset="-78"/>
              </a:rPr>
              <a:t>الانترانات</a:t>
            </a:r>
            <a:r>
              <a:rPr lang="ar-DZ" sz="1600" dirty="0" smtClean="0">
                <a:solidFill>
                  <a:schemeClr val="accent2">
                    <a:lumMod val="50000"/>
                  </a:schemeClr>
                </a:solidFill>
                <a:latin typeface="Traditional Arabic" panose="02020603050405020304" pitchFamily="18" charset="-78"/>
                <a:cs typeface="Al-Hadith1" pitchFamily="2" charset="-78"/>
              </a:rPr>
              <a:t> </a:t>
            </a:r>
            <a:r>
              <a:rPr lang="ar-DZ" sz="1600" dirty="0" err="1" smtClean="0">
                <a:solidFill>
                  <a:schemeClr val="accent2">
                    <a:lumMod val="50000"/>
                  </a:schemeClr>
                </a:solidFill>
                <a:latin typeface="Traditional Arabic" panose="02020603050405020304" pitchFamily="18" charset="-78"/>
                <a:cs typeface="Al-Hadith1" pitchFamily="2" charset="-78"/>
              </a:rPr>
              <a:t>والاكسترانات</a:t>
            </a:r>
            <a:endParaRPr lang="ar-DZ" sz="1600" dirty="0" smtClean="0">
              <a:solidFill>
                <a:schemeClr val="accent2">
                  <a:lumMod val="50000"/>
                </a:schemeClr>
              </a:solidFill>
              <a:latin typeface="Traditional Arabic" panose="02020603050405020304" pitchFamily="18" charset="-78"/>
              <a:cs typeface="Al-Hadith1" pitchFamily="2" charset="-78"/>
            </a:endParaRPr>
          </a:p>
          <a:p>
            <a:pPr marL="685800" lvl="0" indent="0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DZ" sz="1600" dirty="0" smtClean="0">
                <a:solidFill>
                  <a:schemeClr val="accent2">
                    <a:lumMod val="50000"/>
                  </a:schemeClr>
                </a:solidFill>
                <a:latin typeface="Traditional Arabic" panose="02020603050405020304" pitchFamily="18" charset="-78"/>
                <a:cs typeface="Al-Hadith1" pitchFamily="2" charset="-78"/>
              </a:rPr>
              <a:t>الانترنت ومحركات البحث</a:t>
            </a:r>
          </a:p>
          <a:p>
            <a:pPr marL="685800" lvl="0" indent="0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DZ" sz="1600" dirty="0" smtClean="0">
                <a:solidFill>
                  <a:schemeClr val="accent2">
                    <a:lumMod val="50000"/>
                  </a:schemeClr>
                </a:solidFill>
                <a:latin typeface="Traditional Arabic" panose="02020603050405020304" pitchFamily="18" charset="-78"/>
                <a:cs typeface="Al-Hadith1" pitchFamily="2" charset="-78"/>
              </a:rPr>
              <a:t>وسائط الاتصال الجديدة والمستحدثة </a:t>
            </a:r>
          </a:p>
          <a:p>
            <a:pPr marL="685800" lvl="0" indent="0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DZ" sz="1600" dirty="0" smtClean="0">
                <a:solidFill>
                  <a:schemeClr val="accent2">
                    <a:lumMod val="50000"/>
                  </a:schemeClr>
                </a:solidFill>
                <a:latin typeface="Traditional Arabic" panose="02020603050405020304" pitchFamily="18" charset="-78"/>
                <a:cs typeface="Al-Hadith1" pitchFamily="2" charset="-78"/>
              </a:rPr>
              <a:t>وسائط الاتصال </a:t>
            </a:r>
            <a:r>
              <a:rPr lang="ar-DZ" sz="1600" dirty="0" err="1" smtClean="0">
                <a:solidFill>
                  <a:schemeClr val="accent2">
                    <a:lumMod val="50000"/>
                  </a:schemeClr>
                </a:solidFill>
                <a:latin typeface="Traditional Arabic" panose="02020603050405020304" pitchFamily="18" charset="-78"/>
                <a:cs typeface="Al-Hadith1" pitchFamily="2" charset="-78"/>
              </a:rPr>
              <a:t>و</a:t>
            </a:r>
            <a:r>
              <a:rPr lang="ar-DZ" sz="1600" dirty="0" smtClean="0">
                <a:solidFill>
                  <a:schemeClr val="accent2">
                    <a:lumMod val="50000"/>
                  </a:schemeClr>
                </a:solidFill>
                <a:latin typeface="Traditional Arabic" panose="02020603050405020304" pitchFamily="18" charset="-78"/>
                <a:cs typeface="Al-Hadith1" pitchFamily="2" charset="-78"/>
              </a:rPr>
              <a:t> التعليم عن بعد </a:t>
            </a:r>
          </a:p>
          <a:p>
            <a:pPr marL="685800" lvl="0" indent="0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DZ" sz="1600" dirty="0" smtClean="0">
                <a:solidFill>
                  <a:schemeClr val="accent2">
                    <a:lumMod val="50000"/>
                  </a:schemeClr>
                </a:solidFill>
                <a:latin typeface="Traditional Arabic" panose="02020603050405020304" pitchFamily="18" charset="-78"/>
                <a:cs typeface="Al-Hadith1" pitchFamily="2" charset="-78"/>
              </a:rPr>
              <a:t>الآثار النفسية </a:t>
            </a:r>
            <a:r>
              <a:rPr lang="ar-DZ" sz="1600" dirty="0" err="1" smtClean="0">
                <a:solidFill>
                  <a:schemeClr val="accent2">
                    <a:lumMod val="50000"/>
                  </a:schemeClr>
                </a:solidFill>
                <a:latin typeface="Traditional Arabic" panose="02020603050405020304" pitchFamily="18" charset="-78"/>
                <a:cs typeface="Al-Hadith1" pitchFamily="2" charset="-78"/>
              </a:rPr>
              <a:t>و</a:t>
            </a:r>
            <a:r>
              <a:rPr lang="ar-DZ" sz="1600" dirty="0" smtClean="0">
                <a:solidFill>
                  <a:schemeClr val="accent2">
                    <a:lumMod val="50000"/>
                  </a:schemeClr>
                </a:solidFill>
                <a:latin typeface="Traditional Arabic" panose="02020603050405020304" pitchFamily="18" charset="-78"/>
                <a:cs typeface="Al-Hadith1" pitchFamily="2" charset="-78"/>
              </a:rPr>
              <a:t> الاجتماعية لوسائط الاتصال الحديثة</a:t>
            </a:r>
          </a:p>
          <a:p>
            <a:pPr marL="685800" lvl="0" indent="0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DZ" sz="1600" dirty="0" smtClean="0">
                <a:solidFill>
                  <a:schemeClr val="accent2">
                    <a:lumMod val="50000"/>
                  </a:schemeClr>
                </a:solidFill>
                <a:latin typeface="Traditional Arabic" panose="02020603050405020304" pitchFamily="18" charset="-78"/>
                <a:cs typeface="Al-Hadith1" pitchFamily="2" charset="-78"/>
              </a:rPr>
              <a:t>استفادة الدراسات التاريخية من ميزات وسائط </a:t>
            </a:r>
            <a:r>
              <a:rPr lang="ar-DZ" sz="1600" dirty="0" smtClean="0">
                <a:solidFill>
                  <a:schemeClr val="accent2">
                    <a:lumMod val="50000"/>
                  </a:schemeClr>
                </a:solidFill>
                <a:latin typeface="Traditional Arabic" panose="02020603050405020304" pitchFamily="18" charset="-78"/>
                <a:cs typeface="Al-Hadith1" pitchFamily="2" charset="-78"/>
              </a:rPr>
              <a:t>الاتصال</a:t>
            </a:r>
            <a:endParaRPr lang="ar-DZ" sz="1600" dirty="0" smtClean="0">
              <a:solidFill>
                <a:schemeClr val="accent2">
                  <a:lumMod val="50000"/>
                </a:schemeClr>
              </a:solidFill>
              <a:latin typeface="Traditional Arabic" panose="02020603050405020304" pitchFamily="18" charset="-78"/>
              <a:cs typeface="Al-Hadith1" pitchFamily="2" charset="-78"/>
            </a:endParaRPr>
          </a:p>
          <a:p>
            <a:pPr marL="685800" lvl="0" indent="0" algn="just" rtl="1">
              <a:buNone/>
            </a:pPr>
            <a:endParaRPr sz="20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grpSp>
        <p:nvGrpSpPr>
          <p:cNvPr id="1545" name="Google Shape;1545;p59"/>
          <p:cNvGrpSpPr/>
          <p:nvPr/>
        </p:nvGrpSpPr>
        <p:grpSpPr>
          <a:xfrm rot="20313769">
            <a:off x="2087639" y="1679305"/>
            <a:ext cx="2743443" cy="1090954"/>
            <a:chOff x="4038775" y="3369325"/>
            <a:chExt cx="1789725" cy="711700"/>
          </a:xfrm>
        </p:grpSpPr>
        <p:sp>
          <p:nvSpPr>
            <p:cNvPr id="1546" name="Google Shape;1546;p59"/>
            <p:cNvSpPr/>
            <p:nvPr/>
          </p:nvSpPr>
          <p:spPr>
            <a:xfrm>
              <a:off x="4059950" y="3603700"/>
              <a:ext cx="523950" cy="276175"/>
            </a:xfrm>
            <a:custGeom>
              <a:avLst/>
              <a:gdLst/>
              <a:ahLst/>
              <a:cxnLst/>
              <a:rect l="l" t="t" r="r" b="b"/>
              <a:pathLst>
                <a:path w="20958" h="11047" extrusionOk="0">
                  <a:moveTo>
                    <a:pt x="19281" y="1"/>
                  </a:moveTo>
                  <a:lnTo>
                    <a:pt x="0" y="3534"/>
                  </a:lnTo>
                  <a:cubicBezTo>
                    <a:pt x="334" y="5373"/>
                    <a:pt x="794" y="7176"/>
                    <a:pt x="1389" y="8942"/>
                  </a:cubicBezTo>
                  <a:cubicBezTo>
                    <a:pt x="1695" y="9898"/>
                    <a:pt x="2344" y="10484"/>
                    <a:pt x="3345" y="10691"/>
                  </a:cubicBezTo>
                  <a:cubicBezTo>
                    <a:pt x="4481" y="10928"/>
                    <a:pt x="5812" y="11047"/>
                    <a:pt x="7335" y="11047"/>
                  </a:cubicBezTo>
                  <a:cubicBezTo>
                    <a:pt x="10850" y="11047"/>
                    <a:pt x="15393" y="10416"/>
                    <a:pt x="20958" y="9159"/>
                  </a:cubicBezTo>
                  <a:lnTo>
                    <a:pt x="19281" y="1"/>
                  </a:lnTo>
                  <a:close/>
                </a:path>
              </a:pathLst>
            </a:custGeom>
            <a:solidFill>
              <a:srgbClr val="3033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59"/>
            <p:cNvSpPr/>
            <p:nvPr/>
          </p:nvSpPr>
          <p:spPr>
            <a:xfrm>
              <a:off x="4043050" y="3372050"/>
              <a:ext cx="501200" cy="322275"/>
            </a:xfrm>
            <a:custGeom>
              <a:avLst/>
              <a:gdLst/>
              <a:ahLst/>
              <a:cxnLst/>
              <a:rect l="l" t="t" r="r" b="b"/>
              <a:pathLst>
                <a:path w="20048" h="12891" extrusionOk="0">
                  <a:moveTo>
                    <a:pt x="16729" y="1088"/>
                  </a:moveTo>
                  <a:cubicBezTo>
                    <a:pt x="17056" y="1088"/>
                    <a:pt x="17120" y="1244"/>
                    <a:pt x="17145" y="1362"/>
                  </a:cubicBezTo>
                  <a:cubicBezTo>
                    <a:pt x="17172" y="1506"/>
                    <a:pt x="17154" y="1677"/>
                    <a:pt x="16802" y="1740"/>
                  </a:cubicBezTo>
                  <a:cubicBezTo>
                    <a:pt x="16759" y="1748"/>
                    <a:pt x="16717" y="1752"/>
                    <a:pt x="16678" y="1752"/>
                  </a:cubicBezTo>
                  <a:cubicBezTo>
                    <a:pt x="16549" y="1752"/>
                    <a:pt x="16448" y="1708"/>
                    <a:pt x="16379" y="1632"/>
                  </a:cubicBezTo>
                  <a:lnTo>
                    <a:pt x="16289" y="1461"/>
                  </a:lnTo>
                  <a:cubicBezTo>
                    <a:pt x="16253" y="1253"/>
                    <a:pt x="16334" y="1145"/>
                    <a:pt x="16550" y="1109"/>
                  </a:cubicBezTo>
                  <a:cubicBezTo>
                    <a:pt x="16577" y="1100"/>
                    <a:pt x="16613" y="1100"/>
                    <a:pt x="16649" y="1091"/>
                  </a:cubicBezTo>
                  <a:cubicBezTo>
                    <a:pt x="16677" y="1089"/>
                    <a:pt x="16704" y="1088"/>
                    <a:pt x="16729" y="1088"/>
                  </a:cubicBezTo>
                  <a:close/>
                  <a:moveTo>
                    <a:pt x="5761" y="3632"/>
                  </a:moveTo>
                  <a:cubicBezTo>
                    <a:pt x="6046" y="3632"/>
                    <a:pt x="6104" y="3792"/>
                    <a:pt x="6130" y="3912"/>
                  </a:cubicBezTo>
                  <a:cubicBezTo>
                    <a:pt x="6148" y="3985"/>
                    <a:pt x="6130" y="4066"/>
                    <a:pt x="6094" y="4147"/>
                  </a:cubicBezTo>
                  <a:cubicBezTo>
                    <a:pt x="6049" y="4237"/>
                    <a:pt x="5968" y="4300"/>
                    <a:pt x="5850" y="4318"/>
                  </a:cubicBezTo>
                  <a:cubicBezTo>
                    <a:pt x="5811" y="4325"/>
                    <a:pt x="5775" y="4329"/>
                    <a:pt x="5742" y="4329"/>
                  </a:cubicBezTo>
                  <a:cubicBezTo>
                    <a:pt x="5558" y="4329"/>
                    <a:pt x="5456" y="4224"/>
                    <a:pt x="5418" y="4003"/>
                  </a:cubicBezTo>
                  <a:cubicBezTo>
                    <a:pt x="5364" y="3723"/>
                    <a:pt x="5490" y="3660"/>
                    <a:pt x="5607" y="3642"/>
                  </a:cubicBezTo>
                  <a:cubicBezTo>
                    <a:pt x="5634" y="3633"/>
                    <a:pt x="5670" y="3633"/>
                    <a:pt x="5715" y="3633"/>
                  </a:cubicBezTo>
                  <a:cubicBezTo>
                    <a:pt x="5731" y="3632"/>
                    <a:pt x="5747" y="3632"/>
                    <a:pt x="5761" y="3632"/>
                  </a:cubicBezTo>
                  <a:close/>
                  <a:moveTo>
                    <a:pt x="4640" y="4196"/>
                  </a:moveTo>
                  <a:cubicBezTo>
                    <a:pt x="4834" y="4196"/>
                    <a:pt x="4880" y="4293"/>
                    <a:pt x="4895" y="4390"/>
                  </a:cubicBezTo>
                  <a:cubicBezTo>
                    <a:pt x="4922" y="4507"/>
                    <a:pt x="4823" y="4715"/>
                    <a:pt x="4264" y="5066"/>
                  </a:cubicBezTo>
                  <a:cubicBezTo>
                    <a:pt x="3813" y="5355"/>
                    <a:pt x="3372" y="5544"/>
                    <a:pt x="2957" y="5616"/>
                  </a:cubicBezTo>
                  <a:cubicBezTo>
                    <a:pt x="2891" y="5627"/>
                    <a:pt x="2818" y="5637"/>
                    <a:pt x="2750" y="5637"/>
                  </a:cubicBezTo>
                  <a:cubicBezTo>
                    <a:pt x="2652" y="5637"/>
                    <a:pt x="2563" y="5617"/>
                    <a:pt x="2515" y="5553"/>
                  </a:cubicBezTo>
                  <a:cubicBezTo>
                    <a:pt x="2506" y="5544"/>
                    <a:pt x="2479" y="5508"/>
                    <a:pt x="2452" y="5373"/>
                  </a:cubicBezTo>
                  <a:cubicBezTo>
                    <a:pt x="2452" y="5346"/>
                    <a:pt x="2515" y="5174"/>
                    <a:pt x="3651" y="4561"/>
                  </a:cubicBezTo>
                  <a:cubicBezTo>
                    <a:pt x="4003" y="4363"/>
                    <a:pt x="4291" y="4246"/>
                    <a:pt x="4498" y="4210"/>
                  </a:cubicBezTo>
                  <a:cubicBezTo>
                    <a:pt x="4553" y="4201"/>
                    <a:pt x="4600" y="4196"/>
                    <a:pt x="4640" y="4196"/>
                  </a:cubicBezTo>
                  <a:close/>
                  <a:moveTo>
                    <a:pt x="18335" y="0"/>
                  </a:moveTo>
                  <a:lnTo>
                    <a:pt x="18263" y="9"/>
                  </a:lnTo>
                  <a:cubicBezTo>
                    <a:pt x="16802" y="217"/>
                    <a:pt x="15414" y="442"/>
                    <a:pt x="14116" y="676"/>
                  </a:cubicBezTo>
                  <a:cubicBezTo>
                    <a:pt x="8104" y="1776"/>
                    <a:pt x="3732" y="3263"/>
                    <a:pt x="1109" y="5093"/>
                  </a:cubicBezTo>
                  <a:cubicBezTo>
                    <a:pt x="370" y="5634"/>
                    <a:pt x="0" y="6409"/>
                    <a:pt x="18" y="7383"/>
                  </a:cubicBezTo>
                  <a:cubicBezTo>
                    <a:pt x="91" y="9086"/>
                    <a:pt x="262" y="10772"/>
                    <a:pt x="532" y="12413"/>
                  </a:cubicBezTo>
                  <a:cubicBezTo>
                    <a:pt x="559" y="12548"/>
                    <a:pt x="586" y="12674"/>
                    <a:pt x="604" y="12809"/>
                  </a:cubicBezTo>
                  <a:lnTo>
                    <a:pt x="613" y="12890"/>
                  </a:lnTo>
                  <a:lnTo>
                    <a:pt x="20047" y="9330"/>
                  </a:lnTo>
                  <a:lnTo>
                    <a:pt x="18335" y="0"/>
                  </a:lnTo>
                  <a:close/>
                </a:path>
              </a:pathLst>
            </a:custGeom>
            <a:solidFill>
              <a:srgbClr val="3C3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59"/>
            <p:cNvSpPr/>
            <p:nvPr/>
          </p:nvSpPr>
          <p:spPr>
            <a:xfrm>
              <a:off x="4101875" y="3397400"/>
              <a:ext cx="372750" cy="117625"/>
            </a:xfrm>
            <a:custGeom>
              <a:avLst/>
              <a:gdLst/>
              <a:ahLst/>
              <a:cxnLst/>
              <a:rect l="l" t="t" r="r" b="b"/>
              <a:pathLst>
                <a:path w="14910" h="4705" extrusionOk="0">
                  <a:moveTo>
                    <a:pt x="14392" y="1"/>
                  </a:moveTo>
                  <a:cubicBezTo>
                    <a:pt x="14361" y="1"/>
                    <a:pt x="14329" y="2"/>
                    <a:pt x="14296" y="5"/>
                  </a:cubicBezTo>
                  <a:cubicBezTo>
                    <a:pt x="13954" y="23"/>
                    <a:pt x="13809" y="176"/>
                    <a:pt x="13863" y="456"/>
                  </a:cubicBezTo>
                  <a:lnTo>
                    <a:pt x="13963" y="654"/>
                  </a:lnTo>
                  <a:cubicBezTo>
                    <a:pt x="14053" y="758"/>
                    <a:pt x="14169" y="814"/>
                    <a:pt x="14316" y="814"/>
                  </a:cubicBezTo>
                  <a:cubicBezTo>
                    <a:pt x="14361" y="814"/>
                    <a:pt x="14408" y="809"/>
                    <a:pt x="14458" y="798"/>
                  </a:cubicBezTo>
                  <a:cubicBezTo>
                    <a:pt x="14774" y="744"/>
                    <a:pt x="14909" y="582"/>
                    <a:pt x="14864" y="329"/>
                  </a:cubicBezTo>
                  <a:cubicBezTo>
                    <a:pt x="14823" y="110"/>
                    <a:pt x="14666" y="1"/>
                    <a:pt x="14392" y="1"/>
                  </a:cubicBezTo>
                  <a:close/>
                  <a:moveTo>
                    <a:pt x="3386" y="2537"/>
                  </a:moveTo>
                  <a:cubicBezTo>
                    <a:pt x="3375" y="2537"/>
                    <a:pt x="3364" y="2538"/>
                    <a:pt x="3353" y="2538"/>
                  </a:cubicBezTo>
                  <a:cubicBezTo>
                    <a:pt x="3056" y="2538"/>
                    <a:pt x="2930" y="2700"/>
                    <a:pt x="2993" y="2998"/>
                  </a:cubicBezTo>
                  <a:cubicBezTo>
                    <a:pt x="3039" y="3258"/>
                    <a:pt x="3169" y="3388"/>
                    <a:pt x="3390" y="3388"/>
                  </a:cubicBezTo>
                  <a:cubicBezTo>
                    <a:pt x="3429" y="3388"/>
                    <a:pt x="3471" y="3384"/>
                    <a:pt x="3516" y="3376"/>
                  </a:cubicBezTo>
                  <a:cubicBezTo>
                    <a:pt x="3651" y="3349"/>
                    <a:pt x="3750" y="3286"/>
                    <a:pt x="3804" y="3169"/>
                  </a:cubicBezTo>
                  <a:cubicBezTo>
                    <a:pt x="3858" y="3070"/>
                    <a:pt x="3867" y="2971"/>
                    <a:pt x="3858" y="2880"/>
                  </a:cubicBezTo>
                  <a:cubicBezTo>
                    <a:pt x="3815" y="2646"/>
                    <a:pt x="3655" y="2537"/>
                    <a:pt x="3386" y="2537"/>
                  </a:cubicBezTo>
                  <a:close/>
                  <a:moveTo>
                    <a:pt x="2290" y="3104"/>
                  </a:moveTo>
                  <a:cubicBezTo>
                    <a:pt x="2061" y="3104"/>
                    <a:pt x="1719" y="3229"/>
                    <a:pt x="1262" y="3475"/>
                  </a:cubicBezTo>
                  <a:cubicBezTo>
                    <a:pt x="415" y="3935"/>
                    <a:pt x="0" y="4232"/>
                    <a:pt x="27" y="4377"/>
                  </a:cubicBezTo>
                  <a:cubicBezTo>
                    <a:pt x="45" y="4485"/>
                    <a:pt x="72" y="4566"/>
                    <a:pt x="108" y="4593"/>
                  </a:cubicBezTo>
                  <a:cubicBezTo>
                    <a:pt x="164" y="4668"/>
                    <a:pt x="264" y="4704"/>
                    <a:pt x="404" y="4704"/>
                  </a:cubicBezTo>
                  <a:cubicBezTo>
                    <a:pt x="466" y="4704"/>
                    <a:pt x="536" y="4697"/>
                    <a:pt x="613" y="4683"/>
                  </a:cubicBezTo>
                  <a:cubicBezTo>
                    <a:pt x="1046" y="4602"/>
                    <a:pt x="1487" y="4413"/>
                    <a:pt x="1947" y="4115"/>
                  </a:cubicBezTo>
                  <a:cubicBezTo>
                    <a:pt x="2434" y="3818"/>
                    <a:pt x="2659" y="3565"/>
                    <a:pt x="2623" y="3367"/>
                  </a:cubicBezTo>
                  <a:cubicBezTo>
                    <a:pt x="2590" y="3191"/>
                    <a:pt x="2479" y="3104"/>
                    <a:pt x="2290" y="3104"/>
                  </a:cubicBezTo>
                  <a:close/>
                </a:path>
              </a:pathLst>
            </a:custGeom>
            <a:solidFill>
              <a:srgbClr val="4547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59"/>
            <p:cNvSpPr/>
            <p:nvPr/>
          </p:nvSpPr>
          <p:spPr>
            <a:xfrm>
              <a:off x="4038775" y="3369325"/>
              <a:ext cx="550325" cy="519150"/>
            </a:xfrm>
            <a:custGeom>
              <a:avLst/>
              <a:gdLst/>
              <a:ahLst/>
              <a:cxnLst/>
              <a:rect l="l" t="t" r="r" b="b"/>
              <a:pathLst>
                <a:path w="22013" h="20766" extrusionOk="0">
                  <a:moveTo>
                    <a:pt x="18293" y="414"/>
                  </a:moveTo>
                  <a:cubicBezTo>
                    <a:pt x="18449" y="1112"/>
                    <a:pt x="18591" y="1809"/>
                    <a:pt x="18740" y="2507"/>
                  </a:cubicBezTo>
                  <a:lnTo>
                    <a:pt x="19200" y="4797"/>
                  </a:lnTo>
                  <a:cubicBezTo>
                    <a:pt x="19506" y="6320"/>
                    <a:pt x="19795" y="7843"/>
                    <a:pt x="20065" y="9376"/>
                  </a:cubicBezTo>
                  <a:cubicBezTo>
                    <a:pt x="20345" y="10908"/>
                    <a:pt x="20624" y="12431"/>
                    <a:pt x="20876" y="13964"/>
                  </a:cubicBezTo>
                  <a:lnTo>
                    <a:pt x="21255" y="16262"/>
                  </a:lnTo>
                  <a:cubicBezTo>
                    <a:pt x="21362" y="16971"/>
                    <a:pt x="21477" y="17673"/>
                    <a:pt x="21585" y="18374"/>
                  </a:cubicBezTo>
                  <a:lnTo>
                    <a:pt x="21585" y="18374"/>
                  </a:lnTo>
                  <a:cubicBezTo>
                    <a:pt x="20571" y="18546"/>
                    <a:pt x="19557" y="18733"/>
                    <a:pt x="18551" y="18903"/>
                  </a:cubicBezTo>
                  <a:cubicBezTo>
                    <a:pt x="18010" y="18994"/>
                    <a:pt x="17478" y="19093"/>
                    <a:pt x="16937" y="19183"/>
                  </a:cubicBezTo>
                  <a:lnTo>
                    <a:pt x="16135" y="19309"/>
                  </a:lnTo>
                  <a:lnTo>
                    <a:pt x="15333" y="19435"/>
                  </a:lnTo>
                  <a:cubicBezTo>
                    <a:pt x="14801" y="19525"/>
                    <a:pt x="14260" y="19588"/>
                    <a:pt x="13728" y="19670"/>
                  </a:cubicBezTo>
                  <a:lnTo>
                    <a:pt x="12917" y="19769"/>
                  </a:lnTo>
                  <a:cubicBezTo>
                    <a:pt x="12647" y="19796"/>
                    <a:pt x="12385" y="19832"/>
                    <a:pt x="12115" y="19850"/>
                  </a:cubicBezTo>
                  <a:cubicBezTo>
                    <a:pt x="11033" y="19967"/>
                    <a:pt x="9961" y="20030"/>
                    <a:pt x="8879" y="20066"/>
                  </a:cubicBezTo>
                  <a:cubicBezTo>
                    <a:pt x="8626" y="20073"/>
                    <a:pt x="8372" y="20076"/>
                    <a:pt x="8118" y="20076"/>
                  </a:cubicBezTo>
                  <a:cubicBezTo>
                    <a:pt x="7297" y="20076"/>
                    <a:pt x="6473" y="20041"/>
                    <a:pt x="5661" y="19958"/>
                  </a:cubicBezTo>
                  <a:cubicBezTo>
                    <a:pt x="5400" y="19922"/>
                    <a:pt x="5129" y="19895"/>
                    <a:pt x="4868" y="19850"/>
                  </a:cubicBezTo>
                  <a:lnTo>
                    <a:pt x="4480" y="19778"/>
                  </a:lnTo>
                  <a:lnTo>
                    <a:pt x="4282" y="19742"/>
                  </a:lnTo>
                  <a:cubicBezTo>
                    <a:pt x="4219" y="19733"/>
                    <a:pt x="4165" y="19715"/>
                    <a:pt x="4102" y="19706"/>
                  </a:cubicBezTo>
                  <a:cubicBezTo>
                    <a:pt x="3624" y="19579"/>
                    <a:pt x="3209" y="19336"/>
                    <a:pt x="2921" y="18957"/>
                  </a:cubicBezTo>
                  <a:cubicBezTo>
                    <a:pt x="2776" y="18777"/>
                    <a:pt x="2668" y="18561"/>
                    <a:pt x="2578" y="18326"/>
                  </a:cubicBezTo>
                  <a:cubicBezTo>
                    <a:pt x="2542" y="18218"/>
                    <a:pt x="2497" y="18083"/>
                    <a:pt x="2452" y="17957"/>
                  </a:cubicBezTo>
                  <a:lnTo>
                    <a:pt x="2326" y="17569"/>
                  </a:lnTo>
                  <a:cubicBezTo>
                    <a:pt x="2164" y="17056"/>
                    <a:pt x="2010" y="16533"/>
                    <a:pt x="1866" y="16019"/>
                  </a:cubicBezTo>
                  <a:cubicBezTo>
                    <a:pt x="1578" y="14973"/>
                    <a:pt x="1343" y="13919"/>
                    <a:pt x="1145" y="12855"/>
                  </a:cubicBezTo>
                  <a:cubicBezTo>
                    <a:pt x="947" y="11800"/>
                    <a:pt x="802" y="10728"/>
                    <a:pt x="694" y="9664"/>
                  </a:cubicBezTo>
                  <a:cubicBezTo>
                    <a:pt x="649" y="9123"/>
                    <a:pt x="604" y="8591"/>
                    <a:pt x="568" y="8051"/>
                  </a:cubicBezTo>
                  <a:lnTo>
                    <a:pt x="550" y="7645"/>
                  </a:lnTo>
                  <a:cubicBezTo>
                    <a:pt x="541" y="7510"/>
                    <a:pt x="541" y="7393"/>
                    <a:pt x="550" y="7266"/>
                  </a:cubicBezTo>
                  <a:cubicBezTo>
                    <a:pt x="559" y="7023"/>
                    <a:pt x="595" y="6771"/>
                    <a:pt x="676" y="6545"/>
                  </a:cubicBezTo>
                  <a:cubicBezTo>
                    <a:pt x="829" y="6086"/>
                    <a:pt x="1145" y="5698"/>
                    <a:pt x="1569" y="5419"/>
                  </a:cubicBezTo>
                  <a:cubicBezTo>
                    <a:pt x="2001" y="5121"/>
                    <a:pt x="2461" y="4851"/>
                    <a:pt x="2930" y="4598"/>
                  </a:cubicBezTo>
                  <a:cubicBezTo>
                    <a:pt x="3867" y="4094"/>
                    <a:pt x="4859" y="3661"/>
                    <a:pt x="5868" y="3291"/>
                  </a:cubicBezTo>
                  <a:cubicBezTo>
                    <a:pt x="7878" y="2543"/>
                    <a:pt x="9970" y="1984"/>
                    <a:pt x="12079" y="1525"/>
                  </a:cubicBezTo>
                  <a:cubicBezTo>
                    <a:pt x="14139" y="1077"/>
                    <a:pt x="16208" y="716"/>
                    <a:pt x="18293" y="414"/>
                  </a:cubicBezTo>
                  <a:close/>
                  <a:moveTo>
                    <a:pt x="18441" y="0"/>
                  </a:moveTo>
                  <a:cubicBezTo>
                    <a:pt x="18436" y="0"/>
                    <a:pt x="18430" y="1"/>
                    <a:pt x="18425" y="1"/>
                  </a:cubicBezTo>
                  <a:lnTo>
                    <a:pt x="18416" y="1"/>
                  </a:lnTo>
                  <a:cubicBezTo>
                    <a:pt x="16261" y="299"/>
                    <a:pt x="14116" y="650"/>
                    <a:pt x="11989" y="1101"/>
                  </a:cubicBezTo>
                  <a:cubicBezTo>
                    <a:pt x="9861" y="1543"/>
                    <a:pt x="7752" y="2092"/>
                    <a:pt x="5697" y="2832"/>
                  </a:cubicBezTo>
                  <a:cubicBezTo>
                    <a:pt x="4669" y="3201"/>
                    <a:pt x="3660" y="3634"/>
                    <a:pt x="2686" y="4148"/>
                  </a:cubicBezTo>
                  <a:cubicBezTo>
                    <a:pt x="2200" y="4400"/>
                    <a:pt x="1731" y="4679"/>
                    <a:pt x="1262" y="4995"/>
                  </a:cubicBezTo>
                  <a:cubicBezTo>
                    <a:pt x="784" y="5301"/>
                    <a:pt x="361" y="5797"/>
                    <a:pt x="171" y="6374"/>
                  </a:cubicBezTo>
                  <a:cubicBezTo>
                    <a:pt x="72" y="6653"/>
                    <a:pt x="18" y="6951"/>
                    <a:pt x="9" y="7239"/>
                  </a:cubicBezTo>
                  <a:cubicBezTo>
                    <a:pt x="0" y="7393"/>
                    <a:pt x="0" y="7537"/>
                    <a:pt x="9" y="7672"/>
                  </a:cubicBezTo>
                  <a:lnTo>
                    <a:pt x="27" y="8078"/>
                  </a:lnTo>
                  <a:cubicBezTo>
                    <a:pt x="54" y="8628"/>
                    <a:pt x="90" y="9168"/>
                    <a:pt x="135" y="9709"/>
                  </a:cubicBezTo>
                  <a:cubicBezTo>
                    <a:pt x="244" y="10800"/>
                    <a:pt x="379" y="11882"/>
                    <a:pt x="568" y="12963"/>
                  </a:cubicBezTo>
                  <a:cubicBezTo>
                    <a:pt x="757" y="14036"/>
                    <a:pt x="992" y="15118"/>
                    <a:pt x="1271" y="16172"/>
                  </a:cubicBezTo>
                  <a:cubicBezTo>
                    <a:pt x="1406" y="16704"/>
                    <a:pt x="1560" y="17236"/>
                    <a:pt x="1722" y="17759"/>
                  </a:cubicBezTo>
                  <a:lnTo>
                    <a:pt x="1848" y="18155"/>
                  </a:lnTo>
                  <a:cubicBezTo>
                    <a:pt x="1893" y="18281"/>
                    <a:pt x="1929" y="18408"/>
                    <a:pt x="1983" y="18552"/>
                  </a:cubicBezTo>
                  <a:cubicBezTo>
                    <a:pt x="2082" y="18831"/>
                    <a:pt x="2218" y="19111"/>
                    <a:pt x="2407" y="19354"/>
                  </a:cubicBezTo>
                  <a:cubicBezTo>
                    <a:pt x="2776" y="19859"/>
                    <a:pt x="3353" y="20192"/>
                    <a:pt x="3930" y="20346"/>
                  </a:cubicBezTo>
                  <a:cubicBezTo>
                    <a:pt x="4002" y="20364"/>
                    <a:pt x="4074" y="20382"/>
                    <a:pt x="4147" y="20400"/>
                  </a:cubicBezTo>
                  <a:lnTo>
                    <a:pt x="4354" y="20436"/>
                  </a:lnTo>
                  <a:lnTo>
                    <a:pt x="4760" y="20508"/>
                  </a:lnTo>
                  <a:cubicBezTo>
                    <a:pt x="5039" y="20562"/>
                    <a:pt x="5309" y="20589"/>
                    <a:pt x="5589" y="20625"/>
                  </a:cubicBezTo>
                  <a:cubicBezTo>
                    <a:pt x="6490" y="20728"/>
                    <a:pt x="7397" y="20765"/>
                    <a:pt x="8301" y="20765"/>
                  </a:cubicBezTo>
                  <a:cubicBezTo>
                    <a:pt x="8500" y="20765"/>
                    <a:pt x="8698" y="20763"/>
                    <a:pt x="8897" y="20760"/>
                  </a:cubicBezTo>
                  <a:cubicBezTo>
                    <a:pt x="9997" y="20742"/>
                    <a:pt x="11096" y="20670"/>
                    <a:pt x="12187" y="20544"/>
                  </a:cubicBezTo>
                  <a:cubicBezTo>
                    <a:pt x="12457" y="20526"/>
                    <a:pt x="12728" y="20490"/>
                    <a:pt x="12998" y="20454"/>
                  </a:cubicBezTo>
                  <a:lnTo>
                    <a:pt x="13819" y="20355"/>
                  </a:lnTo>
                  <a:cubicBezTo>
                    <a:pt x="14359" y="20273"/>
                    <a:pt x="14900" y="20210"/>
                    <a:pt x="15441" y="20120"/>
                  </a:cubicBezTo>
                  <a:cubicBezTo>
                    <a:pt x="16523" y="19949"/>
                    <a:pt x="17595" y="19742"/>
                    <a:pt x="18668" y="19516"/>
                  </a:cubicBezTo>
                  <a:cubicBezTo>
                    <a:pt x="19200" y="19399"/>
                    <a:pt x="19732" y="19264"/>
                    <a:pt x="20263" y="19147"/>
                  </a:cubicBezTo>
                  <a:cubicBezTo>
                    <a:pt x="20795" y="19012"/>
                    <a:pt x="21318" y="18876"/>
                    <a:pt x="21850" y="18723"/>
                  </a:cubicBezTo>
                  <a:lnTo>
                    <a:pt x="21859" y="18723"/>
                  </a:lnTo>
                  <a:cubicBezTo>
                    <a:pt x="21958" y="18696"/>
                    <a:pt x="22012" y="18597"/>
                    <a:pt x="21994" y="18498"/>
                  </a:cubicBezTo>
                  <a:cubicBezTo>
                    <a:pt x="21823" y="17741"/>
                    <a:pt x="21670" y="16983"/>
                    <a:pt x="21507" y="16217"/>
                  </a:cubicBezTo>
                  <a:lnTo>
                    <a:pt x="21057" y="13937"/>
                  </a:lnTo>
                  <a:cubicBezTo>
                    <a:pt x="20750" y="12413"/>
                    <a:pt x="20462" y="10881"/>
                    <a:pt x="20173" y="9358"/>
                  </a:cubicBezTo>
                  <a:cubicBezTo>
                    <a:pt x="19894" y="7825"/>
                    <a:pt x="19623" y="6302"/>
                    <a:pt x="19362" y="4770"/>
                  </a:cubicBezTo>
                  <a:lnTo>
                    <a:pt x="18983" y="2471"/>
                  </a:lnTo>
                  <a:cubicBezTo>
                    <a:pt x="18866" y="1696"/>
                    <a:pt x="18740" y="930"/>
                    <a:pt x="18632" y="163"/>
                  </a:cubicBezTo>
                  <a:cubicBezTo>
                    <a:pt x="18623" y="70"/>
                    <a:pt x="18535" y="0"/>
                    <a:pt x="184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59"/>
            <p:cNvSpPr/>
            <p:nvPr/>
          </p:nvSpPr>
          <p:spPr>
            <a:xfrm>
              <a:off x="4780825" y="3534300"/>
              <a:ext cx="393725" cy="234375"/>
            </a:xfrm>
            <a:custGeom>
              <a:avLst/>
              <a:gdLst/>
              <a:ahLst/>
              <a:cxnLst/>
              <a:rect l="l" t="t" r="r" b="b"/>
              <a:pathLst>
                <a:path w="15749" h="9375" extrusionOk="0">
                  <a:moveTo>
                    <a:pt x="9397" y="3441"/>
                  </a:moveTo>
                  <a:cubicBezTo>
                    <a:pt x="9426" y="3441"/>
                    <a:pt x="9456" y="3446"/>
                    <a:pt x="9484" y="3453"/>
                  </a:cubicBezTo>
                  <a:cubicBezTo>
                    <a:pt x="9511" y="3453"/>
                    <a:pt x="9538" y="3462"/>
                    <a:pt x="9565" y="3471"/>
                  </a:cubicBezTo>
                  <a:cubicBezTo>
                    <a:pt x="9781" y="3561"/>
                    <a:pt x="9862" y="3705"/>
                    <a:pt x="9808" y="3930"/>
                  </a:cubicBezTo>
                  <a:cubicBezTo>
                    <a:pt x="9765" y="4109"/>
                    <a:pt x="9683" y="4191"/>
                    <a:pt x="9539" y="4191"/>
                  </a:cubicBezTo>
                  <a:cubicBezTo>
                    <a:pt x="9501" y="4191"/>
                    <a:pt x="9459" y="4185"/>
                    <a:pt x="9412" y="4174"/>
                  </a:cubicBezTo>
                  <a:cubicBezTo>
                    <a:pt x="9267" y="4147"/>
                    <a:pt x="9186" y="4066"/>
                    <a:pt x="9168" y="3939"/>
                  </a:cubicBezTo>
                  <a:cubicBezTo>
                    <a:pt x="9159" y="3795"/>
                    <a:pt x="9159" y="3714"/>
                    <a:pt x="9159" y="3705"/>
                  </a:cubicBezTo>
                  <a:cubicBezTo>
                    <a:pt x="9207" y="3492"/>
                    <a:pt x="9303" y="3441"/>
                    <a:pt x="9397" y="3441"/>
                  </a:cubicBezTo>
                  <a:close/>
                  <a:moveTo>
                    <a:pt x="8451" y="3776"/>
                  </a:moveTo>
                  <a:cubicBezTo>
                    <a:pt x="8510" y="3776"/>
                    <a:pt x="8562" y="3781"/>
                    <a:pt x="8609" y="3786"/>
                  </a:cubicBezTo>
                  <a:cubicBezTo>
                    <a:pt x="8717" y="3813"/>
                    <a:pt x="8844" y="3885"/>
                    <a:pt x="8781" y="4147"/>
                  </a:cubicBezTo>
                  <a:cubicBezTo>
                    <a:pt x="8763" y="4183"/>
                    <a:pt x="8582" y="4336"/>
                    <a:pt x="7095" y="4733"/>
                  </a:cubicBezTo>
                  <a:cubicBezTo>
                    <a:pt x="6230" y="4952"/>
                    <a:pt x="5579" y="5062"/>
                    <a:pt x="5151" y="5062"/>
                  </a:cubicBezTo>
                  <a:cubicBezTo>
                    <a:pt x="5017" y="5062"/>
                    <a:pt x="4905" y="5052"/>
                    <a:pt x="4814" y="5030"/>
                  </a:cubicBezTo>
                  <a:cubicBezTo>
                    <a:pt x="4445" y="4949"/>
                    <a:pt x="4436" y="4769"/>
                    <a:pt x="4472" y="4616"/>
                  </a:cubicBezTo>
                  <a:cubicBezTo>
                    <a:pt x="4517" y="4435"/>
                    <a:pt x="4697" y="4336"/>
                    <a:pt x="5031" y="4300"/>
                  </a:cubicBezTo>
                  <a:cubicBezTo>
                    <a:pt x="5851" y="4237"/>
                    <a:pt x="6500" y="4156"/>
                    <a:pt x="6942" y="4066"/>
                  </a:cubicBezTo>
                  <a:cubicBezTo>
                    <a:pt x="7257" y="4003"/>
                    <a:pt x="7726" y="3903"/>
                    <a:pt x="8312" y="3786"/>
                  </a:cubicBezTo>
                  <a:cubicBezTo>
                    <a:pt x="8361" y="3779"/>
                    <a:pt x="8408" y="3776"/>
                    <a:pt x="8451" y="3776"/>
                  </a:cubicBezTo>
                  <a:close/>
                  <a:moveTo>
                    <a:pt x="587" y="3687"/>
                  </a:moveTo>
                  <a:lnTo>
                    <a:pt x="1" y="6238"/>
                  </a:lnTo>
                  <a:lnTo>
                    <a:pt x="1416" y="6563"/>
                  </a:lnTo>
                  <a:lnTo>
                    <a:pt x="2002" y="4012"/>
                  </a:lnTo>
                  <a:lnTo>
                    <a:pt x="587" y="3687"/>
                  </a:lnTo>
                  <a:close/>
                  <a:moveTo>
                    <a:pt x="13116" y="1235"/>
                  </a:moveTo>
                  <a:lnTo>
                    <a:pt x="12972" y="1289"/>
                  </a:lnTo>
                  <a:cubicBezTo>
                    <a:pt x="12008" y="1668"/>
                    <a:pt x="10556" y="2110"/>
                    <a:pt x="8654" y="2623"/>
                  </a:cubicBezTo>
                  <a:cubicBezTo>
                    <a:pt x="5806" y="3399"/>
                    <a:pt x="3922" y="3795"/>
                    <a:pt x="3075" y="3795"/>
                  </a:cubicBezTo>
                  <a:lnTo>
                    <a:pt x="3012" y="3795"/>
                  </a:lnTo>
                  <a:lnTo>
                    <a:pt x="2327" y="6770"/>
                  </a:lnTo>
                  <a:lnTo>
                    <a:pt x="11368" y="8843"/>
                  </a:lnTo>
                  <a:lnTo>
                    <a:pt x="13116" y="1235"/>
                  </a:lnTo>
                  <a:close/>
                  <a:moveTo>
                    <a:pt x="14288" y="0"/>
                  </a:moveTo>
                  <a:lnTo>
                    <a:pt x="12215" y="9041"/>
                  </a:lnTo>
                  <a:lnTo>
                    <a:pt x="13675" y="9375"/>
                  </a:lnTo>
                  <a:lnTo>
                    <a:pt x="15748" y="334"/>
                  </a:lnTo>
                  <a:lnTo>
                    <a:pt x="14288" y="0"/>
                  </a:lnTo>
                  <a:close/>
                </a:path>
              </a:pathLst>
            </a:custGeom>
            <a:solidFill>
              <a:srgbClr val="3C3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59"/>
            <p:cNvSpPr/>
            <p:nvPr/>
          </p:nvSpPr>
          <p:spPr>
            <a:xfrm>
              <a:off x="4772275" y="3553675"/>
              <a:ext cx="363275" cy="417375"/>
            </a:xfrm>
            <a:custGeom>
              <a:avLst/>
              <a:gdLst/>
              <a:ahLst/>
              <a:cxnLst/>
              <a:rect l="l" t="t" r="r" b="b"/>
              <a:pathLst>
                <a:path w="14531" h="16695" extrusionOk="0">
                  <a:moveTo>
                    <a:pt x="14531" y="1"/>
                  </a:moveTo>
                  <a:cubicBezTo>
                    <a:pt x="14279" y="172"/>
                    <a:pt x="13891" y="370"/>
                    <a:pt x="13350" y="587"/>
                  </a:cubicBezTo>
                  <a:lnTo>
                    <a:pt x="11646" y="7978"/>
                  </a:lnTo>
                  <a:lnTo>
                    <a:pt x="2759" y="5941"/>
                  </a:lnTo>
                  <a:lnTo>
                    <a:pt x="3318" y="3534"/>
                  </a:lnTo>
                  <a:lnTo>
                    <a:pt x="2254" y="3291"/>
                  </a:lnTo>
                  <a:lnTo>
                    <a:pt x="1704" y="5697"/>
                  </a:lnTo>
                  <a:lnTo>
                    <a:pt x="433" y="5400"/>
                  </a:lnTo>
                  <a:lnTo>
                    <a:pt x="109" y="6842"/>
                  </a:lnTo>
                  <a:lnTo>
                    <a:pt x="0" y="7311"/>
                  </a:lnTo>
                  <a:lnTo>
                    <a:pt x="2326" y="7852"/>
                  </a:lnTo>
                  <a:lnTo>
                    <a:pt x="2236" y="8248"/>
                  </a:lnTo>
                  <a:cubicBezTo>
                    <a:pt x="2984" y="8501"/>
                    <a:pt x="4507" y="9645"/>
                    <a:pt x="6797" y="11683"/>
                  </a:cubicBezTo>
                  <a:cubicBezTo>
                    <a:pt x="9014" y="13648"/>
                    <a:pt x="10384" y="15027"/>
                    <a:pt x="10907" y="15811"/>
                  </a:cubicBezTo>
                  <a:lnTo>
                    <a:pt x="10772" y="16397"/>
                  </a:lnTo>
                  <a:lnTo>
                    <a:pt x="12079" y="16694"/>
                  </a:lnTo>
                  <a:lnTo>
                    <a:pt x="13954" y="8510"/>
                  </a:lnTo>
                  <a:lnTo>
                    <a:pt x="12656" y="8203"/>
                  </a:lnTo>
                  <a:lnTo>
                    <a:pt x="14531" y="1"/>
                  </a:lnTo>
                  <a:close/>
                </a:path>
              </a:pathLst>
            </a:custGeom>
            <a:solidFill>
              <a:srgbClr val="3033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59"/>
            <p:cNvSpPr/>
            <p:nvPr/>
          </p:nvSpPr>
          <p:spPr>
            <a:xfrm>
              <a:off x="4702650" y="3626025"/>
              <a:ext cx="70775" cy="58375"/>
            </a:xfrm>
            <a:custGeom>
              <a:avLst/>
              <a:gdLst/>
              <a:ahLst/>
              <a:cxnLst/>
              <a:rect l="l" t="t" r="r" b="b"/>
              <a:pathLst>
                <a:path w="2831" h="2335" extrusionOk="0">
                  <a:moveTo>
                    <a:pt x="0" y="0"/>
                  </a:moveTo>
                  <a:lnTo>
                    <a:pt x="198" y="1118"/>
                  </a:lnTo>
                  <a:lnTo>
                    <a:pt x="325" y="1848"/>
                  </a:lnTo>
                  <a:lnTo>
                    <a:pt x="2443" y="2335"/>
                  </a:lnTo>
                  <a:lnTo>
                    <a:pt x="2831" y="6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59"/>
            <p:cNvSpPr/>
            <p:nvPr/>
          </p:nvSpPr>
          <p:spPr>
            <a:xfrm>
              <a:off x="4710750" y="3642250"/>
              <a:ext cx="82050" cy="82500"/>
            </a:xfrm>
            <a:custGeom>
              <a:avLst/>
              <a:gdLst/>
              <a:ahLst/>
              <a:cxnLst/>
              <a:rect l="l" t="t" r="r" b="b"/>
              <a:pathLst>
                <a:path w="3282" h="3300" extrusionOk="0">
                  <a:moveTo>
                    <a:pt x="2507" y="0"/>
                  </a:moveTo>
                  <a:lnTo>
                    <a:pt x="2119" y="1686"/>
                  </a:lnTo>
                  <a:lnTo>
                    <a:pt x="1" y="1199"/>
                  </a:lnTo>
                  <a:lnTo>
                    <a:pt x="298" y="2776"/>
                  </a:lnTo>
                  <a:lnTo>
                    <a:pt x="2570" y="3299"/>
                  </a:lnTo>
                  <a:lnTo>
                    <a:pt x="2894" y="1857"/>
                  </a:lnTo>
                  <a:lnTo>
                    <a:pt x="3282" y="180"/>
                  </a:lnTo>
                  <a:lnTo>
                    <a:pt x="2507" y="0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59"/>
            <p:cNvSpPr/>
            <p:nvPr/>
          </p:nvSpPr>
          <p:spPr>
            <a:xfrm>
              <a:off x="4889225" y="3618300"/>
              <a:ext cx="140200" cy="44575"/>
            </a:xfrm>
            <a:custGeom>
              <a:avLst/>
              <a:gdLst/>
              <a:ahLst/>
              <a:cxnLst/>
              <a:rect l="l" t="t" r="r" b="b"/>
              <a:pathLst>
                <a:path w="5608" h="1783" extrusionOk="0">
                  <a:moveTo>
                    <a:pt x="5066" y="0"/>
                  </a:moveTo>
                  <a:cubicBezTo>
                    <a:pt x="4904" y="0"/>
                    <a:pt x="4798" y="107"/>
                    <a:pt x="4751" y="327"/>
                  </a:cubicBezTo>
                  <a:cubicBezTo>
                    <a:pt x="4751" y="336"/>
                    <a:pt x="4751" y="426"/>
                    <a:pt x="4751" y="579"/>
                  </a:cubicBezTo>
                  <a:cubicBezTo>
                    <a:pt x="4778" y="751"/>
                    <a:pt x="4886" y="850"/>
                    <a:pt x="5057" y="895"/>
                  </a:cubicBezTo>
                  <a:cubicBezTo>
                    <a:pt x="5106" y="907"/>
                    <a:pt x="5152" y="913"/>
                    <a:pt x="5194" y="913"/>
                  </a:cubicBezTo>
                  <a:cubicBezTo>
                    <a:pt x="5379" y="913"/>
                    <a:pt x="5500" y="801"/>
                    <a:pt x="5544" y="588"/>
                  </a:cubicBezTo>
                  <a:cubicBezTo>
                    <a:pt x="5607" y="318"/>
                    <a:pt x="5508" y="138"/>
                    <a:pt x="5256" y="39"/>
                  </a:cubicBezTo>
                  <a:cubicBezTo>
                    <a:pt x="5186" y="13"/>
                    <a:pt x="5123" y="0"/>
                    <a:pt x="5066" y="0"/>
                  </a:cubicBezTo>
                  <a:close/>
                  <a:moveTo>
                    <a:pt x="4110" y="337"/>
                  </a:moveTo>
                  <a:cubicBezTo>
                    <a:pt x="4066" y="337"/>
                    <a:pt x="4018" y="340"/>
                    <a:pt x="3967" y="345"/>
                  </a:cubicBezTo>
                  <a:cubicBezTo>
                    <a:pt x="3372" y="471"/>
                    <a:pt x="2912" y="561"/>
                    <a:pt x="2588" y="625"/>
                  </a:cubicBezTo>
                  <a:cubicBezTo>
                    <a:pt x="2146" y="724"/>
                    <a:pt x="1506" y="805"/>
                    <a:pt x="686" y="868"/>
                  </a:cubicBezTo>
                  <a:cubicBezTo>
                    <a:pt x="316" y="904"/>
                    <a:pt x="109" y="1021"/>
                    <a:pt x="64" y="1237"/>
                  </a:cubicBezTo>
                  <a:cubicBezTo>
                    <a:pt x="1" y="1508"/>
                    <a:pt x="136" y="1670"/>
                    <a:pt x="460" y="1751"/>
                  </a:cubicBezTo>
                  <a:cubicBezTo>
                    <a:pt x="551" y="1772"/>
                    <a:pt x="662" y="1782"/>
                    <a:pt x="792" y="1782"/>
                  </a:cubicBezTo>
                  <a:cubicBezTo>
                    <a:pt x="1230" y="1782"/>
                    <a:pt x="1890" y="1667"/>
                    <a:pt x="2786" y="1445"/>
                  </a:cubicBezTo>
                  <a:cubicBezTo>
                    <a:pt x="3913" y="1147"/>
                    <a:pt x="4490" y="931"/>
                    <a:pt x="4517" y="805"/>
                  </a:cubicBezTo>
                  <a:cubicBezTo>
                    <a:pt x="4589" y="493"/>
                    <a:pt x="4455" y="337"/>
                    <a:pt x="4110" y="337"/>
                  </a:cubicBezTo>
                  <a:close/>
                </a:path>
              </a:pathLst>
            </a:custGeom>
            <a:solidFill>
              <a:srgbClr val="4547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59"/>
            <p:cNvSpPr/>
            <p:nvPr/>
          </p:nvSpPr>
          <p:spPr>
            <a:xfrm>
              <a:off x="5118850" y="3528450"/>
              <a:ext cx="709650" cy="395050"/>
            </a:xfrm>
            <a:custGeom>
              <a:avLst/>
              <a:gdLst/>
              <a:ahLst/>
              <a:cxnLst/>
              <a:rect l="l" t="t" r="r" b="b"/>
              <a:pathLst>
                <a:path w="28386" h="15802" extrusionOk="0">
                  <a:moveTo>
                    <a:pt x="4413" y="2577"/>
                  </a:moveTo>
                  <a:cubicBezTo>
                    <a:pt x="4514" y="2577"/>
                    <a:pt x="4667" y="2596"/>
                    <a:pt x="4895" y="2650"/>
                  </a:cubicBezTo>
                  <a:cubicBezTo>
                    <a:pt x="4986" y="2668"/>
                    <a:pt x="5085" y="2695"/>
                    <a:pt x="5193" y="2722"/>
                  </a:cubicBezTo>
                  <a:cubicBezTo>
                    <a:pt x="5833" y="2912"/>
                    <a:pt x="7771" y="3497"/>
                    <a:pt x="10944" y="4462"/>
                  </a:cubicBezTo>
                  <a:cubicBezTo>
                    <a:pt x="13432" y="5219"/>
                    <a:pt x="15865" y="5922"/>
                    <a:pt x="18164" y="6553"/>
                  </a:cubicBezTo>
                  <a:cubicBezTo>
                    <a:pt x="19137" y="6878"/>
                    <a:pt x="19579" y="7283"/>
                    <a:pt x="19471" y="7752"/>
                  </a:cubicBezTo>
                  <a:cubicBezTo>
                    <a:pt x="19426" y="7923"/>
                    <a:pt x="19327" y="8067"/>
                    <a:pt x="19155" y="8185"/>
                  </a:cubicBezTo>
                  <a:cubicBezTo>
                    <a:pt x="19012" y="8280"/>
                    <a:pt x="18869" y="8324"/>
                    <a:pt x="18725" y="8324"/>
                  </a:cubicBezTo>
                  <a:cubicBezTo>
                    <a:pt x="18679" y="8324"/>
                    <a:pt x="18633" y="8320"/>
                    <a:pt x="18588" y="8311"/>
                  </a:cubicBezTo>
                  <a:cubicBezTo>
                    <a:pt x="13179" y="6652"/>
                    <a:pt x="10241" y="5769"/>
                    <a:pt x="9862" y="5670"/>
                  </a:cubicBezTo>
                  <a:cubicBezTo>
                    <a:pt x="6752" y="4777"/>
                    <a:pt x="4922" y="4219"/>
                    <a:pt x="4436" y="4002"/>
                  </a:cubicBezTo>
                  <a:cubicBezTo>
                    <a:pt x="4030" y="3822"/>
                    <a:pt x="3868" y="3552"/>
                    <a:pt x="3958" y="3173"/>
                  </a:cubicBezTo>
                  <a:cubicBezTo>
                    <a:pt x="4030" y="2848"/>
                    <a:pt x="4138" y="2659"/>
                    <a:pt x="4273" y="2596"/>
                  </a:cubicBezTo>
                  <a:cubicBezTo>
                    <a:pt x="4302" y="2585"/>
                    <a:pt x="4346" y="2577"/>
                    <a:pt x="4413" y="2577"/>
                  </a:cubicBezTo>
                  <a:close/>
                  <a:moveTo>
                    <a:pt x="2200" y="0"/>
                  </a:moveTo>
                  <a:lnTo>
                    <a:pt x="1" y="9573"/>
                  </a:lnTo>
                  <a:lnTo>
                    <a:pt x="27133" y="15801"/>
                  </a:lnTo>
                  <a:lnTo>
                    <a:pt x="27151" y="15729"/>
                  </a:lnTo>
                  <a:cubicBezTo>
                    <a:pt x="27619" y="13755"/>
                    <a:pt x="27971" y="11718"/>
                    <a:pt x="28196" y="9699"/>
                  </a:cubicBezTo>
                  <a:cubicBezTo>
                    <a:pt x="28386" y="8825"/>
                    <a:pt x="27926" y="8248"/>
                    <a:pt x="26853" y="7977"/>
                  </a:cubicBezTo>
                  <a:cubicBezTo>
                    <a:pt x="18768" y="5048"/>
                    <a:pt x="10493" y="2371"/>
                    <a:pt x="2272" y="27"/>
                  </a:cubicBezTo>
                  <a:lnTo>
                    <a:pt x="2200" y="0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59"/>
            <p:cNvSpPr/>
            <p:nvPr/>
          </p:nvSpPr>
          <p:spPr>
            <a:xfrm>
              <a:off x="5213500" y="3590975"/>
              <a:ext cx="396875" cy="147475"/>
            </a:xfrm>
            <a:custGeom>
              <a:avLst/>
              <a:gdLst/>
              <a:ahLst/>
              <a:cxnLst/>
              <a:rect l="l" t="t" r="r" b="b"/>
              <a:pathLst>
                <a:path w="15875" h="5899" extrusionOk="0">
                  <a:moveTo>
                    <a:pt x="630" y="1"/>
                  </a:moveTo>
                  <a:cubicBezTo>
                    <a:pt x="562" y="1"/>
                    <a:pt x="505" y="8"/>
                    <a:pt x="460" y="23"/>
                  </a:cubicBezTo>
                  <a:cubicBezTo>
                    <a:pt x="298" y="95"/>
                    <a:pt x="181" y="302"/>
                    <a:pt x="100" y="663"/>
                  </a:cubicBezTo>
                  <a:cubicBezTo>
                    <a:pt x="1" y="1078"/>
                    <a:pt x="172" y="1384"/>
                    <a:pt x="623" y="1573"/>
                  </a:cubicBezTo>
                  <a:cubicBezTo>
                    <a:pt x="1118" y="1799"/>
                    <a:pt x="2921" y="2349"/>
                    <a:pt x="6049" y="3241"/>
                  </a:cubicBezTo>
                  <a:cubicBezTo>
                    <a:pt x="6437" y="3340"/>
                    <a:pt x="9348" y="4223"/>
                    <a:pt x="14784" y="5882"/>
                  </a:cubicBezTo>
                  <a:cubicBezTo>
                    <a:pt x="14838" y="5893"/>
                    <a:pt x="14891" y="5899"/>
                    <a:pt x="14944" y="5899"/>
                  </a:cubicBezTo>
                  <a:cubicBezTo>
                    <a:pt x="15103" y="5899"/>
                    <a:pt x="15257" y="5848"/>
                    <a:pt x="15405" y="5747"/>
                  </a:cubicBezTo>
                  <a:cubicBezTo>
                    <a:pt x="15595" y="5621"/>
                    <a:pt x="15712" y="5458"/>
                    <a:pt x="15757" y="5269"/>
                  </a:cubicBezTo>
                  <a:cubicBezTo>
                    <a:pt x="15874" y="4755"/>
                    <a:pt x="15424" y="4323"/>
                    <a:pt x="14405" y="3980"/>
                  </a:cubicBezTo>
                  <a:cubicBezTo>
                    <a:pt x="12088" y="3349"/>
                    <a:pt x="9682" y="2646"/>
                    <a:pt x="7176" y="1889"/>
                  </a:cubicBezTo>
                  <a:cubicBezTo>
                    <a:pt x="3976" y="915"/>
                    <a:pt x="2065" y="329"/>
                    <a:pt x="1425" y="149"/>
                  </a:cubicBezTo>
                  <a:cubicBezTo>
                    <a:pt x="1073" y="51"/>
                    <a:pt x="810" y="1"/>
                    <a:pt x="63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59"/>
            <p:cNvSpPr/>
            <p:nvPr/>
          </p:nvSpPr>
          <p:spPr>
            <a:xfrm>
              <a:off x="5070850" y="3766400"/>
              <a:ext cx="724975" cy="311175"/>
            </a:xfrm>
            <a:custGeom>
              <a:avLst/>
              <a:gdLst/>
              <a:ahLst/>
              <a:cxnLst/>
              <a:rect l="l" t="t" r="r" b="b"/>
              <a:pathLst>
                <a:path w="28999" h="12447" extrusionOk="0">
                  <a:moveTo>
                    <a:pt x="2011" y="1"/>
                  </a:moveTo>
                  <a:lnTo>
                    <a:pt x="136" y="8185"/>
                  </a:lnTo>
                  <a:lnTo>
                    <a:pt x="1" y="8753"/>
                  </a:lnTo>
                  <a:cubicBezTo>
                    <a:pt x="8672" y="10592"/>
                    <a:pt x="17172" y="11818"/>
                    <a:pt x="25501" y="12413"/>
                  </a:cubicBezTo>
                  <a:cubicBezTo>
                    <a:pt x="25660" y="12435"/>
                    <a:pt x="25809" y="12446"/>
                    <a:pt x="25949" y="12446"/>
                  </a:cubicBezTo>
                  <a:cubicBezTo>
                    <a:pt x="26720" y="12446"/>
                    <a:pt x="27220" y="12112"/>
                    <a:pt x="27448" y="11448"/>
                  </a:cubicBezTo>
                  <a:cubicBezTo>
                    <a:pt x="28061" y="9718"/>
                    <a:pt x="28575" y="7969"/>
                    <a:pt x="28999" y="6193"/>
                  </a:cubicBezTo>
                  <a:lnTo>
                    <a:pt x="2011" y="1"/>
                  </a:ln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59"/>
            <p:cNvSpPr/>
            <p:nvPr/>
          </p:nvSpPr>
          <p:spPr>
            <a:xfrm>
              <a:off x="4697000" y="3525875"/>
              <a:ext cx="1131500" cy="555150"/>
            </a:xfrm>
            <a:custGeom>
              <a:avLst/>
              <a:gdLst/>
              <a:ahLst/>
              <a:cxnLst/>
              <a:rect l="l" t="t" r="r" b="b"/>
              <a:pathLst>
                <a:path w="45260" h="22206" extrusionOk="0">
                  <a:moveTo>
                    <a:pt x="19277" y="430"/>
                  </a:moveTo>
                  <a:cubicBezTo>
                    <a:pt x="20268" y="625"/>
                    <a:pt x="21223" y="951"/>
                    <a:pt x="22193" y="1230"/>
                  </a:cubicBezTo>
                  <a:cubicBezTo>
                    <a:pt x="23221" y="1545"/>
                    <a:pt x="24248" y="1852"/>
                    <a:pt x="25276" y="2185"/>
                  </a:cubicBezTo>
                  <a:cubicBezTo>
                    <a:pt x="27331" y="2834"/>
                    <a:pt x="29377" y="3501"/>
                    <a:pt x="31414" y="4177"/>
                  </a:cubicBezTo>
                  <a:cubicBezTo>
                    <a:pt x="33460" y="4844"/>
                    <a:pt x="35489" y="5565"/>
                    <a:pt x="37544" y="6205"/>
                  </a:cubicBezTo>
                  <a:cubicBezTo>
                    <a:pt x="39599" y="6836"/>
                    <a:pt x="41627" y="7567"/>
                    <a:pt x="43637" y="8315"/>
                  </a:cubicBezTo>
                  <a:lnTo>
                    <a:pt x="43655" y="8324"/>
                  </a:lnTo>
                  <a:cubicBezTo>
                    <a:pt x="44016" y="8423"/>
                    <a:pt x="44367" y="8567"/>
                    <a:pt x="44602" y="8810"/>
                  </a:cubicBezTo>
                  <a:cubicBezTo>
                    <a:pt x="44710" y="8937"/>
                    <a:pt x="44782" y="9081"/>
                    <a:pt x="44818" y="9234"/>
                  </a:cubicBezTo>
                  <a:cubicBezTo>
                    <a:pt x="44845" y="9396"/>
                    <a:pt x="44836" y="9568"/>
                    <a:pt x="44800" y="9739"/>
                  </a:cubicBezTo>
                  <a:cubicBezTo>
                    <a:pt x="44791" y="9748"/>
                    <a:pt x="44791" y="9748"/>
                    <a:pt x="44791" y="9757"/>
                  </a:cubicBezTo>
                  <a:cubicBezTo>
                    <a:pt x="44728" y="10262"/>
                    <a:pt x="44665" y="10766"/>
                    <a:pt x="44593" y="11271"/>
                  </a:cubicBezTo>
                  <a:lnTo>
                    <a:pt x="44358" y="12777"/>
                  </a:lnTo>
                  <a:cubicBezTo>
                    <a:pt x="44268" y="13281"/>
                    <a:pt x="44196" y="13777"/>
                    <a:pt x="44097" y="14282"/>
                  </a:cubicBezTo>
                  <a:cubicBezTo>
                    <a:pt x="44016" y="14778"/>
                    <a:pt x="43908" y="15282"/>
                    <a:pt x="43799" y="15778"/>
                  </a:cubicBezTo>
                  <a:cubicBezTo>
                    <a:pt x="43637" y="16454"/>
                    <a:pt x="43457" y="17130"/>
                    <a:pt x="43259" y="17797"/>
                  </a:cubicBezTo>
                  <a:cubicBezTo>
                    <a:pt x="43051" y="18473"/>
                    <a:pt x="42853" y="19140"/>
                    <a:pt x="42646" y="19807"/>
                  </a:cubicBezTo>
                  <a:cubicBezTo>
                    <a:pt x="42546" y="20141"/>
                    <a:pt x="42438" y="20474"/>
                    <a:pt x="42321" y="20808"/>
                  </a:cubicBezTo>
                  <a:cubicBezTo>
                    <a:pt x="42294" y="20889"/>
                    <a:pt x="42267" y="20970"/>
                    <a:pt x="42240" y="21051"/>
                  </a:cubicBezTo>
                  <a:cubicBezTo>
                    <a:pt x="42213" y="21123"/>
                    <a:pt x="42177" y="21196"/>
                    <a:pt x="42141" y="21268"/>
                  </a:cubicBezTo>
                  <a:cubicBezTo>
                    <a:pt x="42069" y="21412"/>
                    <a:pt x="41970" y="21529"/>
                    <a:pt x="41852" y="21628"/>
                  </a:cubicBezTo>
                  <a:cubicBezTo>
                    <a:pt x="41618" y="21827"/>
                    <a:pt x="41294" y="21917"/>
                    <a:pt x="40969" y="21935"/>
                  </a:cubicBezTo>
                  <a:cubicBezTo>
                    <a:pt x="40798" y="21935"/>
                    <a:pt x="40636" y="21926"/>
                    <a:pt x="40455" y="21908"/>
                  </a:cubicBezTo>
                  <a:lnTo>
                    <a:pt x="39932" y="21872"/>
                  </a:lnTo>
                  <a:cubicBezTo>
                    <a:pt x="38526" y="21799"/>
                    <a:pt x="37138" y="21673"/>
                    <a:pt x="35741" y="21538"/>
                  </a:cubicBezTo>
                  <a:cubicBezTo>
                    <a:pt x="34344" y="21385"/>
                    <a:pt x="32947" y="21241"/>
                    <a:pt x="31559" y="21051"/>
                  </a:cubicBezTo>
                  <a:cubicBezTo>
                    <a:pt x="30864" y="20961"/>
                    <a:pt x="30170" y="20853"/>
                    <a:pt x="29485" y="20754"/>
                  </a:cubicBezTo>
                  <a:cubicBezTo>
                    <a:pt x="28791" y="20646"/>
                    <a:pt x="28097" y="20547"/>
                    <a:pt x="27403" y="20438"/>
                  </a:cubicBezTo>
                  <a:cubicBezTo>
                    <a:pt x="26015" y="20222"/>
                    <a:pt x="24636" y="19988"/>
                    <a:pt x="23257" y="19753"/>
                  </a:cubicBezTo>
                  <a:cubicBezTo>
                    <a:pt x="20562" y="19287"/>
                    <a:pt x="17868" y="18768"/>
                    <a:pt x="15191" y="18224"/>
                  </a:cubicBezTo>
                  <a:lnTo>
                    <a:pt x="15191" y="18224"/>
                  </a:lnTo>
                  <a:lnTo>
                    <a:pt x="15279" y="17851"/>
                  </a:lnTo>
                  <a:cubicBezTo>
                    <a:pt x="15297" y="17743"/>
                    <a:pt x="15234" y="17644"/>
                    <a:pt x="15135" y="17617"/>
                  </a:cubicBezTo>
                  <a:lnTo>
                    <a:pt x="14017" y="17362"/>
                  </a:lnTo>
                  <a:lnTo>
                    <a:pt x="14017" y="17362"/>
                  </a:lnTo>
                  <a:lnTo>
                    <a:pt x="14108" y="16968"/>
                  </a:lnTo>
                  <a:lnTo>
                    <a:pt x="14108" y="16959"/>
                  </a:lnTo>
                  <a:cubicBezTo>
                    <a:pt x="14117" y="16905"/>
                    <a:pt x="14108" y="16860"/>
                    <a:pt x="14081" y="16815"/>
                  </a:cubicBezTo>
                  <a:cubicBezTo>
                    <a:pt x="13774" y="16409"/>
                    <a:pt x="13441" y="16058"/>
                    <a:pt x="13098" y="15706"/>
                  </a:cubicBezTo>
                  <a:cubicBezTo>
                    <a:pt x="12756" y="15364"/>
                    <a:pt x="12413" y="15030"/>
                    <a:pt x="12061" y="14697"/>
                  </a:cubicBezTo>
                  <a:cubicBezTo>
                    <a:pt x="11349" y="14039"/>
                    <a:pt x="10628" y="13399"/>
                    <a:pt x="9907" y="12759"/>
                  </a:cubicBezTo>
                  <a:cubicBezTo>
                    <a:pt x="9177" y="12119"/>
                    <a:pt x="8447" y="11497"/>
                    <a:pt x="7708" y="10866"/>
                  </a:cubicBezTo>
                  <a:cubicBezTo>
                    <a:pt x="7338" y="10559"/>
                    <a:pt x="6969" y="10244"/>
                    <a:pt x="6581" y="9946"/>
                  </a:cubicBezTo>
                  <a:cubicBezTo>
                    <a:pt x="6392" y="9802"/>
                    <a:pt x="6184" y="9658"/>
                    <a:pt x="5977" y="9532"/>
                  </a:cubicBezTo>
                  <a:cubicBezTo>
                    <a:pt x="5818" y="9428"/>
                    <a:pt x="5653" y="9329"/>
                    <a:pt x="5471" y="9244"/>
                  </a:cubicBezTo>
                  <a:lnTo>
                    <a:pt x="5471" y="9244"/>
                  </a:lnTo>
                  <a:cubicBezTo>
                    <a:pt x="5490" y="9164"/>
                    <a:pt x="5510" y="9082"/>
                    <a:pt x="5526" y="9000"/>
                  </a:cubicBezTo>
                  <a:lnTo>
                    <a:pt x="5535" y="8955"/>
                  </a:lnTo>
                  <a:cubicBezTo>
                    <a:pt x="5535" y="8946"/>
                    <a:pt x="5535" y="8937"/>
                    <a:pt x="5535" y="8928"/>
                  </a:cubicBezTo>
                  <a:cubicBezTo>
                    <a:pt x="5535" y="8838"/>
                    <a:pt x="5463" y="8774"/>
                    <a:pt x="5382" y="8774"/>
                  </a:cubicBezTo>
                  <a:cubicBezTo>
                    <a:pt x="5175" y="8774"/>
                    <a:pt x="4976" y="8747"/>
                    <a:pt x="4778" y="8720"/>
                  </a:cubicBezTo>
                  <a:cubicBezTo>
                    <a:pt x="4580" y="8693"/>
                    <a:pt x="4382" y="8657"/>
                    <a:pt x="4192" y="8612"/>
                  </a:cubicBezTo>
                  <a:cubicBezTo>
                    <a:pt x="3994" y="8567"/>
                    <a:pt x="3805" y="8513"/>
                    <a:pt x="3615" y="8450"/>
                  </a:cubicBezTo>
                  <a:cubicBezTo>
                    <a:pt x="3488" y="8413"/>
                    <a:pt x="3360" y="8369"/>
                    <a:pt x="3236" y="8316"/>
                  </a:cubicBezTo>
                  <a:lnTo>
                    <a:pt x="3236" y="8316"/>
                  </a:lnTo>
                  <a:lnTo>
                    <a:pt x="3309" y="7999"/>
                  </a:lnTo>
                  <a:lnTo>
                    <a:pt x="3318" y="7963"/>
                  </a:lnTo>
                  <a:cubicBezTo>
                    <a:pt x="3318" y="7954"/>
                    <a:pt x="3318" y="7945"/>
                    <a:pt x="3318" y="7936"/>
                  </a:cubicBezTo>
                  <a:cubicBezTo>
                    <a:pt x="3318" y="7846"/>
                    <a:pt x="3255" y="7765"/>
                    <a:pt x="3165" y="7765"/>
                  </a:cubicBezTo>
                  <a:cubicBezTo>
                    <a:pt x="2966" y="7756"/>
                    <a:pt x="2768" y="7729"/>
                    <a:pt x="2579" y="7702"/>
                  </a:cubicBezTo>
                  <a:cubicBezTo>
                    <a:pt x="2390" y="7666"/>
                    <a:pt x="2200" y="7630"/>
                    <a:pt x="2011" y="7585"/>
                  </a:cubicBezTo>
                  <a:cubicBezTo>
                    <a:pt x="1680" y="7506"/>
                    <a:pt x="1350" y="7420"/>
                    <a:pt x="1031" y="7298"/>
                  </a:cubicBezTo>
                  <a:lnTo>
                    <a:pt x="1031" y="7298"/>
                  </a:lnTo>
                  <a:cubicBezTo>
                    <a:pt x="992" y="6753"/>
                    <a:pt x="915" y="6209"/>
                    <a:pt x="821" y="5665"/>
                  </a:cubicBezTo>
                  <a:cubicBezTo>
                    <a:pt x="746" y="5190"/>
                    <a:pt x="677" y="4708"/>
                    <a:pt x="519" y="4242"/>
                  </a:cubicBezTo>
                  <a:lnTo>
                    <a:pt x="519" y="4242"/>
                  </a:lnTo>
                  <a:cubicBezTo>
                    <a:pt x="712" y="4272"/>
                    <a:pt x="903" y="4309"/>
                    <a:pt x="1092" y="4349"/>
                  </a:cubicBezTo>
                  <a:cubicBezTo>
                    <a:pt x="1398" y="4403"/>
                    <a:pt x="1695" y="4475"/>
                    <a:pt x="1993" y="4547"/>
                  </a:cubicBezTo>
                  <a:cubicBezTo>
                    <a:pt x="2597" y="4691"/>
                    <a:pt x="3201" y="4844"/>
                    <a:pt x="3787" y="5025"/>
                  </a:cubicBezTo>
                  <a:lnTo>
                    <a:pt x="3805" y="5025"/>
                  </a:lnTo>
                  <a:cubicBezTo>
                    <a:pt x="3820" y="5029"/>
                    <a:pt x="3836" y="5031"/>
                    <a:pt x="3851" y="5031"/>
                  </a:cubicBezTo>
                  <a:cubicBezTo>
                    <a:pt x="3931" y="5031"/>
                    <a:pt x="3998" y="4973"/>
                    <a:pt x="4021" y="4889"/>
                  </a:cubicBezTo>
                  <a:lnTo>
                    <a:pt x="4021" y="4880"/>
                  </a:lnTo>
                  <a:lnTo>
                    <a:pt x="4148" y="4317"/>
                  </a:lnTo>
                  <a:lnTo>
                    <a:pt x="4148" y="4317"/>
                  </a:lnTo>
                  <a:cubicBezTo>
                    <a:pt x="4481" y="4347"/>
                    <a:pt x="4813" y="4416"/>
                    <a:pt x="5139" y="4484"/>
                  </a:cubicBezTo>
                  <a:cubicBezTo>
                    <a:pt x="5526" y="4583"/>
                    <a:pt x="5905" y="4682"/>
                    <a:pt x="6284" y="4835"/>
                  </a:cubicBezTo>
                  <a:cubicBezTo>
                    <a:pt x="6293" y="4844"/>
                    <a:pt x="6302" y="4844"/>
                    <a:pt x="6311" y="4844"/>
                  </a:cubicBezTo>
                  <a:cubicBezTo>
                    <a:pt x="6322" y="4847"/>
                    <a:pt x="6334" y="4848"/>
                    <a:pt x="6345" y="4848"/>
                  </a:cubicBezTo>
                  <a:cubicBezTo>
                    <a:pt x="6421" y="4848"/>
                    <a:pt x="6485" y="4797"/>
                    <a:pt x="6509" y="4718"/>
                  </a:cubicBezTo>
                  <a:lnTo>
                    <a:pt x="6509" y="4691"/>
                  </a:lnTo>
                  <a:lnTo>
                    <a:pt x="6584" y="4392"/>
                  </a:lnTo>
                  <a:lnTo>
                    <a:pt x="6584" y="4392"/>
                  </a:lnTo>
                  <a:cubicBezTo>
                    <a:pt x="7031" y="4355"/>
                    <a:pt x="7460" y="4267"/>
                    <a:pt x="7888" y="4186"/>
                  </a:cubicBezTo>
                  <a:cubicBezTo>
                    <a:pt x="8366" y="4087"/>
                    <a:pt x="8834" y="3970"/>
                    <a:pt x="9303" y="3862"/>
                  </a:cubicBezTo>
                  <a:cubicBezTo>
                    <a:pt x="9781" y="3745"/>
                    <a:pt x="10250" y="3627"/>
                    <a:pt x="10718" y="3501"/>
                  </a:cubicBezTo>
                  <a:lnTo>
                    <a:pt x="12116" y="3132"/>
                  </a:lnTo>
                  <a:cubicBezTo>
                    <a:pt x="13053" y="2888"/>
                    <a:pt x="13981" y="2627"/>
                    <a:pt x="14919" y="2348"/>
                  </a:cubicBezTo>
                  <a:cubicBezTo>
                    <a:pt x="15379" y="2203"/>
                    <a:pt x="15838" y="2050"/>
                    <a:pt x="16298" y="1888"/>
                  </a:cubicBezTo>
                  <a:cubicBezTo>
                    <a:pt x="16758" y="1717"/>
                    <a:pt x="17217" y="1545"/>
                    <a:pt x="17659" y="1275"/>
                  </a:cubicBezTo>
                  <a:cubicBezTo>
                    <a:pt x="17695" y="1248"/>
                    <a:pt x="17722" y="1212"/>
                    <a:pt x="17731" y="1167"/>
                  </a:cubicBezTo>
                  <a:lnTo>
                    <a:pt x="17731" y="1158"/>
                  </a:lnTo>
                  <a:lnTo>
                    <a:pt x="17858" y="621"/>
                  </a:lnTo>
                  <a:lnTo>
                    <a:pt x="17858" y="621"/>
                  </a:lnTo>
                  <a:cubicBezTo>
                    <a:pt x="18019" y="634"/>
                    <a:pt x="18172" y="666"/>
                    <a:pt x="18326" y="698"/>
                  </a:cubicBezTo>
                  <a:cubicBezTo>
                    <a:pt x="18542" y="761"/>
                    <a:pt x="18759" y="824"/>
                    <a:pt x="18966" y="923"/>
                  </a:cubicBezTo>
                  <a:cubicBezTo>
                    <a:pt x="18975" y="923"/>
                    <a:pt x="18984" y="932"/>
                    <a:pt x="19002" y="932"/>
                  </a:cubicBezTo>
                  <a:cubicBezTo>
                    <a:pt x="19013" y="935"/>
                    <a:pt x="19023" y="936"/>
                    <a:pt x="19034" y="936"/>
                  </a:cubicBezTo>
                  <a:cubicBezTo>
                    <a:pt x="19103" y="936"/>
                    <a:pt x="19168" y="886"/>
                    <a:pt x="19191" y="815"/>
                  </a:cubicBezTo>
                  <a:lnTo>
                    <a:pt x="19200" y="779"/>
                  </a:lnTo>
                  <a:lnTo>
                    <a:pt x="19277" y="430"/>
                  </a:lnTo>
                  <a:close/>
                  <a:moveTo>
                    <a:pt x="19118" y="0"/>
                  </a:moveTo>
                  <a:cubicBezTo>
                    <a:pt x="19034" y="0"/>
                    <a:pt x="18964" y="53"/>
                    <a:pt x="18948" y="139"/>
                  </a:cubicBezTo>
                  <a:lnTo>
                    <a:pt x="18939" y="157"/>
                  </a:lnTo>
                  <a:lnTo>
                    <a:pt x="18855" y="537"/>
                  </a:lnTo>
                  <a:lnTo>
                    <a:pt x="18855" y="537"/>
                  </a:lnTo>
                  <a:cubicBezTo>
                    <a:pt x="18695" y="524"/>
                    <a:pt x="18535" y="496"/>
                    <a:pt x="18380" y="464"/>
                  </a:cubicBezTo>
                  <a:cubicBezTo>
                    <a:pt x="18164" y="410"/>
                    <a:pt x="17948" y="355"/>
                    <a:pt x="17749" y="238"/>
                  </a:cubicBezTo>
                  <a:cubicBezTo>
                    <a:pt x="17731" y="238"/>
                    <a:pt x="17722" y="229"/>
                    <a:pt x="17704" y="229"/>
                  </a:cubicBezTo>
                  <a:cubicBezTo>
                    <a:pt x="17692" y="227"/>
                    <a:pt x="17680" y="225"/>
                    <a:pt x="17669" y="225"/>
                  </a:cubicBezTo>
                  <a:cubicBezTo>
                    <a:pt x="17601" y="225"/>
                    <a:pt x="17539" y="269"/>
                    <a:pt x="17524" y="346"/>
                  </a:cubicBezTo>
                  <a:lnTo>
                    <a:pt x="17515" y="391"/>
                  </a:lnTo>
                  <a:lnTo>
                    <a:pt x="17379" y="989"/>
                  </a:lnTo>
                  <a:lnTo>
                    <a:pt x="17379" y="989"/>
                  </a:lnTo>
                  <a:cubicBezTo>
                    <a:pt x="17029" y="1231"/>
                    <a:pt x="16601" y="1419"/>
                    <a:pt x="16181" y="1590"/>
                  </a:cubicBezTo>
                  <a:cubicBezTo>
                    <a:pt x="15739" y="1771"/>
                    <a:pt x="15288" y="1924"/>
                    <a:pt x="14829" y="2077"/>
                  </a:cubicBezTo>
                  <a:cubicBezTo>
                    <a:pt x="13918" y="2384"/>
                    <a:pt x="12990" y="2645"/>
                    <a:pt x="12052" y="2897"/>
                  </a:cubicBezTo>
                  <a:cubicBezTo>
                    <a:pt x="11593" y="3024"/>
                    <a:pt x="11124" y="3159"/>
                    <a:pt x="10655" y="3276"/>
                  </a:cubicBezTo>
                  <a:cubicBezTo>
                    <a:pt x="10187" y="3393"/>
                    <a:pt x="9718" y="3510"/>
                    <a:pt x="9249" y="3618"/>
                  </a:cubicBezTo>
                  <a:cubicBezTo>
                    <a:pt x="8780" y="3727"/>
                    <a:pt x="8303" y="3808"/>
                    <a:pt x="7834" y="3889"/>
                  </a:cubicBezTo>
                  <a:cubicBezTo>
                    <a:pt x="7600" y="3934"/>
                    <a:pt x="7356" y="3961"/>
                    <a:pt x="7122" y="3988"/>
                  </a:cubicBezTo>
                  <a:cubicBezTo>
                    <a:pt x="6953" y="4008"/>
                    <a:pt x="6784" y="4022"/>
                    <a:pt x="6618" y="4022"/>
                  </a:cubicBezTo>
                  <a:cubicBezTo>
                    <a:pt x="6554" y="4022"/>
                    <a:pt x="6491" y="4020"/>
                    <a:pt x="6428" y="4015"/>
                  </a:cubicBezTo>
                  <a:cubicBezTo>
                    <a:pt x="6338" y="4015"/>
                    <a:pt x="6256" y="4069"/>
                    <a:pt x="6238" y="4159"/>
                  </a:cubicBezTo>
                  <a:lnTo>
                    <a:pt x="6238" y="4168"/>
                  </a:lnTo>
                  <a:lnTo>
                    <a:pt x="6176" y="4441"/>
                  </a:lnTo>
                  <a:lnTo>
                    <a:pt x="6176" y="4441"/>
                  </a:lnTo>
                  <a:cubicBezTo>
                    <a:pt x="5842" y="4407"/>
                    <a:pt x="5510" y="4345"/>
                    <a:pt x="5184" y="4276"/>
                  </a:cubicBezTo>
                  <a:cubicBezTo>
                    <a:pt x="4796" y="4186"/>
                    <a:pt x="4418" y="4078"/>
                    <a:pt x="4039" y="3925"/>
                  </a:cubicBezTo>
                  <a:cubicBezTo>
                    <a:pt x="4030" y="3925"/>
                    <a:pt x="4021" y="3916"/>
                    <a:pt x="4012" y="3916"/>
                  </a:cubicBezTo>
                  <a:cubicBezTo>
                    <a:pt x="4000" y="3914"/>
                    <a:pt x="3989" y="3912"/>
                    <a:pt x="3978" y="3912"/>
                  </a:cubicBezTo>
                  <a:cubicBezTo>
                    <a:pt x="3902" y="3912"/>
                    <a:pt x="3837" y="3964"/>
                    <a:pt x="3814" y="4042"/>
                  </a:cubicBezTo>
                  <a:lnTo>
                    <a:pt x="3805" y="4069"/>
                  </a:lnTo>
                  <a:lnTo>
                    <a:pt x="3683" y="4611"/>
                  </a:lnTo>
                  <a:lnTo>
                    <a:pt x="3683" y="4611"/>
                  </a:lnTo>
                  <a:cubicBezTo>
                    <a:pt x="3136" y="4513"/>
                    <a:pt x="2596" y="4406"/>
                    <a:pt x="2056" y="4285"/>
                  </a:cubicBezTo>
                  <a:cubicBezTo>
                    <a:pt x="1759" y="4222"/>
                    <a:pt x="1452" y="4159"/>
                    <a:pt x="1155" y="4078"/>
                  </a:cubicBezTo>
                  <a:cubicBezTo>
                    <a:pt x="857" y="3997"/>
                    <a:pt x="560" y="3916"/>
                    <a:pt x="262" y="3817"/>
                  </a:cubicBezTo>
                  <a:cubicBezTo>
                    <a:pt x="253" y="3808"/>
                    <a:pt x="235" y="3808"/>
                    <a:pt x="217" y="3808"/>
                  </a:cubicBezTo>
                  <a:cubicBezTo>
                    <a:pt x="212" y="3807"/>
                    <a:pt x="206" y="3807"/>
                    <a:pt x="200" y="3807"/>
                  </a:cubicBezTo>
                  <a:cubicBezTo>
                    <a:pt x="109" y="3807"/>
                    <a:pt x="37" y="3876"/>
                    <a:pt x="37" y="3970"/>
                  </a:cubicBezTo>
                  <a:lnTo>
                    <a:pt x="28" y="4042"/>
                  </a:lnTo>
                  <a:cubicBezTo>
                    <a:pt x="1" y="4637"/>
                    <a:pt x="127" y="5205"/>
                    <a:pt x="235" y="5773"/>
                  </a:cubicBezTo>
                  <a:cubicBezTo>
                    <a:pt x="352" y="6341"/>
                    <a:pt x="488" y="6909"/>
                    <a:pt x="659" y="7467"/>
                  </a:cubicBezTo>
                  <a:lnTo>
                    <a:pt x="677" y="7521"/>
                  </a:lnTo>
                  <a:cubicBezTo>
                    <a:pt x="686" y="7576"/>
                    <a:pt x="740" y="7621"/>
                    <a:pt x="803" y="7621"/>
                  </a:cubicBezTo>
                  <a:cubicBezTo>
                    <a:pt x="1200" y="7648"/>
                    <a:pt x="1578" y="7720"/>
                    <a:pt x="1957" y="7801"/>
                  </a:cubicBezTo>
                  <a:cubicBezTo>
                    <a:pt x="2146" y="7846"/>
                    <a:pt x="2335" y="7891"/>
                    <a:pt x="2525" y="7945"/>
                  </a:cubicBezTo>
                  <a:cubicBezTo>
                    <a:pt x="2646" y="7981"/>
                    <a:pt x="2771" y="8022"/>
                    <a:pt x="2894" y="8069"/>
                  </a:cubicBezTo>
                  <a:lnTo>
                    <a:pt x="2894" y="8069"/>
                  </a:lnTo>
                  <a:lnTo>
                    <a:pt x="2822" y="8387"/>
                  </a:lnTo>
                  <a:lnTo>
                    <a:pt x="2813" y="8423"/>
                  </a:lnTo>
                  <a:cubicBezTo>
                    <a:pt x="2804" y="8432"/>
                    <a:pt x="2804" y="8441"/>
                    <a:pt x="2804" y="8450"/>
                  </a:cubicBezTo>
                  <a:cubicBezTo>
                    <a:pt x="2804" y="8540"/>
                    <a:pt x="2876" y="8612"/>
                    <a:pt x="2966" y="8612"/>
                  </a:cubicBezTo>
                  <a:cubicBezTo>
                    <a:pt x="3174" y="8612"/>
                    <a:pt x="3372" y="8639"/>
                    <a:pt x="3570" y="8666"/>
                  </a:cubicBezTo>
                  <a:cubicBezTo>
                    <a:pt x="3760" y="8693"/>
                    <a:pt x="3958" y="8729"/>
                    <a:pt x="4156" y="8774"/>
                  </a:cubicBezTo>
                  <a:cubicBezTo>
                    <a:pt x="4346" y="8819"/>
                    <a:pt x="4535" y="8874"/>
                    <a:pt x="4733" y="8928"/>
                  </a:cubicBezTo>
                  <a:cubicBezTo>
                    <a:pt x="4859" y="8970"/>
                    <a:pt x="4986" y="9016"/>
                    <a:pt x="5109" y="9069"/>
                  </a:cubicBezTo>
                  <a:lnTo>
                    <a:pt x="5109" y="9069"/>
                  </a:lnTo>
                  <a:cubicBezTo>
                    <a:pt x="5091" y="9149"/>
                    <a:pt x="5074" y="9232"/>
                    <a:pt x="5058" y="9315"/>
                  </a:cubicBezTo>
                  <a:cubicBezTo>
                    <a:pt x="5031" y="9414"/>
                    <a:pt x="5085" y="9514"/>
                    <a:pt x="5184" y="9541"/>
                  </a:cubicBezTo>
                  <a:cubicBezTo>
                    <a:pt x="5382" y="9604"/>
                    <a:pt x="5598" y="9712"/>
                    <a:pt x="5797" y="9829"/>
                  </a:cubicBezTo>
                  <a:cubicBezTo>
                    <a:pt x="6004" y="9937"/>
                    <a:pt x="6211" y="10063"/>
                    <a:pt x="6410" y="10199"/>
                  </a:cubicBezTo>
                  <a:cubicBezTo>
                    <a:pt x="6806" y="10460"/>
                    <a:pt x="7194" y="10739"/>
                    <a:pt x="7582" y="11028"/>
                  </a:cubicBezTo>
                  <a:cubicBezTo>
                    <a:pt x="8348" y="11614"/>
                    <a:pt x="9069" y="12254"/>
                    <a:pt x="9790" y="12894"/>
                  </a:cubicBezTo>
                  <a:cubicBezTo>
                    <a:pt x="10502" y="13534"/>
                    <a:pt x="11214" y="14192"/>
                    <a:pt x="11890" y="14868"/>
                  </a:cubicBezTo>
                  <a:cubicBezTo>
                    <a:pt x="12233" y="15210"/>
                    <a:pt x="12566" y="15553"/>
                    <a:pt x="12882" y="15913"/>
                  </a:cubicBezTo>
                  <a:cubicBezTo>
                    <a:pt x="13178" y="16252"/>
                    <a:pt x="13474" y="16590"/>
                    <a:pt x="13710" y="16958"/>
                  </a:cubicBezTo>
                  <a:lnTo>
                    <a:pt x="13710" y="16958"/>
                  </a:lnTo>
                  <a:lnTo>
                    <a:pt x="13594" y="17464"/>
                  </a:lnTo>
                  <a:cubicBezTo>
                    <a:pt x="13567" y="17572"/>
                    <a:pt x="13639" y="17671"/>
                    <a:pt x="13738" y="17698"/>
                  </a:cubicBezTo>
                  <a:lnTo>
                    <a:pt x="14855" y="17952"/>
                  </a:lnTo>
                  <a:lnTo>
                    <a:pt x="14855" y="17952"/>
                  </a:lnTo>
                  <a:lnTo>
                    <a:pt x="14766" y="18329"/>
                  </a:lnTo>
                  <a:lnTo>
                    <a:pt x="14766" y="18338"/>
                  </a:lnTo>
                  <a:cubicBezTo>
                    <a:pt x="14748" y="18437"/>
                    <a:pt x="14811" y="18545"/>
                    <a:pt x="14919" y="18563"/>
                  </a:cubicBezTo>
                  <a:cubicBezTo>
                    <a:pt x="17659" y="19167"/>
                    <a:pt x="20417" y="19690"/>
                    <a:pt x="23194" y="20150"/>
                  </a:cubicBezTo>
                  <a:cubicBezTo>
                    <a:pt x="23879" y="20258"/>
                    <a:pt x="24573" y="20375"/>
                    <a:pt x="25267" y="20474"/>
                  </a:cubicBezTo>
                  <a:cubicBezTo>
                    <a:pt x="25961" y="20583"/>
                    <a:pt x="26655" y="20682"/>
                    <a:pt x="27358" y="20772"/>
                  </a:cubicBezTo>
                  <a:cubicBezTo>
                    <a:pt x="28746" y="20961"/>
                    <a:pt x="30143" y="21132"/>
                    <a:pt x="31531" y="21286"/>
                  </a:cubicBezTo>
                  <a:cubicBezTo>
                    <a:pt x="34326" y="21601"/>
                    <a:pt x="37120" y="21863"/>
                    <a:pt x="39905" y="22115"/>
                  </a:cubicBezTo>
                  <a:lnTo>
                    <a:pt x="40428" y="22160"/>
                  </a:lnTo>
                  <a:cubicBezTo>
                    <a:pt x="40608" y="22187"/>
                    <a:pt x="40789" y="22205"/>
                    <a:pt x="40969" y="22205"/>
                  </a:cubicBezTo>
                  <a:cubicBezTo>
                    <a:pt x="41339" y="22196"/>
                    <a:pt x="41735" y="22115"/>
                    <a:pt x="42051" y="21872"/>
                  </a:cubicBezTo>
                  <a:cubicBezTo>
                    <a:pt x="42204" y="21745"/>
                    <a:pt x="42330" y="21592"/>
                    <a:pt x="42429" y="21421"/>
                  </a:cubicBezTo>
                  <a:cubicBezTo>
                    <a:pt x="42474" y="21340"/>
                    <a:pt x="42510" y="21250"/>
                    <a:pt x="42546" y="21159"/>
                  </a:cubicBezTo>
                  <a:cubicBezTo>
                    <a:pt x="42583" y="21078"/>
                    <a:pt x="42610" y="20997"/>
                    <a:pt x="42637" y="20916"/>
                  </a:cubicBezTo>
                  <a:cubicBezTo>
                    <a:pt x="42754" y="20583"/>
                    <a:pt x="42871" y="20249"/>
                    <a:pt x="42988" y="19916"/>
                  </a:cubicBezTo>
                  <a:cubicBezTo>
                    <a:pt x="43214" y="19249"/>
                    <a:pt x="43421" y="18582"/>
                    <a:pt x="43601" y="17896"/>
                  </a:cubicBezTo>
                  <a:cubicBezTo>
                    <a:pt x="43772" y="17220"/>
                    <a:pt x="43944" y="16535"/>
                    <a:pt x="44106" y="15850"/>
                  </a:cubicBezTo>
                  <a:cubicBezTo>
                    <a:pt x="44232" y="15355"/>
                    <a:pt x="44340" y="14850"/>
                    <a:pt x="44457" y="14354"/>
                  </a:cubicBezTo>
                  <a:cubicBezTo>
                    <a:pt x="44575" y="13858"/>
                    <a:pt x="44683" y="13353"/>
                    <a:pt x="44773" y="12849"/>
                  </a:cubicBezTo>
                  <a:cubicBezTo>
                    <a:pt x="44872" y="12344"/>
                    <a:pt x="44944" y="11839"/>
                    <a:pt x="45016" y="11334"/>
                  </a:cubicBezTo>
                  <a:cubicBezTo>
                    <a:pt x="45088" y="10821"/>
                    <a:pt x="45152" y="10316"/>
                    <a:pt x="45206" y="9802"/>
                  </a:cubicBezTo>
                  <a:lnTo>
                    <a:pt x="45206" y="9802"/>
                  </a:lnTo>
                  <a:lnTo>
                    <a:pt x="45197" y="9829"/>
                  </a:lnTo>
                  <a:cubicBezTo>
                    <a:pt x="45242" y="9613"/>
                    <a:pt x="45260" y="9387"/>
                    <a:pt x="45206" y="9153"/>
                  </a:cubicBezTo>
                  <a:cubicBezTo>
                    <a:pt x="45161" y="8928"/>
                    <a:pt x="45034" y="8711"/>
                    <a:pt x="44881" y="8549"/>
                  </a:cubicBezTo>
                  <a:cubicBezTo>
                    <a:pt x="44719" y="8387"/>
                    <a:pt x="44530" y="8270"/>
                    <a:pt x="44331" y="8179"/>
                  </a:cubicBezTo>
                  <a:cubicBezTo>
                    <a:pt x="44142" y="8089"/>
                    <a:pt x="43944" y="8026"/>
                    <a:pt x="43745" y="7981"/>
                  </a:cubicBezTo>
                  <a:lnTo>
                    <a:pt x="43763" y="7981"/>
                  </a:lnTo>
                  <a:cubicBezTo>
                    <a:pt x="41726" y="7278"/>
                    <a:pt x="39689" y="6566"/>
                    <a:pt x="37679" y="5809"/>
                  </a:cubicBezTo>
                  <a:cubicBezTo>
                    <a:pt x="35660" y="5052"/>
                    <a:pt x="33605" y="4412"/>
                    <a:pt x="31550" y="3754"/>
                  </a:cubicBezTo>
                  <a:cubicBezTo>
                    <a:pt x="29494" y="3105"/>
                    <a:pt x="27439" y="2483"/>
                    <a:pt x="25366" y="1879"/>
                  </a:cubicBezTo>
                  <a:lnTo>
                    <a:pt x="22265" y="977"/>
                  </a:lnTo>
                  <a:lnTo>
                    <a:pt x="20715" y="527"/>
                  </a:lnTo>
                  <a:cubicBezTo>
                    <a:pt x="20201" y="382"/>
                    <a:pt x="19687" y="220"/>
                    <a:pt x="19182" y="13"/>
                  </a:cubicBezTo>
                  <a:cubicBezTo>
                    <a:pt x="19173" y="13"/>
                    <a:pt x="19164" y="13"/>
                    <a:pt x="19155" y="4"/>
                  </a:cubicBezTo>
                  <a:cubicBezTo>
                    <a:pt x="19143" y="2"/>
                    <a:pt x="19130" y="0"/>
                    <a:pt x="191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59"/>
            <p:cNvSpPr/>
            <p:nvPr/>
          </p:nvSpPr>
          <p:spPr>
            <a:xfrm>
              <a:off x="5068825" y="3761150"/>
              <a:ext cx="57725" cy="214775"/>
            </a:xfrm>
            <a:custGeom>
              <a:avLst/>
              <a:gdLst/>
              <a:ahLst/>
              <a:cxnLst/>
              <a:rect l="l" t="t" r="r" b="b"/>
              <a:pathLst>
                <a:path w="2309" h="8591" extrusionOk="0">
                  <a:moveTo>
                    <a:pt x="2095" y="1"/>
                  </a:moveTo>
                  <a:cubicBezTo>
                    <a:pt x="2000" y="1"/>
                    <a:pt x="1919" y="69"/>
                    <a:pt x="1903" y="166"/>
                  </a:cubicBezTo>
                  <a:cubicBezTo>
                    <a:pt x="1795" y="860"/>
                    <a:pt x="1623" y="1536"/>
                    <a:pt x="1470" y="2221"/>
                  </a:cubicBezTo>
                  <a:lnTo>
                    <a:pt x="992" y="4267"/>
                  </a:lnTo>
                  <a:cubicBezTo>
                    <a:pt x="677" y="5628"/>
                    <a:pt x="352" y="6989"/>
                    <a:pt x="28" y="8350"/>
                  </a:cubicBezTo>
                  <a:cubicBezTo>
                    <a:pt x="28" y="8350"/>
                    <a:pt x="28" y="8359"/>
                    <a:pt x="28" y="8359"/>
                  </a:cubicBezTo>
                  <a:cubicBezTo>
                    <a:pt x="1" y="8458"/>
                    <a:pt x="73" y="8567"/>
                    <a:pt x="172" y="8585"/>
                  </a:cubicBezTo>
                  <a:cubicBezTo>
                    <a:pt x="189" y="8589"/>
                    <a:pt x="206" y="8591"/>
                    <a:pt x="222" y="8591"/>
                  </a:cubicBezTo>
                  <a:cubicBezTo>
                    <a:pt x="309" y="8591"/>
                    <a:pt x="384" y="8532"/>
                    <a:pt x="406" y="8440"/>
                  </a:cubicBezTo>
                  <a:cubicBezTo>
                    <a:pt x="704" y="7070"/>
                    <a:pt x="1010" y="5709"/>
                    <a:pt x="1317" y="4339"/>
                  </a:cubicBezTo>
                  <a:lnTo>
                    <a:pt x="1786" y="2293"/>
                  </a:lnTo>
                  <a:cubicBezTo>
                    <a:pt x="1939" y="1608"/>
                    <a:pt x="2083" y="923"/>
                    <a:pt x="2281" y="247"/>
                  </a:cubicBezTo>
                  <a:cubicBezTo>
                    <a:pt x="2290" y="247"/>
                    <a:pt x="2290" y="238"/>
                    <a:pt x="2290" y="229"/>
                  </a:cubicBezTo>
                  <a:cubicBezTo>
                    <a:pt x="2308" y="121"/>
                    <a:pt x="2236" y="21"/>
                    <a:pt x="2128" y="3"/>
                  </a:cubicBezTo>
                  <a:cubicBezTo>
                    <a:pt x="2117" y="2"/>
                    <a:pt x="2106" y="1"/>
                    <a:pt x="209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59"/>
            <p:cNvSpPr/>
            <p:nvPr/>
          </p:nvSpPr>
          <p:spPr>
            <a:xfrm>
              <a:off x="4825225" y="3697850"/>
              <a:ext cx="21000" cy="56475"/>
            </a:xfrm>
            <a:custGeom>
              <a:avLst/>
              <a:gdLst/>
              <a:ahLst/>
              <a:cxnLst/>
              <a:rect l="l" t="t" r="r" b="b"/>
              <a:pathLst>
                <a:path w="840" h="2259" extrusionOk="0">
                  <a:moveTo>
                    <a:pt x="640" y="0"/>
                  </a:moveTo>
                  <a:cubicBezTo>
                    <a:pt x="562" y="0"/>
                    <a:pt x="487" y="50"/>
                    <a:pt x="451" y="129"/>
                  </a:cubicBezTo>
                  <a:cubicBezTo>
                    <a:pt x="334" y="435"/>
                    <a:pt x="262" y="751"/>
                    <a:pt x="190" y="1075"/>
                  </a:cubicBezTo>
                  <a:cubicBezTo>
                    <a:pt x="118" y="1391"/>
                    <a:pt x="55" y="1715"/>
                    <a:pt x="19" y="2040"/>
                  </a:cubicBezTo>
                  <a:cubicBezTo>
                    <a:pt x="1" y="2130"/>
                    <a:pt x="55" y="2220"/>
                    <a:pt x="145" y="2247"/>
                  </a:cubicBezTo>
                  <a:cubicBezTo>
                    <a:pt x="168" y="2254"/>
                    <a:pt x="190" y="2258"/>
                    <a:pt x="212" y="2258"/>
                  </a:cubicBezTo>
                  <a:cubicBezTo>
                    <a:pt x="295" y="2258"/>
                    <a:pt x="369" y="2206"/>
                    <a:pt x="397" y="2121"/>
                  </a:cubicBezTo>
                  <a:cubicBezTo>
                    <a:pt x="497" y="1814"/>
                    <a:pt x="587" y="1499"/>
                    <a:pt x="659" y="1183"/>
                  </a:cubicBezTo>
                  <a:cubicBezTo>
                    <a:pt x="740" y="859"/>
                    <a:pt x="803" y="543"/>
                    <a:pt x="830" y="210"/>
                  </a:cubicBezTo>
                  <a:cubicBezTo>
                    <a:pt x="839" y="129"/>
                    <a:pt x="794" y="48"/>
                    <a:pt x="704" y="12"/>
                  </a:cubicBezTo>
                  <a:cubicBezTo>
                    <a:pt x="683" y="4"/>
                    <a:pt x="662" y="0"/>
                    <a:pt x="6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59"/>
            <p:cNvSpPr/>
            <p:nvPr/>
          </p:nvSpPr>
          <p:spPr>
            <a:xfrm>
              <a:off x="5115925" y="3539325"/>
              <a:ext cx="61550" cy="232125"/>
            </a:xfrm>
            <a:custGeom>
              <a:avLst/>
              <a:gdLst/>
              <a:ahLst/>
              <a:cxnLst/>
              <a:rect l="l" t="t" r="r" b="b"/>
              <a:pathLst>
                <a:path w="2462" h="9285" extrusionOk="0">
                  <a:moveTo>
                    <a:pt x="2244" y="0"/>
                  </a:moveTo>
                  <a:cubicBezTo>
                    <a:pt x="2159" y="0"/>
                    <a:pt x="2080" y="60"/>
                    <a:pt x="2065" y="151"/>
                  </a:cubicBezTo>
                  <a:lnTo>
                    <a:pt x="1046" y="4595"/>
                  </a:lnTo>
                  <a:lnTo>
                    <a:pt x="542" y="6821"/>
                  </a:lnTo>
                  <a:lnTo>
                    <a:pt x="289" y="7930"/>
                  </a:lnTo>
                  <a:cubicBezTo>
                    <a:pt x="199" y="8300"/>
                    <a:pt x="127" y="8669"/>
                    <a:pt x="19" y="9039"/>
                  </a:cubicBezTo>
                  <a:cubicBezTo>
                    <a:pt x="19" y="9048"/>
                    <a:pt x="19" y="9048"/>
                    <a:pt x="19" y="9057"/>
                  </a:cubicBezTo>
                  <a:cubicBezTo>
                    <a:pt x="1" y="9165"/>
                    <a:pt x="73" y="9264"/>
                    <a:pt x="172" y="9282"/>
                  </a:cubicBezTo>
                  <a:cubicBezTo>
                    <a:pt x="183" y="9284"/>
                    <a:pt x="194" y="9285"/>
                    <a:pt x="205" y="9285"/>
                  </a:cubicBezTo>
                  <a:cubicBezTo>
                    <a:pt x="300" y="9285"/>
                    <a:pt x="381" y="9217"/>
                    <a:pt x="397" y="9120"/>
                  </a:cubicBezTo>
                  <a:cubicBezTo>
                    <a:pt x="469" y="8750"/>
                    <a:pt x="560" y="8381"/>
                    <a:pt x="641" y="8011"/>
                  </a:cubicBezTo>
                  <a:lnTo>
                    <a:pt x="902" y="6902"/>
                  </a:lnTo>
                  <a:lnTo>
                    <a:pt x="1416" y="4676"/>
                  </a:lnTo>
                  <a:lnTo>
                    <a:pt x="2443" y="241"/>
                  </a:lnTo>
                  <a:lnTo>
                    <a:pt x="2443" y="232"/>
                  </a:lnTo>
                  <a:cubicBezTo>
                    <a:pt x="2461" y="133"/>
                    <a:pt x="2398" y="25"/>
                    <a:pt x="2290" y="7"/>
                  </a:cubicBezTo>
                  <a:cubicBezTo>
                    <a:pt x="2275" y="3"/>
                    <a:pt x="2259" y="0"/>
                    <a:pt x="22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59"/>
            <p:cNvSpPr/>
            <p:nvPr/>
          </p:nvSpPr>
          <p:spPr>
            <a:xfrm>
              <a:off x="5039525" y="3548650"/>
              <a:ext cx="101450" cy="405350"/>
            </a:xfrm>
            <a:custGeom>
              <a:avLst/>
              <a:gdLst/>
              <a:ahLst/>
              <a:cxnLst/>
              <a:rect l="l" t="t" r="r" b="b"/>
              <a:pathLst>
                <a:path w="4058" h="16214" extrusionOk="0">
                  <a:moveTo>
                    <a:pt x="3853" y="1"/>
                  </a:moveTo>
                  <a:cubicBezTo>
                    <a:pt x="3758" y="1"/>
                    <a:pt x="3676" y="68"/>
                    <a:pt x="3652" y="157"/>
                  </a:cubicBezTo>
                  <a:cubicBezTo>
                    <a:pt x="3390" y="1482"/>
                    <a:pt x="3111" y="2807"/>
                    <a:pt x="2822" y="4132"/>
                  </a:cubicBezTo>
                  <a:cubicBezTo>
                    <a:pt x="2543" y="5448"/>
                    <a:pt x="2236" y="6764"/>
                    <a:pt x="1948" y="8089"/>
                  </a:cubicBezTo>
                  <a:cubicBezTo>
                    <a:pt x="1641" y="9405"/>
                    <a:pt x="1335" y="10721"/>
                    <a:pt x="1020" y="12037"/>
                  </a:cubicBezTo>
                  <a:lnTo>
                    <a:pt x="533" y="14002"/>
                  </a:lnTo>
                  <a:cubicBezTo>
                    <a:pt x="371" y="14660"/>
                    <a:pt x="199" y="15318"/>
                    <a:pt x="28" y="15967"/>
                  </a:cubicBezTo>
                  <a:cubicBezTo>
                    <a:pt x="28" y="15976"/>
                    <a:pt x="28" y="15976"/>
                    <a:pt x="28" y="15985"/>
                  </a:cubicBezTo>
                  <a:cubicBezTo>
                    <a:pt x="1" y="16084"/>
                    <a:pt x="73" y="16192"/>
                    <a:pt x="181" y="16210"/>
                  </a:cubicBezTo>
                  <a:cubicBezTo>
                    <a:pt x="192" y="16212"/>
                    <a:pt x="202" y="16213"/>
                    <a:pt x="212" y="16213"/>
                  </a:cubicBezTo>
                  <a:cubicBezTo>
                    <a:pt x="302" y="16213"/>
                    <a:pt x="390" y="16146"/>
                    <a:pt x="407" y="16057"/>
                  </a:cubicBezTo>
                  <a:cubicBezTo>
                    <a:pt x="533" y="15390"/>
                    <a:pt x="668" y="14732"/>
                    <a:pt x="803" y="14065"/>
                  </a:cubicBezTo>
                  <a:lnTo>
                    <a:pt x="1227" y="12082"/>
                  </a:lnTo>
                  <a:cubicBezTo>
                    <a:pt x="1524" y="10766"/>
                    <a:pt x="1813" y="9441"/>
                    <a:pt x="2119" y="8125"/>
                  </a:cubicBezTo>
                  <a:cubicBezTo>
                    <a:pt x="2426" y="6809"/>
                    <a:pt x="2723" y="5493"/>
                    <a:pt x="3048" y="4177"/>
                  </a:cubicBezTo>
                  <a:cubicBezTo>
                    <a:pt x="3372" y="2870"/>
                    <a:pt x="3688" y="1554"/>
                    <a:pt x="4030" y="247"/>
                  </a:cubicBezTo>
                  <a:cubicBezTo>
                    <a:pt x="4039" y="238"/>
                    <a:pt x="4039" y="238"/>
                    <a:pt x="4039" y="238"/>
                  </a:cubicBezTo>
                  <a:cubicBezTo>
                    <a:pt x="4057" y="129"/>
                    <a:pt x="3985" y="30"/>
                    <a:pt x="3886" y="3"/>
                  </a:cubicBezTo>
                  <a:cubicBezTo>
                    <a:pt x="3875" y="1"/>
                    <a:pt x="3864" y="1"/>
                    <a:pt x="38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59"/>
            <p:cNvSpPr/>
            <p:nvPr/>
          </p:nvSpPr>
          <p:spPr>
            <a:xfrm>
              <a:off x="4836050" y="3636975"/>
              <a:ext cx="24350" cy="70875"/>
            </a:xfrm>
            <a:custGeom>
              <a:avLst/>
              <a:gdLst/>
              <a:ahLst/>
              <a:cxnLst/>
              <a:rect l="l" t="t" r="r" b="b"/>
              <a:pathLst>
                <a:path w="974" h="2835" extrusionOk="0">
                  <a:moveTo>
                    <a:pt x="763" y="1"/>
                  </a:moveTo>
                  <a:cubicBezTo>
                    <a:pt x="675" y="1"/>
                    <a:pt x="593" y="68"/>
                    <a:pt x="577" y="157"/>
                  </a:cubicBezTo>
                  <a:cubicBezTo>
                    <a:pt x="541" y="364"/>
                    <a:pt x="505" y="563"/>
                    <a:pt x="460" y="770"/>
                  </a:cubicBezTo>
                  <a:cubicBezTo>
                    <a:pt x="424" y="968"/>
                    <a:pt x="379" y="1167"/>
                    <a:pt x="334" y="1374"/>
                  </a:cubicBezTo>
                  <a:cubicBezTo>
                    <a:pt x="244" y="1770"/>
                    <a:pt x="181" y="2176"/>
                    <a:pt x="18" y="2564"/>
                  </a:cubicBezTo>
                  <a:cubicBezTo>
                    <a:pt x="9" y="2582"/>
                    <a:pt x="9" y="2600"/>
                    <a:pt x="9" y="2627"/>
                  </a:cubicBezTo>
                  <a:cubicBezTo>
                    <a:pt x="0" y="2735"/>
                    <a:pt x="82" y="2825"/>
                    <a:pt x="190" y="2834"/>
                  </a:cubicBezTo>
                  <a:cubicBezTo>
                    <a:pt x="195" y="2835"/>
                    <a:pt x="200" y="2835"/>
                    <a:pt x="205" y="2835"/>
                  </a:cubicBezTo>
                  <a:cubicBezTo>
                    <a:pt x="307" y="2835"/>
                    <a:pt x="397" y="2748"/>
                    <a:pt x="397" y="2645"/>
                  </a:cubicBezTo>
                  <a:cubicBezTo>
                    <a:pt x="424" y="2230"/>
                    <a:pt x="541" y="1843"/>
                    <a:pt x="631" y="1437"/>
                  </a:cubicBezTo>
                  <a:cubicBezTo>
                    <a:pt x="685" y="1239"/>
                    <a:pt x="740" y="1040"/>
                    <a:pt x="785" y="842"/>
                  </a:cubicBezTo>
                  <a:cubicBezTo>
                    <a:pt x="839" y="644"/>
                    <a:pt x="893" y="445"/>
                    <a:pt x="947" y="247"/>
                  </a:cubicBezTo>
                  <a:cubicBezTo>
                    <a:pt x="956" y="238"/>
                    <a:pt x="956" y="229"/>
                    <a:pt x="956" y="229"/>
                  </a:cubicBezTo>
                  <a:cubicBezTo>
                    <a:pt x="974" y="121"/>
                    <a:pt x="902" y="22"/>
                    <a:pt x="794" y="4"/>
                  </a:cubicBezTo>
                  <a:cubicBezTo>
                    <a:pt x="783" y="2"/>
                    <a:pt x="773" y="1"/>
                    <a:pt x="7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59"/>
            <p:cNvSpPr/>
            <p:nvPr/>
          </p:nvSpPr>
          <p:spPr>
            <a:xfrm>
              <a:off x="4769575" y="3641500"/>
              <a:ext cx="28650" cy="88500"/>
            </a:xfrm>
            <a:custGeom>
              <a:avLst/>
              <a:gdLst/>
              <a:ahLst/>
              <a:cxnLst/>
              <a:rect l="l" t="t" r="r" b="b"/>
              <a:pathLst>
                <a:path w="1146" h="3540" extrusionOk="0">
                  <a:moveTo>
                    <a:pt x="932" y="0"/>
                  </a:moveTo>
                  <a:cubicBezTo>
                    <a:pt x="837" y="0"/>
                    <a:pt x="756" y="68"/>
                    <a:pt x="739" y="165"/>
                  </a:cubicBezTo>
                  <a:cubicBezTo>
                    <a:pt x="703" y="427"/>
                    <a:pt x="649" y="688"/>
                    <a:pt x="604" y="949"/>
                  </a:cubicBezTo>
                  <a:cubicBezTo>
                    <a:pt x="550" y="1211"/>
                    <a:pt x="487" y="1472"/>
                    <a:pt x="433" y="1734"/>
                  </a:cubicBezTo>
                  <a:cubicBezTo>
                    <a:pt x="370" y="1995"/>
                    <a:pt x="307" y="2256"/>
                    <a:pt x="244" y="2518"/>
                  </a:cubicBezTo>
                  <a:cubicBezTo>
                    <a:pt x="172" y="2770"/>
                    <a:pt x="108" y="3032"/>
                    <a:pt x="27" y="3284"/>
                  </a:cubicBezTo>
                  <a:cubicBezTo>
                    <a:pt x="18" y="3293"/>
                    <a:pt x="18" y="3302"/>
                    <a:pt x="18" y="3311"/>
                  </a:cubicBezTo>
                  <a:cubicBezTo>
                    <a:pt x="0" y="3419"/>
                    <a:pt x="72" y="3518"/>
                    <a:pt x="181" y="3536"/>
                  </a:cubicBezTo>
                  <a:cubicBezTo>
                    <a:pt x="192" y="3538"/>
                    <a:pt x="203" y="3539"/>
                    <a:pt x="214" y="3539"/>
                  </a:cubicBezTo>
                  <a:cubicBezTo>
                    <a:pt x="308" y="3539"/>
                    <a:pt x="390" y="3471"/>
                    <a:pt x="406" y="3374"/>
                  </a:cubicBezTo>
                  <a:cubicBezTo>
                    <a:pt x="442" y="3104"/>
                    <a:pt x="496" y="2842"/>
                    <a:pt x="541" y="2581"/>
                  </a:cubicBezTo>
                  <a:cubicBezTo>
                    <a:pt x="595" y="2320"/>
                    <a:pt x="658" y="2058"/>
                    <a:pt x="712" y="1797"/>
                  </a:cubicBezTo>
                  <a:cubicBezTo>
                    <a:pt x="775" y="1544"/>
                    <a:pt x="839" y="1283"/>
                    <a:pt x="902" y="1022"/>
                  </a:cubicBezTo>
                  <a:cubicBezTo>
                    <a:pt x="974" y="769"/>
                    <a:pt x="1037" y="508"/>
                    <a:pt x="1118" y="255"/>
                  </a:cubicBezTo>
                  <a:cubicBezTo>
                    <a:pt x="1118" y="246"/>
                    <a:pt x="1127" y="228"/>
                    <a:pt x="1127" y="219"/>
                  </a:cubicBezTo>
                  <a:cubicBezTo>
                    <a:pt x="1145" y="111"/>
                    <a:pt x="1073" y="12"/>
                    <a:pt x="965" y="3"/>
                  </a:cubicBezTo>
                  <a:cubicBezTo>
                    <a:pt x="954" y="1"/>
                    <a:pt x="943" y="0"/>
                    <a:pt x="93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nline Notebook XL by Slidesgo">
  <a:themeElements>
    <a:clrScheme name="Simple Light">
      <a:dk1>
        <a:srgbClr val="1C4587"/>
      </a:dk1>
      <a:lt1>
        <a:srgbClr val="FFFFFF"/>
      </a:lt1>
      <a:dk2>
        <a:srgbClr val="000000"/>
      </a:dk2>
      <a:lt2>
        <a:srgbClr val="F6B0F7"/>
      </a:lt2>
      <a:accent1>
        <a:srgbClr val="CAFFCA"/>
      </a:accent1>
      <a:accent2>
        <a:srgbClr val="FFE599"/>
      </a:accent2>
      <a:accent3>
        <a:srgbClr val="FFF8D3"/>
      </a:accent3>
      <a:accent4>
        <a:srgbClr val="FFBBAA"/>
      </a:accent4>
      <a:accent5>
        <a:srgbClr val="FFFFFF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61</Words>
  <Application>Microsoft Office PowerPoint</Application>
  <PresentationFormat>Affichage à l'écran (16:9)</PresentationFormat>
  <Paragraphs>13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Arial</vt:lpstr>
      <vt:lpstr>Aldhabi</vt:lpstr>
      <vt:lpstr>Muli</vt:lpstr>
      <vt:lpstr>Itim</vt:lpstr>
      <vt:lpstr>Traditional Arabic</vt:lpstr>
      <vt:lpstr>Al-Hadith1</vt:lpstr>
      <vt:lpstr>Wingdings</vt:lpstr>
      <vt:lpstr>Online Notebook XL by Slidesgo</vt:lpstr>
      <vt:lpstr>قائمة مواضيع أعمال مقياس وسائط الاتصال </vt:lpstr>
      <vt:lpstr>محاور مقياس وسائط الاتصال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ملخص محاضرات مقياس صورة المؤسسة و الاتصال الشامل </dc:title>
  <cp:lastModifiedBy>pc</cp:lastModifiedBy>
  <cp:revision>32</cp:revision>
  <dcterms:modified xsi:type="dcterms:W3CDTF">2024-02-23T13:54:09Z</dcterms:modified>
</cp:coreProperties>
</file>