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2" r:id="rId21"/>
    <p:sldId id="279" r:id="rId22"/>
    <p:sldId id="280" r:id="rId23"/>
    <p:sldId id="281" r:id="rId24"/>
    <p:sldId id="282" r:id="rId25"/>
    <p:sldId id="283" r:id="rId26"/>
    <p:sldId id="284" r:id="rId27"/>
    <p:sldId id="260" r:id="rId28"/>
    <p:sldId id="261" r:id="rId29"/>
    <p:sldId id="264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  <a:srgbClr val="6600FF"/>
    <a:srgbClr val="CC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82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08085-EDA4-4788-9379-F12511C49242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6ECA43E-ED16-41F2-BB19-C41FA58542E4}">
      <dgm:prSet phldrT="[Text]"/>
      <dgm:spPr/>
      <dgm:t>
        <a:bodyPr/>
        <a:lstStyle/>
        <a:p>
          <a:r>
            <a:rPr lang="ar-SA" dirty="0" smtClean="0">
              <a:solidFill>
                <a:schemeClr val="tx1"/>
              </a:solidFill>
            </a:rPr>
            <a:t>تعريف المنهج التجريبي </a:t>
          </a:r>
          <a:endParaRPr lang="en-US" dirty="0">
            <a:solidFill>
              <a:schemeClr val="tx1"/>
            </a:solidFill>
          </a:endParaRPr>
        </a:p>
      </dgm:t>
    </dgm:pt>
    <dgm:pt modelId="{07745524-FC94-4CAD-8110-7CA80C29EC36}" type="parTrans" cxnId="{419375DE-2409-4543-9F02-FEC3C6D25226}">
      <dgm:prSet/>
      <dgm:spPr/>
      <dgm:t>
        <a:bodyPr/>
        <a:lstStyle/>
        <a:p>
          <a:endParaRPr lang="en-US"/>
        </a:p>
      </dgm:t>
    </dgm:pt>
    <dgm:pt modelId="{158E251B-2A1B-41D5-BACF-0260B2FBCDA7}" type="sibTrans" cxnId="{419375DE-2409-4543-9F02-FEC3C6D25226}">
      <dgm:prSet/>
      <dgm:spPr/>
      <dgm:t>
        <a:bodyPr/>
        <a:lstStyle/>
        <a:p>
          <a:endParaRPr lang="en-US"/>
        </a:p>
      </dgm:t>
    </dgm:pt>
    <dgm:pt modelId="{9C1892C9-CE8A-410D-877E-D9E5239DE3B3}">
      <dgm:prSet phldrT="[Text]"/>
      <dgm:spPr/>
      <dgm:t>
        <a:bodyPr/>
        <a:lstStyle/>
        <a:p>
          <a:r>
            <a:rPr lang="ar-SA" dirty="0" smtClean="0">
              <a:solidFill>
                <a:schemeClr val="tx1"/>
              </a:solidFill>
            </a:rPr>
            <a:t>خطواته </a:t>
          </a:r>
          <a:endParaRPr lang="en-US" dirty="0">
            <a:solidFill>
              <a:schemeClr val="tx1"/>
            </a:solidFill>
          </a:endParaRPr>
        </a:p>
      </dgm:t>
    </dgm:pt>
    <dgm:pt modelId="{8E8E3169-32CA-4C70-8695-3828949C8936}" type="parTrans" cxnId="{0A13A278-6B95-4F7B-B4E0-A0AA00CD4D22}">
      <dgm:prSet/>
      <dgm:spPr/>
      <dgm:t>
        <a:bodyPr/>
        <a:lstStyle/>
        <a:p>
          <a:endParaRPr lang="en-US"/>
        </a:p>
      </dgm:t>
    </dgm:pt>
    <dgm:pt modelId="{3AC43619-2EC6-4FE7-B7D8-16BDE5A3CE8D}" type="sibTrans" cxnId="{0A13A278-6B95-4F7B-B4E0-A0AA00CD4D22}">
      <dgm:prSet/>
      <dgm:spPr/>
      <dgm:t>
        <a:bodyPr/>
        <a:lstStyle/>
        <a:p>
          <a:endParaRPr lang="en-US"/>
        </a:p>
      </dgm:t>
    </dgm:pt>
    <dgm:pt modelId="{FF053B32-4DB7-4EDA-85C2-6EFC4D8CCED2}">
      <dgm:prSet phldrT="[Text]"/>
      <dgm:spPr/>
      <dgm:t>
        <a:bodyPr/>
        <a:lstStyle/>
        <a:p>
          <a:r>
            <a:rPr lang="ar-SA" dirty="0" err="1" smtClean="0">
              <a:solidFill>
                <a:schemeClr val="tx1"/>
              </a:solidFill>
            </a:rPr>
            <a:t>انواع</a:t>
          </a:r>
          <a:r>
            <a:rPr lang="ar-SA" dirty="0" smtClean="0">
              <a:solidFill>
                <a:schemeClr val="tx1"/>
              </a:solidFill>
            </a:rPr>
            <a:t> التجارب المستخدمة في </a:t>
          </a:r>
          <a:r>
            <a:rPr lang="ar-SA" dirty="0" err="1" smtClean="0">
              <a:solidFill>
                <a:schemeClr val="tx1"/>
              </a:solidFill>
            </a:rPr>
            <a:t>المنهجة</a:t>
          </a:r>
          <a:endParaRPr lang="en-US" dirty="0">
            <a:solidFill>
              <a:schemeClr val="tx1"/>
            </a:solidFill>
          </a:endParaRPr>
        </a:p>
      </dgm:t>
    </dgm:pt>
    <dgm:pt modelId="{06BF4A7F-518E-41B7-B9A1-859084DCB409}" type="parTrans" cxnId="{18D9D6CC-7C1B-44D9-853B-14328AD61325}">
      <dgm:prSet/>
      <dgm:spPr/>
      <dgm:t>
        <a:bodyPr/>
        <a:lstStyle/>
        <a:p>
          <a:endParaRPr lang="en-US"/>
        </a:p>
      </dgm:t>
    </dgm:pt>
    <dgm:pt modelId="{975B4E7A-A80C-4945-ACCE-D645B669A0CE}" type="sibTrans" cxnId="{18D9D6CC-7C1B-44D9-853B-14328AD61325}">
      <dgm:prSet/>
      <dgm:spPr/>
      <dgm:t>
        <a:bodyPr/>
        <a:lstStyle/>
        <a:p>
          <a:endParaRPr lang="en-US"/>
        </a:p>
      </dgm:t>
    </dgm:pt>
    <dgm:pt modelId="{F7C93F1A-88A3-4335-B15B-C449CF7CCEEE}">
      <dgm:prSet phldrT="[Text]"/>
      <dgm:spPr/>
      <dgm:t>
        <a:bodyPr/>
        <a:lstStyle/>
        <a:p>
          <a:r>
            <a:rPr lang="ar-SA" dirty="0" smtClean="0">
              <a:solidFill>
                <a:schemeClr val="tx1"/>
              </a:solidFill>
            </a:rPr>
            <a:t>مميزات وعيوب المنهج </a:t>
          </a:r>
          <a:endParaRPr lang="en-US" dirty="0">
            <a:solidFill>
              <a:schemeClr val="tx1"/>
            </a:solidFill>
          </a:endParaRPr>
        </a:p>
      </dgm:t>
    </dgm:pt>
    <dgm:pt modelId="{38D7EE4E-A8C0-4DF6-9336-8BFD7C10EF8A}" type="parTrans" cxnId="{88B73C03-1F03-4E0D-B37C-86D580D0944A}">
      <dgm:prSet/>
      <dgm:spPr/>
      <dgm:t>
        <a:bodyPr/>
        <a:lstStyle/>
        <a:p>
          <a:endParaRPr lang="en-US"/>
        </a:p>
      </dgm:t>
    </dgm:pt>
    <dgm:pt modelId="{533F7952-D1E7-41EA-B22F-DAEE63E6A3D4}" type="sibTrans" cxnId="{88B73C03-1F03-4E0D-B37C-86D580D0944A}">
      <dgm:prSet/>
      <dgm:spPr/>
      <dgm:t>
        <a:bodyPr/>
        <a:lstStyle/>
        <a:p>
          <a:endParaRPr lang="en-US"/>
        </a:p>
      </dgm:t>
    </dgm:pt>
    <dgm:pt modelId="{53087173-EF24-409B-B4E3-E3CC5D32FF2E}" type="pres">
      <dgm:prSet presAssocID="{A4608085-EDA4-4788-9379-F12511C49242}" presName="linear" presStyleCnt="0">
        <dgm:presLayoutVars>
          <dgm:dir/>
          <dgm:animLvl val="lvl"/>
          <dgm:resizeHandles val="exact"/>
        </dgm:presLayoutVars>
      </dgm:prSet>
      <dgm:spPr/>
    </dgm:pt>
    <dgm:pt modelId="{6BB33455-EB8C-456D-BEB6-59240C3BE0F9}" type="pres">
      <dgm:prSet presAssocID="{36ECA43E-ED16-41F2-BB19-C41FA58542E4}" presName="parentLin" presStyleCnt="0"/>
      <dgm:spPr/>
    </dgm:pt>
    <dgm:pt modelId="{3E7518AE-1D91-484F-9FFD-12F440B4D0A3}" type="pres">
      <dgm:prSet presAssocID="{36ECA43E-ED16-41F2-BB19-C41FA58542E4}" presName="parentLeftMargin" presStyleLbl="node1" presStyleIdx="0" presStyleCnt="4"/>
      <dgm:spPr/>
    </dgm:pt>
    <dgm:pt modelId="{2019495C-CEA2-4545-AC95-69943A098C5A}" type="pres">
      <dgm:prSet presAssocID="{36ECA43E-ED16-41F2-BB19-C41FA58542E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9A24257-0E08-471A-A39B-90D46B56B0B7}" type="pres">
      <dgm:prSet presAssocID="{36ECA43E-ED16-41F2-BB19-C41FA58542E4}" presName="negativeSpace" presStyleCnt="0"/>
      <dgm:spPr/>
    </dgm:pt>
    <dgm:pt modelId="{71ECA13D-7D53-4FC9-A25D-05F249822A0D}" type="pres">
      <dgm:prSet presAssocID="{36ECA43E-ED16-41F2-BB19-C41FA58542E4}" presName="childText" presStyleLbl="conFgAcc1" presStyleIdx="0" presStyleCnt="4">
        <dgm:presLayoutVars>
          <dgm:bulletEnabled val="1"/>
        </dgm:presLayoutVars>
      </dgm:prSet>
      <dgm:spPr/>
    </dgm:pt>
    <dgm:pt modelId="{0FC6834F-D50A-4432-9564-BB753BBEC718}" type="pres">
      <dgm:prSet presAssocID="{158E251B-2A1B-41D5-BACF-0260B2FBCDA7}" presName="spaceBetweenRectangles" presStyleCnt="0"/>
      <dgm:spPr/>
    </dgm:pt>
    <dgm:pt modelId="{B10345BC-9389-45BE-B734-87E03EE3B7EF}" type="pres">
      <dgm:prSet presAssocID="{9C1892C9-CE8A-410D-877E-D9E5239DE3B3}" presName="parentLin" presStyleCnt="0"/>
      <dgm:spPr/>
    </dgm:pt>
    <dgm:pt modelId="{143B3B7A-72F5-47C2-9C1B-2270E8C6ABB4}" type="pres">
      <dgm:prSet presAssocID="{9C1892C9-CE8A-410D-877E-D9E5239DE3B3}" presName="parentLeftMargin" presStyleLbl="node1" presStyleIdx="0" presStyleCnt="4"/>
      <dgm:spPr/>
    </dgm:pt>
    <dgm:pt modelId="{C7D5C6A8-EA66-4446-9565-2ADA99C4EFD0}" type="pres">
      <dgm:prSet presAssocID="{9C1892C9-CE8A-410D-877E-D9E5239DE3B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83CD1-6E2A-45D1-B47F-395158C7F443}" type="pres">
      <dgm:prSet presAssocID="{9C1892C9-CE8A-410D-877E-D9E5239DE3B3}" presName="negativeSpace" presStyleCnt="0"/>
      <dgm:spPr/>
    </dgm:pt>
    <dgm:pt modelId="{74E32470-2460-4E59-B97D-C54F81B6DF9B}" type="pres">
      <dgm:prSet presAssocID="{9C1892C9-CE8A-410D-877E-D9E5239DE3B3}" presName="childText" presStyleLbl="conFgAcc1" presStyleIdx="1" presStyleCnt="4">
        <dgm:presLayoutVars>
          <dgm:bulletEnabled val="1"/>
        </dgm:presLayoutVars>
      </dgm:prSet>
      <dgm:spPr/>
    </dgm:pt>
    <dgm:pt modelId="{3D708C26-44B6-4AE8-8D59-BC6263AA4894}" type="pres">
      <dgm:prSet presAssocID="{3AC43619-2EC6-4FE7-B7D8-16BDE5A3CE8D}" presName="spaceBetweenRectangles" presStyleCnt="0"/>
      <dgm:spPr/>
    </dgm:pt>
    <dgm:pt modelId="{EF9CEFC0-D9D0-4B03-A198-20C728754BC1}" type="pres">
      <dgm:prSet presAssocID="{FF053B32-4DB7-4EDA-85C2-6EFC4D8CCED2}" presName="parentLin" presStyleCnt="0"/>
      <dgm:spPr/>
    </dgm:pt>
    <dgm:pt modelId="{D4C81A15-3361-4C3A-8C32-E8E406B0D8BE}" type="pres">
      <dgm:prSet presAssocID="{FF053B32-4DB7-4EDA-85C2-6EFC4D8CCED2}" presName="parentLeftMargin" presStyleLbl="node1" presStyleIdx="1" presStyleCnt="4"/>
      <dgm:spPr/>
    </dgm:pt>
    <dgm:pt modelId="{5144C7A9-7FA5-4D32-A353-75570F85E452}" type="pres">
      <dgm:prSet presAssocID="{FF053B32-4DB7-4EDA-85C2-6EFC4D8CCED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343F2-ABC6-4354-9B32-03B002192122}" type="pres">
      <dgm:prSet presAssocID="{FF053B32-4DB7-4EDA-85C2-6EFC4D8CCED2}" presName="negativeSpace" presStyleCnt="0"/>
      <dgm:spPr/>
    </dgm:pt>
    <dgm:pt modelId="{CE82F81A-D01C-4327-B161-549FD9B7620E}" type="pres">
      <dgm:prSet presAssocID="{FF053B32-4DB7-4EDA-85C2-6EFC4D8CCED2}" presName="childText" presStyleLbl="conFgAcc1" presStyleIdx="2" presStyleCnt="4">
        <dgm:presLayoutVars>
          <dgm:bulletEnabled val="1"/>
        </dgm:presLayoutVars>
      </dgm:prSet>
      <dgm:spPr/>
    </dgm:pt>
    <dgm:pt modelId="{5750A364-C989-4E54-A9DF-A4DAB4D8E821}" type="pres">
      <dgm:prSet presAssocID="{975B4E7A-A80C-4945-ACCE-D645B669A0CE}" presName="spaceBetweenRectangles" presStyleCnt="0"/>
      <dgm:spPr/>
    </dgm:pt>
    <dgm:pt modelId="{009BA168-4362-44A8-9E0E-E063BE76DD27}" type="pres">
      <dgm:prSet presAssocID="{F7C93F1A-88A3-4335-B15B-C449CF7CCEEE}" presName="parentLin" presStyleCnt="0"/>
      <dgm:spPr/>
    </dgm:pt>
    <dgm:pt modelId="{53A81FC1-6D14-4A1A-BD84-EC54E492A48B}" type="pres">
      <dgm:prSet presAssocID="{F7C93F1A-88A3-4335-B15B-C449CF7CCEEE}" presName="parentLeftMargin" presStyleLbl="node1" presStyleIdx="2" presStyleCnt="4"/>
      <dgm:spPr/>
    </dgm:pt>
    <dgm:pt modelId="{636E4298-66E3-40D9-8514-01856330A4A4}" type="pres">
      <dgm:prSet presAssocID="{F7C93F1A-88A3-4335-B15B-C449CF7CCEE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F3514-E106-44C6-B0B0-4BB44768C5B9}" type="pres">
      <dgm:prSet presAssocID="{F7C93F1A-88A3-4335-B15B-C449CF7CCEEE}" presName="negativeSpace" presStyleCnt="0"/>
      <dgm:spPr/>
    </dgm:pt>
    <dgm:pt modelId="{042A5E30-5973-47B8-860A-B730982F5D07}" type="pres">
      <dgm:prSet presAssocID="{F7C93F1A-88A3-4335-B15B-C449CF7CCEE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14FDD18-CAA7-4274-92EB-320B5D8691C3}" type="presOf" srcId="{36ECA43E-ED16-41F2-BB19-C41FA58542E4}" destId="{3E7518AE-1D91-484F-9FFD-12F440B4D0A3}" srcOrd="0" destOrd="0" presId="urn:microsoft.com/office/officeart/2005/8/layout/list1"/>
    <dgm:cxn modelId="{FA6405AB-32CD-4CA8-9534-9A8998F3D359}" type="presOf" srcId="{A4608085-EDA4-4788-9379-F12511C49242}" destId="{53087173-EF24-409B-B4E3-E3CC5D32FF2E}" srcOrd="0" destOrd="0" presId="urn:microsoft.com/office/officeart/2005/8/layout/list1"/>
    <dgm:cxn modelId="{F45213FB-E03A-4F03-B581-3E12246ABBCF}" type="presOf" srcId="{F7C93F1A-88A3-4335-B15B-C449CF7CCEEE}" destId="{636E4298-66E3-40D9-8514-01856330A4A4}" srcOrd="1" destOrd="0" presId="urn:microsoft.com/office/officeart/2005/8/layout/list1"/>
    <dgm:cxn modelId="{9A0B1923-F5B5-466F-8D6C-88350989501D}" type="presOf" srcId="{FF053B32-4DB7-4EDA-85C2-6EFC4D8CCED2}" destId="{D4C81A15-3361-4C3A-8C32-E8E406B0D8BE}" srcOrd="0" destOrd="0" presId="urn:microsoft.com/office/officeart/2005/8/layout/list1"/>
    <dgm:cxn modelId="{7182AC6F-A750-4D66-AFF2-3270D678691D}" type="presOf" srcId="{9C1892C9-CE8A-410D-877E-D9E5239DE3B3}" destId="{143B3B7A-72F5-47C2-9C1B-2270E8C6ABB4}" srcOrd="0" destOrd="0" presId="urn:microsoft.com/office/officeart/2005/8/layout/list1"/>
    <dgm:cxn modelId="{752C9C39-56E4-488B-B717-B5F1A7A173F3}" type="presOf" srcId="{F7C93F1A-88A3-4335-B15B-C449CF7CCEEE}" destId="{53A81FC1-6D14-4A1A-BD84-EC54E492A48B}" srcOrd="0" destOrd="0" presId="urn:microsoft.com/office/officeart/2005/8/layout/list1"/>
    <dgm:cxn modelId="{86EAAD2C-3A2A-41B0-8C3F-B03D8622DF6C}" type="presOf" srcId="{FF053B32-4DB7-4EDA-85C2-6EFC4D8CCED2}" destId="{5144C7A9-7FA5-4D32-A353-75570F85E452}" srcOrd="1" destOrd="0" presId="urn:microsoft.com/office/officeart/2005/8/layout/list1"/>
    <dgm:cxn modelId="{9CFBD5EF-8CC5-4769-8AA0-70B1BA556F0D}" type="presOf" srcId="{9C1892C9-CE8A-410D-877E-D9E5239DE3B3}" destId="{C7D5C6A8-EA66-4446-9565-2ADA99C4EFD0}" srcOrd="1" destOrd="0" presId="urn:microsoft.com/office/officeart/2005/8/layout/list1"/>
    <dgm:cxn modelId="{18D9D6CC-7C1B-44D9-853B-14328AD61325}" srcId="{A4608085-EDA4-4788-9379-F12511C49242}" destId="{FF053B32-4DB7-4EDA-85C2-6EFC4D8CCED2}" srcOrd="2" destOrd="0" parTransId="{06BF4A7F-518E-41B7-B9A1-859084DCB409}" sibTransId="{975B4E7A-A80C-4945-ACCE-D645B669A0CE}"/>
    <dgm:cxn modelId="{0A13A278-6B95-4F7B-B4E0-A0AA00CD4D22}" srcId="{A4608085-EDA4-4788-9379-F12511C49242}" destId="{9C1892C9-CE8A-410D-877E-D9E5239DE3B3}" srcOrd="1" destOrd="0" parTransId="{8E8E3169-32CA-4C70-8695-3828949C8936}" sibTransId="{3AC43619-2EC6-4FE7-B7D8-16BDE5A3CE8D}"/>
    <dgm:cxn modelId="{88B73C03-1F03-4E0D-B37C-86D580D0944A}" srcId="{A4608085-EDA4-4788-9379-F12511C49242}" destId="{F7C93F1A-88A3-4335-B15B-C449CF7CCEEE}" srcOrd="3" destOrd="0" parTransId="{38D7EE4E-A8C0-4DF6-9336-8BFD7C10EF8A}" sibTransId="{533F7952-D1E7-41EA-B22F-DAEE63E6A3D4}"/>
    <dgm:cxn modelId="{26C39473-708F-48C2-A8FF-BEAAE6636769}" type="presOf" srcId="{36ECA43E-ED16-41F2-BB19-C41FA58542E4}" destId="{2019495C-CEA2-4545-AC95-69943A098C5A}" srcOrd="1" destOrd="0" presId="urn:microsoft.com/office/officeart/2005/8/layout/list1"/>
    <dgm:cxn modelId="{419375DE-2409-4543-9F02-FEC3C6D25226}" srcId="{A4608085-EDA4-4788-9379-F12511C49242}" destId="{36ECA43E-ED16-41F2-BB19-C41FA58542E4}" srcOrd="0" destOrd="0" parTransId="{07745524-FC94-4CAD-8110-7CA80C29EC36}" sibTransId="{158E251B-2A1B-41D5-BACF-0260B2FBCDA7}"/>
    <dgm:cxn modelId="{BC761B58-BB4F-4DD6-B21D-FAB131009A14}" type="presParOf" srcId="{53087173-EF24-409B-B4E3-E3CC5D32FF2E}" destId="{6BB33455-EB8C-456D-BEB6-59240C3BE0F9}" srcOrd="0" destOrd="0" presId="urn:microsoft.com/office/officeart/2005/8/layout/list1"/>
    <dgm:cxn modelId="{5A5BB0B7-FA71-4607-96F0-DB36BDC1E38C}" type="presParOf" srcId="{6BB33455-EB8C-456D-BEB6-59240C3BE0F9}" destId="{3E7518AE-1D91-484F-9FFD-12F440B4D0A3}" srcOrd="0" destOrd="0" presId="urn:microsoft.com/office/officeart/2005/8/layout/list1"/>
    <dgm:cxn modelId="{7738CFD0-7298-4611-819B-C0EFF1D2097E}" type="presParOf" srcId="{6BB33455-EB8C-456D-BEB6-59240C3BE0F9}" destId="{2019495C-CEA2-4545-AC95-69943A098C5A}" srcOrd="1" destOrd="0" presId="urn:microsoft.com/office/officeart/2005/8/layout/list1"/>
    <dgm:cxn modelId="{F6E2B40C-E1FC-438E-9E03-F145CFACEB9E}" type="presParOf" srcId="{53087173-EF24-409B-B4E3-E3CC5D32FF2E}" destId="{E9A24257-0E08-471A-A39B-90D46B56B0B7}" srcOrd="1" destOrd="0" presId="urn:microsoft.com/office/officeart/2005/8/layout/list1"/>
    <dgm:cxn modelId="{0B32EBBC-AB28-46CC-B0D9-E3EB4DD022AB}" type="presParOf" srcId="{53087173-EF24-409B-B4E3-E3CC5D32FF2E}" destId="{71ECA13D-7D53-4FC9-A25D-05F249822A0D}" srcOrd="2" destOrd="0" presId="urn:microsoft.com/office/officeart/2005/8/layout/list1"/>
    <dgm:cxn modelId="{6189EE19-26BB-41F2-A2D3-CE91D28CC00F}" type="presParOf" srcId="{53087173-EF24-409B-B4E3-E3CC5D32FF2E}" destId="{0FC6834F-D50A-4432-9564-BB753BBEC718}" srcOrd="3" destOrd="0" presId="urn:microsoft.com/office/officeart/2005/8/layout/list1"/>
    <dgm:cxn modelId="{F86516CA-E1FE-4EBC-8759-0F5630B253BD}" type="presParOf" srcId="{53087173-EF24-409B-B4E3-E3CC5D32FF2E}" destId="{B10345BC-9389-45BE-B734-87E03EE3B7EF}" srcOrd="4" destOrd="0" presId="urn:microsoft.com/office/officeart/2005/8/layout/list1"/>
    <dgm:cxn modelId="{9BA1785F-535C-4A83-8B63-43EF2860C2BF}" type="presParOf" srcId="{B10345BC-9389-45BE-B734-87E03EE3B7EF}" destId="{143B3B7A-72F5-47C2-9C1B-2270E8C6ABB4}" srcOrd="0" destOrd="0" presId="urn:microsoft.com/office/officeart/2005/8/layout/list1"/>
    <dgm:cxn modelId="{B2F8A279-EF09-420C-AF93-429EC1945750}" type="presParOf" srcId="{B10345BC-9389-45BE-B734-87E03EE3B7EF}" destId="{C7D5C6A8-EA66-4446-9565-2ADA99C4EFD0}" srcOrd="1" destOrd="0" presId="urn:microsoft.com/office/officeart/2005/8/layout/list1"/>
    <dgm:cxn modelId="{A0E35396-5EEF-4C6C-972F-0CE04D11B9F5}" type="presParOf" srcId="{53087173-EF24-409B-B4E3-E3CC5D32FF2E}" destId="{7CD83CD1-6E2A-45D1-B47F-395158C7F443}" srcOrd="5" destOrd="0" presId="urn:microsoft.com/office/officeart/2005/8/layout/list1"/>
    <dgm:cxn modelId="{37AC0AB3-D6F5-48D1-A30B-0D57CD68ECB2}" type="presParOf" srcId="{53087173-EF24-409B-B4E3-E3CC5D32FF2E}" destId="{74E32470-2460-4E59-B97D-C54F81B6DF9B}" srcOrd="6" destOrd="0" presId="urn:microsoft.com/office/officeart/2005/8/layout/list1"/>
    <dgm:cxn modelId="{B7FBC99E-A6E6-4017-955A-154782C3A88D}" type="presParOf" srcId="{53087173-EF24-409B-B4E3-E3CC5D32FF2E}" destId="{3D708C26-44B6-4AE8-8D59-BC6263AA4894}" srcOrd="7" destOrd="0" presId="urn:microsoft.com/office/officeart/2005/8/layout/list1"/>
    <dgm:cxn modelId="{B947C35D-BB5F-45C2-929B-B1E057208BD7}" type="presParOf" srcId="{53087173-EF24-409B-B4E3-E3CC5D32FF2E}" destId="{EF9CEFC0-D9D0-4B03-A198-20C728754BC1}" srcOrd="8" destOrd="0" presId="urn:microsoft.com/office/officeart/2005/8/layout/list1"/>
    <dgm:cxn modelId="{B1CD721B-E8C0-4F33-A76E-250B4E2534D1}" type="presParOf" srcId="{EF9CEFC0-D9D0-4B03-A198-20C728754BC1}" destId="{D4C81A15-3361-4C3A-8C32-E8E406B0D8BE}" srcOrd="0" destOrd="0" presId="urn:microsoft.com/office/officeart/2005/8/layout/list1"/>
    <dgm:cxn modelId="{94E3AD1B-04C9-4CAA-85D4-9BD6A67DF42E}" type="presParOf" srcId="{EF9CEFC0-D9D0-4B03-A198-20C728754BC1}" destId="{5144C7A9-7FA5-4D32-A353-75570F85E452}" srcOrd="1" destOrd="0" presId="urn:microsoft.com/office/officeart/2005/8/layout/list1"/>
    <dgm:cxn modelId="{6E1808DD-F36F-4B56-8F5C-3C4488BFF67D}" type="presParOf" srcId="{53087173-EF24-409B-B4E3-E3CC5D32FF2E}" destId="{F02343F2-ABC6-4354-9B32-03B002192122}" srcOrd="9" destOrd="0" presId="urn:microsoft.com/office/officeart/2005/8/layout/list1"/>
    <dgm:cxn modelId="{E6E73FF3-B244-4DD2-AA73-2775D1B2903B}" type="presParOf" srcId="{53087173-EF24-409B-B4E3-E3CC5D32FF2E}" destId="{CE82F81A-D01C-4327-B161-549FD9B7620E}" srcOrd="10" destOrd="0" presId="urn:microsoft.com/office/officeart/2005/8/layout/list1"/>
    <dgm:cxn modelId="{2FB7429F-0C7A-41E2-8F5C-B116EF515B28}" type="presParOf" srcId="{53087173-EF24-409B-B4E3-E3CC5D32FF2E}" destId="{5750A364-C989-4E54-A9DF-A4DAB4D8E821}" srcOrd="11" destOrd="0" presId="urn:microsoft.com/office/officeart/2005/8/layout/list1"/>
    <dgm:cxn modelId="{6A6623EC-14C6-4FEA-9372-BE7C774DA773}" type="presParOf" srcId="{53087173-EF24-409B-B4E3-E3CC5D32FF2E}" destId="{009BA168-4362-44A8-9E0E-E063BE76DD27}" srcOrd="12" destOrd="0" presId="urn:microsoft.com/office/officeart/2005/8/layout/list1"/>
    <dgm:cxn modelId="{87D795C1-2222-47D2-94F6-ABC6290EC14A}" type="presParOf" srcId="{009BA168-4362-44A8-9E0E-E063BE76DD27}" destId="{53A81FC1-6D14-4A1A-BD84-EC54E492A48B}" srcOrd="0" destOrd="0" presId="urn:microsoft.com/office/officeart/2005/8/layout/list1"/>
    <dgm:cxn modelId="{5767C5B2-63E7-4A20-A714-BB21BF1C6B69}" type="presParOf" srcId="{009BA168-4362-44A8-9E0E-E063BE76DD27}" destId="{636E4298-66E3-40D9-8514-01856330A4A4}" srcOrd="1" destOrd="0" presId="urn:microsoft.com/office/officeart/2005/8/layout/list1"/>
    <dgm:cxn modelId="{4C31EA9E-57B9-4174-BB1D-02CC3D6D58DD}" type="presParOf" srcId="{53087173-EF24-409B-B4E3-E3CC5D32FF2E}" destId="{279F3514-E106-44C6-B0B0-4BB44768C5B9}" srcOrd="13" destOrd="0" presId="urn:microsoft.com/office/officeart/2005/8/layout/list1"/>
    <dgm:cxn modelId="{3A44F3A8-1C17-4B7B-A7C1-B71C46A86958}" type="presParOf" srcId="{53087173-EF24-409B-B4E3-E3CC5D32FF2E}" destId="{042A5E30-5973-47B8-860A-B730982F5D07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304F1F-D74D-40AD-9791-8981D917017E}" type="doc">
      <dgm:prSet loTypeId="urn:microsoft.com/office/officeart/2005/8/layout/hProcess7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7A6F3AF-D5DB-4A43-81BF-CE069F7B3483}">
      <dgm:prSet phldrT="[Text]"/>
      <dgm:spPr/>
      <dgm:t>
        <a:bodyPr/>
        <a:lstStyle/>
        <a:p>
          <a:endParaRPr lang="en-US" dirty="0"/>
        </a:p>
      </dgm:t>
    </dgm:pt>
    <dgm:pt modelId="{2057470D-1486-4645-AABD-0FE27BADA2D6}" type="parTrans" cxnId="{F6361E62-D94C-486D-A385-95D18A918A85}">
      <dgm:prSet/>
      <dgm:spPr/>
      <dgm:t>
        <a:bodyPr/>
        <a:lstStyle/>
        <a:p>
          <a:endParaRPr lang="en-US"/>
        </a:p>
      </dgm:t>
    </dgm:pt>
    <dgm:pt modelId="{7E06F0FF-4A13-41BC-94D3-1BDA1C53E5E2}" type="sibTrans" cxnId="{F6361E62-D94C-486D-A385-95D18A918A85}">
      <dgm:prSet/>
      <dgm:spPr/>
      <dgm:t>
        <a:bodyPr/>
        <a:lstStyle/>
        <a:p>
          <a:endParaRPr lang="en-US"/>
        </a:p>
      </dgm:t>
    </dgm:pt>
    <dgm:pt modelId="{DB608226-40B6-43D6-9B18-9CEB8879D1FB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ar-SA" sz="3200" dirty="0" smtClean="0">
              <a:ln>
                <a:solidFill>
                  <a:schemeClr val="tx1"/>
                </a:solidFill>
              </a:ln>
            </a:rPr>
            <a:t>تعريف المنهج الاستقرائي</a:t>
          </a:r>
          <a:r>
            <a:rPr lang="ar-SA" sz="3200" dirty="0" smtClean="0"/>
            <a:t> </a:t>
          </a:r>
          <a:endParaRPr lang="en-US" sz="3200" dirty="0"/>
        </a:p>
      </dgm:t>
    </dgm:pt>
    <dgm:pt modelId="{38835BE4-A50A-4DAC-B6F9-AC50130F0137}" type="parTrans" cxnId="{D76EB515-F74D-45C6-84DF-85F2C28BE870}">
      <dgm:prSet/>
      <dgm:spPr/>
      <dgm:t>
        <a:bodyPr/>
        <a:lstStyle/>
        <a:p>
          <a:endParaRPr lang="en-US"/>
        </a:p>
      </dgm:t>
    </dgm:pt>
    <dgm:pt modelId="{5118BF9D-6F56-4A35-BB4B-20CAC8F4A684}" type="sibTrans" cxnId="{D76EB515-F74D-45C6-84DF-85F2C28BE870}">
      <dgm:prSet/>
      <dgm:spPr/>
      <dgm:t>
        <a:bodyPr/>
        <a:lstStyle/>
        <a:p>
          <a:endParaRPr lang="en-US"/>
        </a:p>
      </dgm:t>
    </dgm:pt>
    <dgm:pt modelId="{4D00B0F7-1B79-4865-985F-273E1D1B213C}">
      <dgm:prSet phldrT="[Text]" custT="1"/>
      <dgm:spPr/>
      <dgm:t>
        <a:bodyPr/>
        <a:lstStyle/>
        <a:p>
          <a:r>
            <a:rPr lang="ar-SA" sz="2800" b="1" dirty="0" err="1" smtClean="0">
              <a:solidFill>
                <a:schemeClr val="tx1"/>
              </a:solidFill>
            </a:rPr>
            <a:t>اقسام</a:t>
          </a:r>
          <a:r>
            <a:rPr lang="ar-SA" sz="2800" b="1" dirty="0" smtClean="0">
              <a:solidFill>
                <a:schemeClr val="tx1"/>
              </a:solidFill>
            </a:rPr>
            <a:t> الاستقراء</a:t>
          </a:r>
          <a:r>
            <a:rPr lang="ar-SA" sz="2200" dirty="0" smtClean="0">
              <a:solidFill>
                <a:schemeClr val="tx1"/>
              </a:solidFill>
            </a:rPr>
            <a:t> </a:t>
          </a:r>
          <a:endParaRPr lang="en-US" sz="2200" dirty="0">
            <a:solidFill>
              <a:schemeClr val="tx1"/>
            </a:solidFill>
          </a:endParaRPr>
        </a:p>
      </dgm:t>
    </dgm:pt>
    <dgm:pt modelId="{093A70B6-97BB-4A67-87BB-EE77FF54644F}" type="parTrans" cxnId="{2A24208A-D743-4201-A456-79E44792670B}">
      <dgm:prSet/>
      <dgm:spPr/>
      <dgm:t>
        <a:bodyPr/>
        <a:lstStyle/>
        <a:p>
          <a:endParaRPr lang="en-US"/>
        </a:p>
      </dgm:t>
    </dgm:pt>
    <dgm:pt modelId="{ABC424D5-2FB5-4917-BF56-BE9EAC082622}" type="sibTrans" cxnId="{2A24208A-D743-4201-A456-79E44792670B}">
      <dgm:prSet/>
      <dgm:spPr/>
      <dgm:t>
        <a:bodyPr/>
        <a:lstStyle/>
        <a:p>
          <a:endParaRPr lang="en-US"/>
        </a:p>
      </dgm:t>
    </dgm:pt>
    <dgm:pt modelId="{CCCD08EB-143F-4666-BA03-80A9852C5230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ar-SA" sz="3200" dirty="0" smtClean="0">
              <a:ln>
                <a:solidFill>
                  <a:schemeClr val="tx1"/>
                </a:solidFill>
              </a:ln>
            </a:rPr>
            <a:t>الاستقراء الكامل  </a:t>
          </a:r>
        </a:p>
        <a:p>
          <a:pPr algn="ctr">
            <a:lnSpc>
              <a:spcPct val="100000"/>
            </a:lnSpc>
          </a:pPr>
          <a:r>
            <a:rPr lang="ar-SA" sz="3200" dirty="0" smtClean="0">
              <a:ln>
                <a:solidFill>
                  <a:schemeClr val="tx1"/>
                </a:solidFill>
              </a:ln>
            </a:rPr>
            <a:t>الاستقراء الناقص </a:t>
          </a:r>
        </a:p>
      </dgm:t>
    </dgm:pt>
    <dgm:pt modelId="{6320C864-75E4-464E-AB35-9D3BF33D29E9}" type="parTrans" cxnId="{1CAD0C46-D6DD-4C33-86AD-F1A6B42617D0}">
      <dgm:prSet/>
      <dgm:spPr/>
      <dgm:t>
        <a:bodyPr/>
        <a:lstStyle/>
        <a:p>
          <a:endParaRPr lang="en-US"/>
        </a:p>
      </dgm:t>
    </dgm:pt>
    <dgm:pt modelId="{DAF45FEE-FC3D-4500-AF8F-925F10D9DFED}" type="sibTrans" cxnId="{1CAD0C46-D6DD-4C33-86AD-F1A6B42617D0}">
      <dgm:prSet/>
      <dgm:spPr/>
      <dgm:t>
        <a:bodyPr/>
        <a:lstStyle/>
        <a:p>
          <a:endParaRPr lang="en-US"/>
        </a:p>
      </dgm:t>
    </dgm:pt>
    <dgm:pt modelId="{552BB920-FB1C-4136-922D-8903DC677E86}">
      <dgm:prSet phldrT="[Text]"/>
      <dgm:spPr/>
      <dgm:t>
        <a:bodyPr/>
        <a:lstStyle/>
        <a:p>
          <a:endParaRPr lang="en-US" dirty="0"/>
        </a:p>
      </dgm:t>
    </dgm:pt>
    <dgm:pt modelId="{685B998D-499E-44F2-AB9B-F1F58F3D3EB7}" type="parTrans" cxnId="{0558EBEB-7E6E-4C57-A003-3EF1CBD34792}">
      <dgm:prSet/>
      <dgm:spPr/>
      <dgm:t>
        <a:bodyPr/>
        <a:lstStyle/>
        <a:p>
          <a:endParaRPr lang="en-US"/>
        </a:p>
      </dgm:t>
    </dgm:pt>
    <dgm:pt modelId="{082979FA-E303-44BD-99FC-E9BF65B4F4C8}" type="sibTrans" cxnId="{0558EBEB-7E6E-4C57-A003-3EF1CBD34792}">
      <dgm:prSet/>
      <dgm:spPr/>
      <dgm:t>
        <a:bodyPr/>
        <a:lstStyle/>
        <a:p>
          <a:endParaRPr lang="en-US"/>
        </a:p>
      </dgm:t>
    </dgm:pt>
    <dgm:pt modelId="{7593F5E4-677D-4632-A5C0-5CFBE962BCAF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ar-SA" sz="3200" dirty="0" smtClean="0">
              <a:ln>
                <a:solidFill>
                  <a:schemeClr val="tx1"/>
                </a:solidFill>
              </a:ln>
            </a:rPr>
            <a:t>دراسة حالة عن المنهج الاستقرائي </a:t>
          </a:r>
          <a:endParaRPr lang="en-US" sz="3200" dirty="0">
            <a:ln>
              <a:solidFill>
                <a:schemeClr val="tx1"/>
              </a:solidFill>
            </a:ln>
          </a:endParaRPr>
        </a:p>
      </dgm:t>
    </dgm:pt>
    <dgm:pt modelId="{07E3A03D-00C2-4B94-9D61-72782C2B8A5C}" type="parTrans" cxnId="{9751B6CA-E712-490C-812D-52A2A4489AAA}">
      <dgm:prSet/>
      <dgm:spPr/>
      <dgm:t>
        <a:bodyPr/>
        <a:lstStyle/>
        <a:p>
          <a:endParaRPr lang="en-US"/>
        </a:p>
      </dgm:t>
    </dgm:pt>
    <dgm:pt modelId="{BA77D4EC-1C08-4DE0-A955-7246CCBF000C}" type="sibTrans" cxnId="{9751B6CA-E712-490C-812D-52A2A4489AAA}">
      <dgm:prSet/>
      <dgm:spPr/>
      <dgm:t>
        <a:bodyPr/>
        <a:lstStyle/>
        <a:p>
          <a:endParaRPr lang="en-US"/>
        </a:p>
      </dgm:t>
    </dgm:pt>
    <dgm:pt modelId="{03B3749A-07BD-4142-A4C2-F6040C5AB64F}" type="pres">
      <dgm:prSet presAssocID="{88304F1F-D74D-40AD-9791-8981D917017E}" presName="Name0" presStyleCnt="0">
        <dgm:presLayoutVars>
          <dgm:dir/>
          <dgm:animLvl val="lvl"/>
          <dgm:resizeHandles val="exact"/>
        </dgm:presLayoutVars>
      </dgm:prSet>
      <dgm:spPr/>
    </dgm:pt>
    <dgm:pt modelId="{E947A5AD-325A-4CDB-9055-3ECD478F4157}" type="pres">
      <dgm:prSet presAssocID="{77A6F3AF-D5DB-4A43-81BF-CE069F7B3483}" presName="compositeNode" presStyleCnt="0">
        <dgm:presLayoutVars>
          <dgm:bulletEnabled val="1"/>
        </dgm:presLayoutVars>
      </dgm:prSet>
      <dgm:spPr/>
    </dgm:pt>
    <dgm:pt modelId="{B863EF6C-511A-42D5-81A7-1EA6F43E6DB6}" type="pres">
      <dgm:prSet presAssocID="{77A6F3AF-D5DB-4A43-81BF-CE069F7B3483}" presName="bgRect" presStyleLbl="node1" presStyleIdx="0" presStyleCnt="3"/>
      <dgm:spPr/>
      <dgm:t>
        <a:bodyPr/>
        <a:lstStyle/>
        <a:p>
          <a:endParaRPr lang="en-US"/>
        </a:p>
      </dgm:t>
    </dgm:pt>
    <dgm:pt modelId="{2F9EB0CD-56DB-49E4-B8D5-5BE7F9639E1C}" type="pres">
      <dgm:prSet presAssocID="{77A6F3AF-D5DB-4A43-81BF-CE069F7B348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6E617-31E5-4392-9C8E-52E6C394974C}" type="pres">
      <dgm:prSet presAssocID="{77A6F3AF-D5DB-4A43-81BF-CE069F7B3483}" presName="childNode" presStyleLbl="node1" presStyleIdx="0" presStyleCnt="3">
        <dgm:presLayoutVars>
          <dgm:bulletEnabled val="1"/>
        </dgm:presLayoutVars>
      </dgm:prSet>
      <dgm:spPr/>
    </dgm:pt>
    <dgm:pt modelId="{3707EF88-7320-4D36-8B7A-F737F9FD7A0D}" type="pres">
      <dgm:prSet presAssocID="{7E06F0FF-4A13-41BC-94D3-1BDA1C53E5E2}" presName="hSp" presStyleCnt="0"/>
      <dgm:spPr/>
    </dgm:pt>
    <dgm:pt modelId="{062EBB06-2F59-4BA3-9A1B-0B9DD5A18B0C}" type="pres">
      <dgm:prSet presAssocID="{7E06F0FF-4A13-41BC-94D3-1BDA1C53E5E2}" presName="vProcSp" presStyleCnt="0"/>
      <dgm:spPr/>
    </dgm:pt>
    <dgm:pt modelId="{BDC28B1D-ABCA-4B71-87C2-CE6DC66E18DF}" type="pres">
      <dgm:prSet presAssocID="{7E06F0FF-4A13-41BC-94D3-1BDA1C53E5E2}" presName="vSp1" presStyleCnt="0"/>
      <dgm:spPr/>
    </dgm:pt>
    <dgm:pt modelId="{DA90CA6D-0326-45AA-B633-23A7E24638D5}" type="pres">
      <dgm:prSet presAssocID="{7E06F0FF-4A13-41BC-94D3-1BDA1C53E5E2}" presName="simulatedConn" presStyleLbl="solidFgAcc1" presStyleIdx="0" presStyleCnt="2"/>
      <dgm:spPr/>
    </dgm:pt>
    <dgm:pt modelId="{7A1A5AB5-9C03-413B-BE84-4626A6AD217B}" type="pres">
      <dgm:prSet presAssocID="{7E06F0FF-4A13-41BC-94D3-1BDA1C53E5E2}" presName="vSp2" presStyleCnt="0"/>
      <dgm:spPr/>
    </dgm:pt>
    <dgm:pt modelId="{673D5FED-D0BC-4755-B02E-15CA273605F1}" type="pres">
      <dgm:prSet presAssocID="{7E06F0FF-4A13-41BC-94D3-1BDA1C53E5E2}" presName="sibTrans" presStyleCnt="0"/>
      <dgm:spPr/>
    </dgm:pt>
    <dgm:pt modelId="{489823BE-3365-48BD-AD18-1AEDBC819C0E}" type="pres">
      <dgm:prSet presAssocID="{4D00B0F7-1B79-4865-985F-273E1D1B213C}" presName="compositeNode" presStyleCnt="0">
        <dgm:presLayoutVars>
          <dgm:bulletEnabled val="1"/>
        </dgm:presLayoutVars>
      </dgm:prSet>
      <dgm:spPr/>
    </dgm:pt>
    <dgm:pt modelId="{4BDC7833-C96F-4225-BF77-B45F19352E27}" type="pres">
      <dgm:prSet presAssocID="{4D00B0F7-1B79-4865-985F-273E1D1B213C}" presName="bgRect" presStyleLbl="node1" presStyleIdx="1" presStyleCnt="3"/>
      <dgm:spPr/>
      <dgm:t>
        <a:bodyPr/>
        <a:lstStyle/>
        <a:p>
          <a:endParaRPr lang="en-US"/>
        </a:p>
      </dgm:t>
    </dgm:pt>
    <dgm:pt modelId="{50A7B1C0-9D6C-473A-9E55-3C4D05178CA5}" type="pres">
      <dgm:prSet presAssocID="{4D00B0F7-1B79-4865-985F-273E1D1B213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9F0EC-85BA-47C8-AF40-CA31EF36674E}" type="pres">
      <dgm:prSet presAssocID="{4D00B0F7-1B79-4865-985F-273E1D1B213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A0358-8557-4A96-86B0-AE554207BFF1}" type="pres">
      <dgm:prSet presAssocID="{ABC424D5-2FB5-4917-BF56-BE9EAC082622}" presName="hSp" presStyleCnt="0"/>
      <dgm:spPr/>
    </dgm:pt>
    <dgm:pt modelId="{EA23438F-EFE3-46EC-B42C-775929B4720E}" type="pres">
      <dgm:prSet presAssocID="{ABC424D5-2FB5-4917-BF56-BE9EAC082622}" presName="vProcSp" presStyleCnt="0"/>
      <dgm:spPr/>
    </dgm:pt>
    <dgm:pt modelId="{151B26D9-C8D5-492C-9F2F-0513A8F6804C}" type="pres">
      <dgm:prSet presAssocID="{ABC424D5-2FB5-4917-BF56-BE9EAC082622}" presName="vSp1" presStyleCnt="0"/>
      <dgm:spPr/>
    </dgm:pt>
    <dgm:pt modelId="{AFFB4F5E-530D-4322-BF46-6092A7F5FBF0}" type="pres">
      <dgm:prSet presAssocID="{ABC424D5-2FB5-4917-BF56-BE9EAC082622}" presName="simulatedConn" presStyleLbl="solidFgAcc1" presStyleIdx="1" presStyleCnt="2"/>
      <dgm:spPr/>
    </dgm:pt>
    <dgm:pt modelId="{6FD41CCB-3C7A-44B8-B9BE-4DCCED10342B}" type="pres">
      <dgm:prSet presAssocID="{ABC424D5-2FB5-4917-BF56-BE9EAC082622}" presName="vSp2" presStyleCnt="0"/>
      <dgm:spPr/>
    </dgm:pt>
    <dgm:pt modelId="{FE7C5B05-D01D-4675-8777-F6BB41CB8663}" type="pres">
      <dgm:prSet presAssocID="{ABC424D5-2FB5-4917-BF56-BE9EAC082622}" presName="sibTrans" presStyleCnt="0"/>
      <dgm:spPr/>
    </dgm:pt>
    <dgm:pt modelId="{2F6C3950-2895-4B87-BB71-A3035F45B898}" type="pres">
      <dgm:prSet presAssocID="{552BB920-FB1C-4136-922D-8903DC677E86}" presName="compositeNode" presStyleCnt="0">
        <dgm:presLayoutVars>
          <dgm:bulletEnabled val="1"/>
        </dgm:presLayoutVars>
      </dgm:prSet>
      <dgm:spPr/>
    </dgm:pt>
    <dgm:pt modelId="{37757E0A-C53E-4D6D-9583-5B7F73947B32}" type="pres">
      <dgm:prSet presAssocID="{552BB920-FB1C-4136-922D-8903DC677E86}" presName="bgRect" presStyleLbl="node1" presStyleIdx="2" presStyleCnt="3"/>
      <dgm:spPr/>
      <dgm:t>
        <a:bodyPr/>
        <a:lstStyle/>
        <a:p>
          <a:endParaRPr lang="en-US"/>
        </a:p>
      </dgm:t>
    </dgm:pt>
    <dgm:pt modelId="{AB0793E9-BA8E-4B47-ABA4-DB9777918627}" type="pres">
      <dgm:prSet presAssocID="{552BB920-FB1C-4136-922D-8903DC677E86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2C933-AC64-4E38-A11D-8E17CB024518}" type="pres">
      <dgm:prSet presAssocID="{552BB920-FB1C-4136-922D-8903DC677E8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58EBEB-7E6E-4C57-A003-3EF1CBD34792}" srcId="{88304F1F-D74D-40AD-9791-8981D917017E}" destId="{552BB920-FB1C-4136-922D-8903DC677E86}" srcOrd="2" destOrd="0" parTransId="{685B998D-499E-44F2-AB9B-F1F58F3D3EB7}" sibTransId="{082979FA-E303-44BD-99FC-E9BF65B4F4C8}"/>
    <dgm:cxn modelId="{A51CD5DB-B624-4A9B-ACA5-5324EC54DD3F}" type="presOf" srcId="{552BB920-FB1C-4136-922D-8903DC677E86}" destId="{37757E0A-C53E-4D6D-9583-5B7F73947B32}" srcOrd="0" destOrd="0" presId="urn:microsoft.com/office/officeart/2005/8/layout/hProcess7"/>
    <dgm:cxn modelId="{EE6EB136-ADA2-4065-8A94-F01C2E75569C}" type="presOf" srcId="{7593F5E4-677D-4632-A5C0-5CFBE962BCAF}" destId="{4112C933-AC64-4E38-A11D-8E17CB024518}" srcOrd="0" destOrd="0" presId="urn:microsoft.com/office/officeart/2005/8/layout/hProcess7"/>
    <dgm:cxn modelId="{9751B6CA-E712-490C-812D-52A2A4489AAA}" srcId="{552BB920-FB1C-4136-922D-8903DC677E86}" destId="{7593F5E4-677D-4632-A5C0-5CFBE962BCAF}" srcOrd="0" destOrd="0" parTransId="{07E3A03D-00C2-4B94-9D61-72782C2B8A5C}" sibTransId="{BA77D4EC-1C08-4DE0-A955-7246CCBF000C}"/>
    <dgm:cxn modelId="{2A24208A-D743-4201-A456-79E44792670B}" srcId="{88304F1F-D74D-40AD-9791-8981D917017E}" destId="{4D00B0F7-1B79-4865-985F-273E1D1B213C}" srcOrd="1" destOrd="0" parTransId="{093A70B6-97BB-4A67-87BB-EE77FF54644F}" sibTransId="{ABC424D5-2FB5-4917-BF56-BE9EAC082622}"/>
    <dgm:cxn modelId="{ED19FF90-3B27-42C2-9123-CACFDF1E179F}" type="presOf" srcId="{4D00B0F7-1B79-4865-985F-273E1D1B213C}" destId="{50A7B1C0-9D6C-473A-9E55-3C4D05178CA5}" srcOrd="1" destOrd="0" presId="urn:microsoft.com/office/officeart/2005/8/layout/hProcess7"/>
    <dgm:cxn modelId="{5C23306B-E8D9-49BA-B07B-8C663937E001}" type="presOf" srcId="{88304F1F-D74D-40AD-9791-8981D917017E}" destId="{03B3749A-07BD-4142-A4C2-F6040C5AB64F}" srcOrd="0" destOrd="0" presId="urn:microsoft.com/office/officeart/2005/8/layout/hProcess7"/>
    <dgm:cxn modelId="{95516D0B-AB41-49E2-8F4E-68445209221B}" type="presOf" srcId="{DB608226-40B6-43D6-9B18-9CEB8879D1FB}" destId="{2D06E617-31E5-4392-9C8E-52E6C394974C}" srcOrd="0" destOrd="0" presId="urn:microsoft.com/office/officeart/2005/8/layout/hProcess7"/>
    <dgm:cxn modelId="{B17C1654-DB49-4C9E-A290-98805966BB68}" type="presOf" srcId="{552BB920-FB1C-4136-922D-8903DC677E86}" destId="{AB0793E9-BA8E-4B47-ABA4-DB9777918627}" srcOrd="1" destOrd="0" presId="urn:microsoft.com/office/officeart/2005/8/layout/hProcess7"/>
    <dgm:cxn modelId="{1CAD0C46-D6DD-4C33-86AD-F1A6B42617D0}" srcId="{4D00B0F7-1B79-4865-985F-273E1D1B213C}" destId="{CCCD08EB-143F-4666-BA03-80A9852C5230}" srcOrd="0" destOrd="0" parTransId="{6320C864-75E4-464E-AB35-9D3BF33D29E9}" sibTransId="{DAF45FEE-FC3D-4500-AF8F-925F10D9DFED}"/>
    <dgm:cxn modelId="{53BE0B92-72E2-4023-8CC5-454AD7F30091}" type="presOf" srcId="{CCCD08EB-143F-4666-BA03-80A9852C5230}" destId="{DD79F0EC-85BA-47C8-AF40-CA31EF36674E}" srcOrd="0" destOrd="0" presId="urn:microsoft.com/office/officeart/2005/8/layout/hProcess7"/>
    <dgm:cxn modelId="{D76EB515-F74D-45C6-84DF-85F2C28BE870}" srcId="{77A6F3AF-D5DB-4A43-81BF-CE069F7B3483}" destId="{DB608226-40B6-43D6-9B18-9CEB8879D1FB}" srcOrd="0" destOrd="0" parTransId="{38835BE4-A50A-4DAC-B6F9-AC50130F0137}" sibTransId="{5118BF9D-6F56-4A35-BB4B-20CAC8F4A684}"/>
    <dgm:cxn modelId="{CDAE228C-E698-485F-9AE9-02BE6D2F1710}" type="presOf" srcId="{77A6F3AF-D5DB-4A43-81BF-CE069F7B3483}" destId="{B863EF6C-511A-42D5-81A7-1EA6F43E6DB6}" srcOrd="0" destOrd="0" presId="urn:microsoft.com/office/officeart/2005/8/layout/hProcess7"/>
    <dgm:cxn modelId="{F6361E62-D94C-486D-A385-95D18A918A85}" srcId="{88304F1F-D74D-40AD-9791-8981D917017E}" destId="{77A6F3AF-D5DB-4A43-81BF-CE069F7B3483}" srcOrd="0" destOrd="0" parTransId="{2057470D-1486-4645-AABD-0FE27BADA2D6}" sibTransId="{7E06F0FF-4A13-41BC-94D3-1BDA1C53E5E2}"/>
    <dgm:cxn modelId="{A975509F-20F6-4121-8CF2-E2E9541B21C1}" type="presOf" srcId="{4D00B0F7-1B79-4865-985F-273E1D1B213C}" destId="{4BDC7833-C96F-4225-BF77-B45F19352E27}" srcOrd="0" destOrd="0" presId="urn:microsoft.com/office/officeart/2005/8/layout/hProcess7"/>
    <dgm:cxn modelId="{757C2A16-A8EE-4460-8607-806FBB82AEDF}" type="presOf" srcId="{77A6F3AF-D5DB-4A43-81BF-CE069F7B3483}" destId="{2F9EB0CD-56DB-49E4-B8D5-5BE7F9639E1C}" srcOrd="1" destOrd="0" presId="urn:microsoft.com/office/officeart/2005/8/layout/hProcess7"/>
    <dgm:cxn modelId="{23F29590-DF42-420B-BFBF-BB5211942D19}" type="presParOf" srcId="{03B3749A-07BD-4142-A4C2-F6040C5AB64F}" destId="{E947A5AD-325A-4CDB-9055-3ECD478F4157}" srcOrd="0" destOrd="0" presId="urn:microsoft.com/office/officeart/2005/8/layout/hProcess7"/>
    <dgm:cxn modelId="{5D00CDCA-7B58-43AE-8F5C-F0D17FD56D24}" type="presParOf" srcId="{E947A5AD-325A-4CDB-9055-3ECD478F4157}" destId="{B863EF6C-511A-42D5-81A7-1EA6F43E6DB6}" srcOrd="0" destOrd="0" presId="urn:microsoft.com/office/officeart/2005/8/layout/hProcess7"/>
    <dgm:cxn modelId="{ABCC9C6E-4D56-4323-884B-C84FABE28F77}" type="presParOf" srcId="{E947A5AD-325A-4CDB-9055-3ECD478F4157}" destId="{2F9EB0CD-56DB-49E4-B8D5-5BE7F9639E1C}" srcOrd="1" destOrd="0" presId="urn:microsoft.com/office/officeart/2005/8/layout/hProcess7"/>
    <dgm:cxn modelId="{071465E4-0A01-479C-BF03-51E28BC73B95}" type="presParOf" srcId="{E947A5AD-325A-4CDB-9055-3ECD478F4157}" destId="{2D06E617-31E5-4392-9C8E-52E6C394974C}" srcOrd="2" destOrd="0" presId="urn:microsoft.com/office/officeart/2005/8/layout/hProcess7"/>
    <dgm:cxn modelId="{5B4BEDAE-A20F-4FA5-85B5-E003E3B2B7DF}" type="presParOf" srcId="{03B3749A-07BD-4142-A4C2-F6040C5AB64F}" destId="{3707EF88-7320-4D36-8B7A-F737F9FD7A0D}" srcOrd="1" destOrd="0" presId="urn:microsoft.com/office/officeart/2005/8/layout/hProcess7"/>
    <dgm:cxn modelId="{62F7541E-193B-464C-BEFE-5BB7DD7E6051}" type="presParOf" srcId="{03B3749A-07BD-4142-A4C2-F6040C5AB64F}" destId="{062EBB06-2F59-4BA3-9A1B-0B9DD5A18B0C}" srcOrd="2" destOrd="0" presId="urn:microsoft.com/office/officeart/2005/8/layout/hProcess7"/>
    <dgm:cxn modelId="{1025C6D1-0B0C-4840-97AB-F926552475A5}" type="presParOf" srcId="{062EBB06-2F59-4BA3-9A1B-0B9DD5A18B0C}" destId="{BDC28B1D-ABCA-4B71-87C2-CE6DC66E18DF}" srcOrd="0" destOrd="0" presId="urn:microsoft.com/office/officeart/2005/8/layout/hProcess7"/>
    <dgm:cxn modelId="{31A6B047-37E1-4957-A9CA-3A9A88C675BF}" type="presParOf" srcId="{062EBB06-2F59-4BA3-9A1B-0B9DD5A18B0C}" destId="{DA90CA6D-0326-45AA-B633-23A7E24638D5}" srcOrd="1" destOrd="0" presId="urn:microsoft.com/office/officeart/2005/8/layout/hProcess7"/>
    <dgm:cxn modelId="{37DAE966-3193-4C60-BE40-E740C93FEA43}" type="presParOf" srcId="{062EBB06-2F59-4BA3-9A1B-0B9DD5A18B0C}" destId="{7A1A5AB5-9C03-413B-BE84-4626A6AD217B}" srcOrd="2" destOrd="0" presId="urn:microsoft.com/office/officeart/2005/8/layout/hProcess7"/>
    <dgm:cxn modelId="{DAC1748B-00A6-44EC-B6B2-43C346031FFF}" type="presParOf" srcId="{03B3749A-07BD-4142-A4C2-F6040C5AB64F}" destId="{673D5FED-D0BC-4755-B02E-15CA273605F1}" srcOrd="3" destOrd="0" presId="urn:microsoft.com/office/officeart/2005/8/layout/hProcess7"/>
    <dgm:cxn modelId="{51CA4B2B-6B99-4B68-831E-02AEF1C6F242}" type="presParOf" srcId="{03B3749A-07BD-4142-A4C2-F6040C5AB64F}" destId="{489823BE-3365-48BD-AD18-1AEDBC819C0E}" srcOrd="4" destOrd="0" presId="urn:microsoft.com/office/officeart/2005/8/layout/hProcess7"/>
    <dgm:cxn modelId="{24F47E09-EE46-48D7-A608-F638534F9F81}" type="presParOf" srcId="{489823BE-3365-48BD-AD18-1AEDBC819C0E}" destId="{4BDC7833-C96F-4225-BF77-B45F19352E27}" srcOrd="0" destOrd="0" presId="urn:microsoft.com/office/officeart/2005/8/layout/hProcess7"/>
    <dgm:cxn modelId="{8CCBADBE-ABE8-4380-8AA6-866A24E5D603}" type="presParOf" srcId="{489823BE-3365-48BD-AD18-1AEDBC819C0E}" destId="{50A7B1C0-9D6C-473A-9E55-3C4D05178CA5}" srcOrd="1" destOrd="0" presId="urn:microsoft.com/office/officeart/2005/8/layout/hProcess7"/>
    <dgm:cxn modelId="{BB846509-28BC-4365-B4AB-45B732581D47}" type="presParOf" srcId="{489823BE-3365-48BD-AD18-1AEDBC819C0E}" destId="{DD79F0EC-85BA-47C8-AF40-CA31EF36674E}" srcOrd="2" destOrd="0" presId="urn:microsoft.com/office/officeart/2005/8/layout/hProcess7"/>
    <dgm:cxn modelId="{FD4D063D-1D4E-4A21-A4DE-8AA8204D0D15}" type="presParOf" srcId="{03B3749A-07BD-4142-A4C2-F6040C5AB64F}" destId="{440A0358-8557-4A96-86B0-AE554207BFF1}" srcOrd="5" destOrd="0" presId="urn:microsoft.com/office/officeart/2005/8/layout/hProcess7"/>
    <dgm:cxn modelId="{32EEA2BE-A034-444E-AB1C-621FED794596}" type="presParOf" srcId="{03B3749A-07BD-4142-A4C2-F6040C5AB64F}" destId="{EA23438F-EFE3-46EC-B42C-775929B4720E}" srcOrd="6" destOrd="0" presId="urn:microsoft.com/office/officeart/2005/8/layout/hProcess7"/>
    <dgm:cxn modelId="{024BF967-A08F-42E7-9E41-922F8EE7B3DE}" type="presParOf" srcId="{EA23438F-EFE3-46EC-B42C-775929B4720E}" destId="{151B26D9-C8D5-492C-9F2F-0513A8F6804C}" srcOrd="0" destOrd="0" presId="urn:microsoft.com/office/officeart/2005/8/layout/hProcess7"/>
    <dgm:cxn modelId="{D107F1EC-4D23-401E-B27A-2C282F8AB220}" type="presParOf" srcId="{EA23438F-EFE3-46EC-B42C-775929B4720E}" destId="{AFFB4F5E-530D-4322-BF46-6092A7F5FBF0}" srcOrd="1" destOrd="0" presId="urn:microsoft.com/office/officeart/2005/8/layout/hProcess7"/>
    <dgm:cxn modelId="{C086E278-1B2E-44C7-8AB0-43A6C2C29D53}" type="presParOf" srcId="{EA23438F-EFE3-46EC-B42C-775929B4720E}" destId="{6FD41CCB-3C7A-44B8-B9BE-4DCCED10342B}" srcOrd="2" destOrd="0" presId="urn:microsoft.com/office/officeart/2005/8/layout/hProcess7"/>
    <dgm:cxn modelId="{F3B624A3-B3BB-451C-96C7-411115BEBD38}" type="presParOf" srcId="{03B3749A-07BD-4142-A4C2-F6040C5AB64F}" destId="{FE7C5B05-D01D-4675-8777-F6BB41CB8663}" srcOrd="7" destOrd="0" presId="urn:microsoft.com/office/officeart/2005/8/layout/hProcess7"/>
    <dgm:cxn modelId="{C98474E3-32DA-436E-8A07-457D36EEDD29}" type="presParOf" srcId="{03B3749A-07BD-4142-A4C2-F6040C5AB64F}" destId="{2F6C3950-2895-4B87-BB71-A3035F45B898}" srcOrd="8" destOrd="0" presId="urn:microsoft.com/office/officeart/2005/8/layout/hProcess7"/>
    <dgm:cxn modelId="{DA4B3602-BC48-466B-88DF-5A5A85F14A8F}" type="presParOf" srcId="{2F6C3950-2895-4B87-BB71-A3035F45B898}" destId="{37757E0A-C53E-4D6D-9583-5B7F73947B32}" srcOrd="0" destOrd="0" presId="urn:microsoft.com/office/officeart/2005/8/layout/hProcess7"/>
    <dgm:cxn modelId="{B2D159B9-1128-429A-BA18-AF8D788BA3D8}" type="presParOf" srcId="{2F6C3950-2895-4B87-BB71-A3035F45B898}" destId="{AB0793E9-BA8E-4B47-ABA4-DB9777918627}" srcOrd="1" destOrd="0" presId="urn:microsoft.com/office/officeart/2005/8/layout/hProcess7"/>
    <dgm:cxn modelId="{3CE6ED4B-222D-488E-8EBB-5F7B3AC32D05}" type="presParOf" srcId="{2F6C3950-2895-4B87-BB71-A3035F45B898}" destId="{4112C933-AC64-4E38-A11D-8E17CB024518}" srcOrd="2" destOrd="0" presId="urn:microsoft.com/office/officeart/2005/8/layout/hProcess7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6DBED2-C4C3-41F0-A792-E447B0CB4D9A}" type="doc">
      <dgm:prSet loTypeId="urn:microsoft.com/office/officeart/2005/8/layout/bList2" loCatId="list" qsTypeId="urn:microsoft.com/office/officeart/2005/8/quickstyle/3d3" qsCatId="3D" csTypeId="urn:microsoft.com/office/officeart/2005/8/colors/accent3_3" csCatId="accent3" phldr="1"/>
      <dgm:spPr/>
    </dgm:pt>
    <dgm:pt modelId="{48046CC2-08D4-4E11-BDCA-B2DCA61062E7}">
      <dgm:prSet phldrT="[Text]"/>
      <dgm:spPr/>
      <dgm:t>
        <a:bodyPr/>
        <a:lstStyle/>
        <a:p>
          <a:pPr algn="ctr">
            <a:lnSpc>
              <a:spcPct val="150000"/>
            </a:lnSpc>
          </a:pPr>
          <a:r>
            <a:rPr lang="ar-SA" dirty="0" smtClean="0">
              <a:solidFill>
                <a:schemeClr val="tx1"/>
              </a:solidFill>
            </a:rPr>
            <a:t>تعريف المنهج الاستنباطي </a:t>
          </a:r>
        </a:p>
      </dgm:t>
    </dgm:pt>
    <dgm:pt modelId="{D3D3A717-495A-4C82-9369-22B556F49024}" type="parTrans" cxnId="{8E029AF2-2557-4C8B-9A2D-C23A35837F90}">
      <dgm:prSet/>
      <dgm:spPr/>
      <dgm:t>
        <a:bodyPr/>
        <a:lstStyle/>
        <a:p>
          <a:endParaRPr lang="en-US"/>
        </a:p>
      </dgm:t>
    </dgm:pt>
    <dgm:pt modelId="{964E0D19-B29B-48B4-9D1F-A5DBFCB90B69}" type="sibTrans" cxnId="{8E029AF2-2557-4C8B-9A2D-C23A35837F90}">
      <dgm:prSet/>
      <dgm:spPr/>
      <dgm:t>
        <a:bodyPr/>
        <a:lstStyle/>
        <a:p>
          <a:endParaRPr lang="en-US"/>
        </a:p>
      </dgm:t>
    </dgm:pt>
    <dgm:pt modelId="{0266D375-61EB-499D-9E74-B3B1E1A01D54}">
      <dgm:prSet phldrT="[Text]"/>
      <dgm:spPr/>
      <dgm:t>
        <a:bodyPr/>
        <a:lstStyle/>
        <a:p>
          <a:pPr algn="ctr">
            <a:lnSpc>
              <a:spcPct val="150000"/>
            </a:lnSpc>
          </a:pPr>
          <a:r>
            <a:rPr lang="ar-SA" dirty="0" smtClean="0">
              <a:solidFill>
                <a:schemeClr val="tx1"/>
              </a:solidFill>
            </a:rPr>
            <a:t>مجالات استخدام المنهج الاستنباطي </a:t>
          </a:r>
          <a:endParaRPr lang="en-US" dirty="0">
            <a:solidFill>
              <a:schemeClr val="tx1"/>
            </a:solidFill>
          </a:endParaRPr>
        </a:p>
      </dgm:t>
    </dgm:pt>
    <dgm:pt modelId="{7268C139-1602-455B-BAF9-2F4BF399B080}" type="parTrans" cxnId="{67C3EE28-3221-42BE-BAE5-E95F7DA73F81}">
      <dgm:prSet/>
      <dgm:spPr/>
      <dgm:t>
        <a:bodyPr/>
        <a:lstStyle/>
        <a:p>
          <a:endParaRPr lang="en-US"/>
        </a:p>
      </dgm:t>
    </dgm:pt>
    <dgm:pt modelId="{A53AFC02-C7EE-44CB-B6F3-5E3B90523BB4}" type="sibTrans" cxnId="{67C3EE28-3221-42BE-BAE5-E95F7DA73F81}">
      <dgm:prSet/>
      <dgm:spPr/>
      <dgm:t>
        <a:bodyPr/>
        <a:lstStyle/>
        <a:p>
          <a:endParaRPr lang="en-US"/>
        </a:p>
      </dgm:t>
    </dgm:pt>
    <dgm:pt modelId="{CA445B01-2E17-4818-B4ED-DF7FD9A85BC1}">
      <dgm:prSet phldrT="[Text]"/>
      <dgm:spPr/>
      <dgm:t>
        <a:bodyPr/>
        <a:lstStyle/>
        <a:p>
          <a:pPr algn="ctr">
            <a:lnSpc>
              <a:spcPct val="200000"/>
            </a:lnSpc>
          </a:pPr>
          <a:r>
            <a:rPr lang="ar-SA" dirty="0" smtClean="0">
              <a:solidFill>
                <a:schemeClr val="tx1"/>
              </a:solidFill>
            </a:rPr>
            <a:t>دراسة حالة </a:t>
          </a:r>
          <a:endParaRPr lang="en-US" dirty="0">
            <a:solidFill>
              <a:schemeClr val="tx1"/>
            </a:solidFill>
          </a:endParaRPr>
        </a:p>
      </dgm:t>
    </dgm:pt>
    <dgm:pt modelId="{07E84048-CE8C-47C4-BCD1-7862CC909722}" type="parTrans" cxnId="{A47E1437-56B2-4F3E-9A19-5B1B25F6FD7A}">
      <dgm:prSet/>
      <dgm:spPr/>
      <dgm:t>
        <a:bodyPr/>
        <a:lstStyle/>
        <a:p>
          <a:endParaRPr lang="en-US"/>
        </a:p>
      </dgm:t>
    </dgm:pt>
    <dgm:pt modelId="{57E8914B-1D50-42CD-83C3-5E88605EEFA7}" type="sibTrans" cxnId="{A47E1437-56B2-4F3E-9A19-5B1B25F6FD7A}">
      <dgm:prSet/>
      <dgm:spPr/>
      <dgm:t>
        <a:bodyPr/>
        <a:lstStyle/>
        <a:p>
          <a:endParaRPr lang="en-US"/>
        </a:p>
      </dgm:t>
    </dgm:pt>
    <dgm:pt modelId="{388F5E4B-E075-4897-A7F8-3DE8C3875BDF}" type="pres">
      <dgm:prSet presAssocID="{A76DBED2-C4C3-41F0-A792-E447B0CB4D9A}" presName="diagram" presStyleCnt="0">
        <dgm:presLayoutVars>
          <dgm:dir/>
          <dgm:animLvl val="lvl"/>
          <dgm:resizeHandles val="exact"/>
        </dgm:presLayoutVars>
      </dgm:prSet>
      <dgm:spPr/>
    </dgm:pt>
    <dgm:pt modelId="{FC12457E-4EE5-4F35-8ED2-0444FABA7AA3}" type="pres">
      <dgm:prSet presAssocID="{48046CC2-08D4-4E11-BDCA-B2DCA61062E7}" presName="compNode" presStyleCnt="0"/>
      <dgm:spPr/>
    </dgm:pt>
    <dgm:pt modelId="{0ECCE14E-E3D0-4CF9-A90B-80AC3154D0EB}" type="pres">
      <dgm:prSet presAssocID="{48046CC2-08D4-4E11-BDCA-B2DCA61062E7}" presName="childRect" presStyleLbl="bgAcc1" presStyleIdx="0" presStyleCnt="3" custScaleX="108433" custScaleY="102842" custLinFactNeighborX="6458" custLinFactNeighborY="-21796">
        <dgm:presLayoutVars>
          <dgm:bulletEnabled val="1"/>
        </dgm:presLayoutVars>
      </dgm:prSet>
      <dgm:spPr/>
    </dgm:pt>
    <dgm:pt modelId="{55381B05-24C4-4C10-BD95-166F79B467AF}" type="pres">
      <dgm:prSet presAssocID="{48046CC2-08D4-4E11-BDCA-B2DCA61062E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14FFA-64E5-42D5-AC86-19009F5FF61F}" type="pres">
      <dgm:prSet presAssocID="{48046CC2-08D4-4E11-BDCA-B2DCA61062E7}" presName="parentRect" presStyleLbl="alignNode1" presStyleIdx="0" presStyleCnt="3" custScaleY="382725" custLinFactNeighborX="-1571" custLinFactNeighborY="-91858"/>
      <dgm:spPr/>
      <dgm:t>
        <a:bodyPr/>
        <a:lstStyle/>
        <a:p>
          <a:endParaRPr lang="en-US"/>
        </a:p>
      </dgm:t>
    </dgm:pt>
    <dgm:pt modelId="{9D33C367-D9F5-49D1-AE1C-4A47E6281BD4}" type="pres">
      <dgm:prSet presAssocID="{48046CC2-08D4-4E11-BDCA-B2DCA61062E7}" presName="adorn" presStyleLbl="fgAccFollowNode1" presStyleIdx="0" presStyleCnt="3"/>
      <dgm:spPr/>
    </dgm:pt>
    <dgm:pt modelId="{2A1A71FE-0337-4C1C-A971-98EBCBDC2437}" type="pres">
      <dgm:prSet presAssocID="{964E0D19-B29B-48B4-9D1F-A5DBFCB90B69}" presName="sibTrans" presStyleLbl="sibTrans2D1" presStyleIdx="0" presStyleCnt="0"/>
      <dgm:spPr/>
    </dgm:pt>
    <dgm:pt modelId="{3B9FBEC0-D412-4096-B7A5-05942BE62FAE}" type="pres">
      <dgm:prSet presAssocID="{0266D375-61EB-499D-9E74-B3B1E1A01D54}" presName="compNode" presStyleCnt="0"/>
      <dgm:spPr/>
    </dgm:pt>
    <dgm:pt modelId="{81E71C66-17EE-4352-9A8F-7709C0FC98AE}" type="pres">
      <dgm:prSet presAssocID="{0266D375-61EB-499D-9E74-B3B1E1A01D54}" presName="childRect" presStyleLbl="bgAcc1" presStyleIdx="1" presStyleCnt="3" custLinFactNeighborX="9967" custLinFactNeighborY="-20869">
        <dgm:presLayoutVars>
          <dgm:bulletEnabled val="1"/>
        </dgm:presLayoutVars>
      </dgm:prSet>
      <dgm:spPr/>
    </dgm:pt>
    <dgm:pt modelId="{B60F59B4-0968-41EC-B73E-F0D21E1B86F0}" type="pres">
      <dgm:prSet presAssocID="{0266D375-61EB-499D-9E74-B3B1E1A01D5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1F8840D-44AC-47B2-89CB-D50BB97041DD}" type="pres">
      <dgm:prSet presAssocID="{0266D375-61EB-499D-9E74-B3B1E1A01D54}" presName="parentRect" presStyleLbl="alignNode1" presStyleIdx="1" presStyleCnt="3" custScaleY="391350" custLinFactNeighborX="-2076" custLinFactNeighborY="-85389"/>
      <dgm:spPr/>
    </dgm:pt>
    <dgm:pt modelId="{24C8A48F-7E12-42E9-8FC7-431BA9E9AB18}" type="pres">
      <dgm:prSet presAssocID="{0266D375-61EB-499D-9E74-B3B1E1A01D54}" presName="adorn" presStyleLbl="fgAccFollowNode1" presStyleIdx="1" presStyleCnt="3"/>
      <dgm:spPr/>
    </dgm:pt>
    <dgm:pt modelId="{072A2E20-5D09-445A-9740-0546F8DCB869}" type="pres">
      <dgm:prSet presAssocID="{A53AFC02-C7EE-44CB-B6F3-5E3B90523BB4}" presName="sibTrans" presStyleLbl="sibTrans2D1" presStyleIdx="0" presStyleCnt="0"/>
      <dgm:spPr/>
    </dgm:pt>
    <dgm:pt modelId="{1D5DF067-497A-46F5-B8AB-C868A9AC68B6}" type="pres">
      <dgm:prSet presAssocID="{CA445B01-2E17-4818-B4ED-DF7FD9A85BC1}" presName="compNode" presStyleCnt="0"/>
      <dgm:spPr/>
    </dgm:pt>
    <dgm:pt modelId="{EBF6C83A-0910-4DC7-9450-F8EA0C05D31C}" type="pres">
      <dgm:prSet presAssocID="{CA445B01-2E17-4818-B4ED-DF7FD9A85BC1}" presName="childRect" presStyleLbl="bgAcc1" presStyleIdx="2" presStyleCnt="3" custLinFactNeighborX="9462" custLinFactNeighborY="-20583">
        <dgm:presLayoutVars>
          <dgm:bulletEnabled val="1"/>
        </dgm:presLayoutVars>
      </dgm:prSet>
      <dgm:spPr/>
    </dgm:pt>
    <dgm:pt modelId="{ADE6EC1B-297F-4970-91DD-24A70F628BF1}" type="pres">
      <dgm:prSet presAssocID="{CA445B01-2E17-4818-B4ED-DF7FD9A85BC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9F9667D-7F48-4E50-9A4F-9821D82C2007}" type="pres">
      <dgm:prSet presAssocID="{CA445B01-2E17-4818-B4ED-DF7FD9A85BC1}" presName="parentRect" presStyleLbl="alignNode1" presStyleIdx="2" presStyleCnt="3" custScaleY="394003" custLinFactNeighborX="-2581" custLinFactNeighborY="-83399"/>
      <dgm:spPr/>
    </dgm:pt>
    <dgm:pt modelId="{5A996948-4C6B-420F-8C7F-C2C1F4CD7BD8}" type="pres">
      <dgm:prSet presAssocID="{CA445B01-2E17-4818-B4ED-DF7FD9A85BC1}" presName="adorn" presStyleLbl="fgAccFollowNode1" presStyleIdx="2" presStyleCnt="3"/>
      <dgm:spPr/>
    </dgm:pt>
  </dgm:ptLst>
  <dgm:cxnLst>
    <dgm:cxn modelId="{D7033E97-D150-487A-9E58-8241236D3664}" type="presOf" srcId="{48046CC2-08D4-4E11-BDCA-B2DCA61062E7}" destId="{55381B05-24C4-4C10-BD95-166F79B467AF}" srcOrd="0" destOrd="0" presId="urn:microsoft.com/office/officeart/2005/8/layout/bList2"/>
    <dgm:cxn modelId="{2FBEC109-1E1D-4BDE-9D6E-0E62FC99C824}" type="presOf" srcId="{964E0D19-B29B-48B4-9D1F-A5DBFCB90B69}" destId="{2A1A71FE-0337-4C1C-A971-98EBCBDC2437}" srcOrd="0" destOrd="0" presId="urn:microsoft.com/office/officeart/2005/8/layout/bList2"/>
    <dgm:cxn modelId="{5ACFA12D-B8BB-4DD3-8BE4-EF23FA34B0D6}" type="presOf" srcId="{CA445B01-2E17-4818-B4ED-DF7FD9A85BC1}" destId="{19F9667D-7F48-4E50-9A4F-9821D82C2007}" srcOrd="1" destOrd="0" presId="urn:microsoft.com/office/officeart/2005/8/layout/bList2"/>
    <dgm:cxn modelId="{54680C57-76B5-4FCF-8E27-8113B3AB9FAA}" type="presOf" srcId="{A76DBED2-C4C3-41F0-A792-E447B0CB4D9A}" destId="{388F5E4B-E075-4897-A7F8-3DE8C3875BDF}" srcOrd="0" destOrd="0" presId="urn:microsoft.com/office/officeart/2005/8/layout/bList2"/>
    <dgm:cxn modelId="{A47E1437-56B2-4F3E-9A19-5B1B25F6FD7A}" srcId="{A76DBED2-C4C3-41F0-A792-E447B0CB4D9A}" destId="{CA445B01-2E17-4818-B4ED-DF7FD9A85BC1}" srcOrd="2" destOrd="0" parTransId="{07E84048-CE8C-47C4-BCD1-7862CC909722}" sibTransId="{57E8914B-1D50-42CD-83C3-5E88605EEFA7}"/>
    <dgm:cxn modelId="{DB9BE466-D70D-4F39-9999-30607B828D18}" type="presOf" srcId="{CA445B01-2E17-4818-B4ED-DF7FD9A85BC1}" destId="{ADE6EC1B-297F-4970-91DD-24A70F628BF1}" srcOrd="0" destOrd="0" presId="urn:microsoft.com/office/officeart/2005/8/layout/bList2"/>
    <dgm:cxn modelId="{2E0D2366-169F-40FC-B076-F274D551ECA6}" type="presOf" srcId="{0266D375-61EB-499D-9E74-B3B1E1A01D54}" destId="{B60F59B4-0968-41EC-B73E-F0D21E1B86F0}" srcOrd="0" destOrd="0" presId="urn:microsoft.com/office/officeart/2005/8/layout/bList2"/>
    <dgm:cxn modelId="{E5B4B677-AD0F-4F65-B6BA-47C5AA6B8853}" type="presOf" srcId="{A53AFC02-C7EE-44CB-B6F3-5E3B90523BB4}" destId="{072A2E20-5D09-445A-9740-0546F8DCB869}" srcOrd="0" destOrd="0" presId="urn:microsoft.com/office/officeart/2005/8/layout/bList2"/>
    <dgm:cxn modelId="{8E029AF2-2557-4C8B-9A2D-C23A35837F90}" srcId="{A76DBED2-C4C3-41F0-A792-E447B0CB4D9A}" destId="{48046CC2-08D4-4E11-BDCA-B2DCA61062E7}" srcOrd="0" destOrd="0" parTransId="{D3D3A717-495A-4C82-9369-22B556F49024}" sibTransId="{964E0D19-B29B-48B4-9D1F-A5DBFCB90B69}"/>
    <dgm:cxn modelId="{2737FFFF-BE5D-4DCE-8D3D-6FF13C1CC60D}" type="presOf" srcId="{0266D375-61EB-499D-9E74-B3B1E1A01D54}" destId="{C1F8840D-44AC-47B2-89CB-D50BB97041DD}" srcOrd="1" destOrd="0" presId="urn:microsoft.com/office/officeart/2005/8/layout/bList2"/>
    <dgm:cxn modelId="{67C3EE28-3221-42BE-BAE5-E95F7DA73F81}" srcId="{A76DBED2-C4C3-41F0-A792-E447B0CB4D9A}" destId="{0266D375-61EB-499D-9E74-B3B1E1A01D54}" srcOrd="1" destOrd="0" parTransId="{7268C139-1602-455B-BAF9-2F4BF399B080}" sibTransId="{A53AFC02-C7EE-44CB-B6F3-5E3B90523BB4}"/>
    <dgm:cxn modelId="{EFA25D74-3B02-4EF2-BF95-6B5989587915}" type="presOf" srcId="{48046CC2-08D4-4E11-BDCA-B2DCA61062E7}" destId="{DA414FFA-64E5-42D5-AC86-19009F5FF61F}" srcOrd="1" destOrd="0" presId="urn:microsoft.com/office/officeart/2005/8/layout/bList2"/>
    <dgm:cxn modelId="{EA55BB0C-3F19-4881-AC70-96AB7D46DEE3}" type="presParOf" srcId="{388F5E4B-E075-4897-A7F8-3DE8C3875BDF}" destId="{FC12457E-4EE5-4F35-8ED2-0444FABA7AA3}" srcOrd="0" destOrd="0" presId="urn:microsoft.com/office/officeart/2005/8/layout/bList2"/>
    <dgm:cxn modelId="{B8DCC718-81EE-4D7D-83CF-15FE00990D76}" type="presParOf" srcId="{FC12457E-4EE5-4F35-8ED2-0444FABA7AA3}" destId="{0ECCE14E-E3D0-4CF9-A90B-80AC3154D0EB}" srcOrd="0" destOrd="0" presId="urn:microsoft.com/office/officeart/2005/8/layout/bList2"/>
    <dgm:cxn modelId="{19AFA17D-10ED-41D3-A913-DCB59CA09FA4}" type="presParOf" srcId="{FC12457E-4EE5-4F35-8ED2-0444FABA7AA3}" destId="{55381B05-24C4-4C10-BD95-166F79B467AF}" srcOrd="1" destOrd="0" presId="urn:microsoft.com/office/officeart/2005/8/layout/bList2"/>
    <dgm:cxn modelId="{F41453F2-0FDB-446C-A4E9-F0EDD8647AD8}" type="presParOf" srcId="{FC12457E-4EE5-4F35-8ED2-0444FABA7AA3}" destId="{DA414FFA-64E5-42D5-AC86-19009F5FF61F}" srcOrd="2" destOrd="0" presId="urn:microsoft.com/office/officeart/2005/8/layout/bList2"/>
    <dgm:cxn modelId="{B847534B-807A-4DC8-92FD-F64DEF7134DF}" type="presParOf" srcId="{FC12457E-4EE5-4F35-8ED2-0444FABA7AA3}" destId="{9D33C367-D9F5-49D1-AE1C-4A47E6281BD4}" srcOrd="3" destOrd="0" presId="urn:microsoft.com/office/officeart/2005/8/layout/bList2"/>
    <dgm:cxn modelId="{71AAADD8-9CC8-48C5-860E-E0BD48A35D12}" type="presParOf" srcId="{388F5E4B-E075-4897-A7F8-3DE8C3875BDF}" destId="{2A1A71FE-0337-4C1C-A971-98EBCBDC2437}" srcOrd="1" destOrd="0" presId="urn:microsoft.com/office/officeart/2005/8/layout/bList2"/>
    <dgm:cxn modelId="{A138D636-67F5-4882-825A-2DB5B92F3494}" type="presParOf" srcId="{388F5E4B-E075-4897-A7F8-3DE8C3875BDF}" destId="{3B9FBEC0-D412-4096-B7A5-05942BE62FAE}" srcOrd="2" destOrd="0" presId="urn:microsoft.com/office/officeart/2005/8/layout/bList2"/>
    <dgm:cxn modelId="{A22E3DB8-D321-41DA-812E-BEAA6C93439F}" type="presParOf" srcId="{3B9FBEC0-D412-4096-B7A5-05942BE62FAE}" destId="{81E71C66-17EE-4352-9A8F-7709C0FC98AE}" srcOrd="0" destOrd="0" presId="urn:microsoft.com/office/officeart/2005/8/layout/bList2"/>
    <dgm:cxn modelId="{56C375CE-55F8-46D8-B77B-01C52F8EAEF0}" type="presParOf" srcId="{3B9FBEC0-D412-4096-B7A5-05942BE62FAE}" destId="{B60F59B4-0968-41EC-B73E-F0D21E1B86F0}" srcOrd="1" destOrd="0" presId="urn:microsoft.com/office/officeart/2005/8/layout/bList2"/>
    <dgm:cxn modelId="{E098C9F3-3E80-464C-88CA-26FE3BFF3291}" type="presParOf" srcId="{3B9FBEC0-D412-4096-B7A5-05942BE62FAE}" destId="{C1F8840D-44AC-47B2-89CB-D50BB97041DD}" srcOrd="2" destOrd="0" presId="urn:microsoft.com/office/officeart/2005/8/layout/bList2"/>
    <dgm:cxn modelId="{880E173F-AB65-45E8-A6E7-A5E57F44BAA4}" type="presParOf" srcId="{3B9FBEC0-D412-4096-B7A5-05942BE62FAE}" destId="{24C8A48F-7E12-42E9-8FC7-431BA9E9AB18}" srcOrd="3" destOrd="0" presId="urn:microsoft.com/office/officeart/2005/8/layout/bList2"/>
    <dgm:cxn modelId="{022C2A23-6FF0-402D-83A4-D313D8BD01F1}" type="presParOf" srcId="{388F5E4B-E075-4897-A7F8-3DE8C3875BDF}" destId="{072A2E20-5D09-445A-9740-0546F8DCB869}" srcOrd="3" destOrd="0" presId="urn:microsoft.com/office/officeart/2005/8/layout/bList2"/>
    <dgm:cxn modelId="{36C6E030-F4E9-4BAA-B3B3-9DB9401BFB9E}" type="presParOf" srcId="{388F5E4B-E075-4897-A7F8-3DE8C3875BDF}" destId="{1D5DF067-497A-46F5-B8AB-C868A9AC68B6}" srcOrd="4" destOrd="0" presId="urn:microsoft.com/office/officeart/2005/8/layout/bList2"/>
    <dgm:cxn modelId="{FC722978-C392-4AAB-B8F2-A35338CAFE45}" type="presParOf" srcId="{1D5DF067-497A-46F5-B8AB-C868A9AC68B6}" destId="{EBF6C83A-0910-4DC7-9450-F8EA0C05D31C}" srcOrd="0" destOrd="0" presId="urn:microsoft.com/office/officeart/2005/8/layout/bList2"/>
    <dgm:cxn modelId="{7D0AE0EF-16C9-4728-9BFF-6BD4DC23716B}" type="presParOf" srcId="{1D5DF067-497A-46F5-B8AB-C868A9AC68B6}" destId="{ADE6EC1B-297F-4970-91DD-24A70F628BF1}" srcOrd="1" destOrd="0" presId="urn:microsoft.com/office/officeart/2005/8/layout/bList2"/>
    <dgm:cxn modelId="{DA60EA09-A7C3-43B1-B7FE-E512E36485C2}" type="presParOf" srcId="{1D5DF067-497A-46F5-B8AB-C868A9AC68B6}" destId="{19F9667D-7F48-4E50-9A4F-9821D82C2007}" srcOrd="2" destOrd="0" presId="urn:microsoft.com/office/officeart/2005/8/layout/bList2"/>
    <dgm:cxn modelId="{B2B5B6BF-8D40-4703-83F8-B3ECD17C25C0}" type="presParOf" srcId="{1D5DF067-497A-46F5-B8AB-C868A9AC68B6}" destId="{5A996948-4C6B-420F-8C7F-C2C1F4CD7BD8}" srcOrd="3" destOrd="0" presId="urn:microsoft.com/office/officeart/2005/8/layout/b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2F5BE7-E07A-4166-B637-AA4C5ADF6EAA}" type="doc">
      <dgm:prSet loTypeId="urn:microsoft.com/office/officeart/2005/8/layout/vList3" loCatId="list" qsTypeId="urn:microsoft.com/office/officeart/2005/8/quickstyle/3d9" qsCatId="3D" csTypeId="urn:microsoft.com/office/officeart/2005/8/colors/colorful3" csCatId="colorful" phldr="1"/>
      <dgm:spPr/>
    </dgm:pt>
    <dgm:pt modelId="{8B5BDA60-3E20-42B0-A60B-ABC4FAF55935}">
      <dgm:prSet phldrT="[Text]"/>
      <dgm:spPr/>
      <dgm:t>
        <a:bodyPr/>
        <a:lstStyle/>
        <a:p>
          <a:r>
            <a:rPr lang="ar-SA" smtClean="0"/>
            <a:t>تعريف المنهج </a:t>
          </a:r>
          <a:endParaRPr lang="en-US" dirty="0"/>
        </a:p>
      </dgm:t>
    </dgm:pt>
    <dgm:pt modelId="{97C0A3CF-E8AC-460A-8D10-B85BECFC6B29}" type="parTrans" cxnId="{FE8C6829-0074-437C-83D1-DB932105C618}">
      <dgm:prSet/>
      <dgm:spPr/>
      <dgm:t>
        <a:bodyPr/>
        <a:lstStyle/>
        <a:p>
          <a:endParaRPr lang="en-US"/>
        </a:p>
      </dgm:t>
    </dgm:pt>
    <dgm:pt modelId="{BA564BE1-E894-4F45-8268-A37B11491E07}" type="sibTrans" cxnId="{FE8C6829-0074-437C-83D1-DB932105C618}">
      <dgm:prSet/>
      <dgm:spPr/>
      <dgm:t>
        <a:bodyPr/>
        <a:lstStyle/>
        <a:p>
          <a:endParaRPr lang="en-US"/>
        </a:p>
      </dgm:t>
    </dgm:pt>
    <dgm:pt modelId="{5437403A-7459-4431-BE9C-4F548F63E1B7}">
      <dgm:prSet phldrT="[Text]"/>
      <dgm:spPr/>
      <dgm:t>
        <a:bodyPr/>
        <a:lstStyle/>
        <a:p>
          <a:r>
            <a:rPr lang="ar-SA" smtClean="0"/>
            <a:t>استخداماته </a:t>
          </a:r>
          <a:endParaRPr lang="en-US" dirty="0"/>
        </a:p>
      </dgm:t>
    </dgm:pt>
    <dgm:pt modelId="{3DD29A19-F27C-4189-B337-9172569A850E}" type="parTrans" cxnId="{27460C12-F93D-4F01-BFFB-10D734F95A71}">
      <dgm:prSet/>
      <dgm:spPr/>
      <dgm:t>
        <a:bodyPr/>
        <a:lstStyle/>
        <a:p>
          <a:endParaRPr lang="en-US"/>
        </a:p>
      </dgm:t>
    </dgm:pt>
    <dgm:pt modelId="{FFE247CF-F1B2-466A-82F7-C78FEDDD5A89}" type="sibTrans" cxnId="{27460C12-F93D-4F01-BFFB-10D734F95A71}">
      <dgm:prSet/>
      <dgm:spPr/>
      <dgm:t>
        <a:bodyPr/>
        <a:lstStyle/>
        <a:p>
          <a:endParaRPr lang="en-US"/>
        </a:p>
      </dgm:t>
    </dgm:pt>
    <dgm:pt modelId="{EE993AB8-D1FD-454E-876A-9EE8F8F35558}">
      <dgm:prSet phldrT="[Text]"/>
      <dgm:spPr/>
      <dgm:t>
        <a:bodyPr/>
        <a:lstStyle/>
        <a:p>
          <a:pPr algn="ctr"/>
          <a:r>
            <a:rPr lang="ar-SA" dirty="0" smtClean="0"/>
            <a:t>شروط المنهج المقارن </a:t>
          </a:r>
        </a:p>
      </dgm:t>
    </dgm:pt>
    <dgm:pt modelId="{3E08CF6B-E155-446A-9484-E5529F4F28FD}" type="parTrans" cxnId="{47FC0F20-88A7-4504-A2A8-85E8410F4A47}">
      <dgm:prSet/>
      <dgm:spPr/>
      <dgm:t>
        <a:bodyPr/>
        <a:lstStyle/>
        <a:p>
          <a:endParaRPr lang="en-US"/>
        </a:p>
      </dgm:t>
    </dgm:pt>
    <dgm:pt modelId="{3BE90E2D-9A60-45A8-AE3D-C55B85B41AF3}" type="sibTrans" cxnId="{47FC0F20-88A7-4504-A2A8-85E8410F4A47}">
      <dgm:prSet/>
      <dgm:spPr/>
      <dgm:t>
        <a:bodyPr/>
        <a:lstStyle/>
        <a:p>
          <a:endParaRPr lang="en-US"/>
        </a:p>
      </dgm:t>
    </dgm:pt>
    <dgm:pt modelId="{025420D7-8E57-4F8B-9E88-73B2F995E275}">
      <dgm:prSet phldrT="[Text]"/>
      <dgm:spPr/>
      <dgm:t>
        <a:bodyPr/>
        <a:lstStyle/>
        <a:p>
          <a:r>
            <a:rPr lang="ar-SA" dirty="0" err="1" smtClean="0"/>
            <a:t>اشكال</a:t>
          </a:r>
          <a:r>
            <a:rPr lang="ar-SA" dirty="0" smtClean="0"/>
            <a:t> المنهج </a:t>
          </a:r>
        </a:p>
      </dgm:t>
    </dgm:pt>
    <dgm:pt modelId="{44DEBE89-98EA-4278-BE5C-3AD3518BD219}" type="parTrans" cxnId="{100E189D-1398-44CC-8216-FA49751FFBFA}">
      <dgm:prSet/>
      <dgm:spPr/>
      <dgm:t>
        <a:bodyPr/>
        <a:lstStyle/>
        <a:p>
          <a:endParaRPr lang="en-US"/>
        </a:p>
      </dgm:t>
    </dgm:pt>
    <dgm:pt modelId="{EAB2A783-2C31-420E-97D1-235FA4664766}" type="sibTrans" cxnId="{100E189D-1398-44CC-8216-FA49751FFBFA}">
      <dgm:prSet/>
      <dgm:spPr/>
      <dgm:t>
        <a:bodyPr/>
        <a:lstStyle/>
        <a:p>
          <a:endParaRPr lang="en-US"/>
        </a:p>
      </dgm:t>
    </dgm:pt>
    <dgm:pt modelId="{071D550C-8A13-44C2-96CD-481308047144}" type="pres">
      <dgm:prSet presAssocID="{E12F5BE7-E07A-4166-B637-AA4C5ADF6EAA}" presName="linearFlow" presStyleCnt="0">
        <dgm:presLayoutVars>
          <dgm:dir/>
          <dgm:resizeHandles val="exact"/>
        </dgm:presLayoutVars>
      </dgm:prSet>
      <dgm:spPr/>
    </dgm:pt>
    <dgm:pt modelId="{B602290E-177A-4A44-9F9E-BE8CF304EACC}" type="pres">
      <dgm:prSet presAssocID="{8B5BDA60-3E20-42B0-A60B-ABC4FAF55935}" presName="composite" presStyleCnt="0"/>
      <dgm:spPr/>
    </dgm:pt>
    <dgm:pt modelId="{23079884-1867-4116-86DF-34DB2B33E76A}" type="pres">
      <dgm:prSet presAssocID="{8B5BDA60-3E20-42B0-A60B-ABC4FAF55935}" presName="imgShp" presStyleLbl="fgImgPlace1" presStyleIdx="0" presStyleCnt="4"/>
      <dgm:spPr/>
    </dgm:pt>
    <dgm:pt modelId="{50F8B4F6-144C-42ED-9C35-94910016F750}" type="pres">
      <dgm:prSet presAssocID="{8B5BDA60-3E20-42B0-A60B-ABC4FAF5593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0CBBC-E032-49A4-9A33-40BFD109EC8C}" type="pres">
      <dgm:prSet presAssocID="{BA564BE1-E894-4F45-8268-A37B11491E07}" presName="spacing" presStyleCnt="0"/>
      <dgm:spPr/>
    </dgm:pt>
    <dgm:pt modelId="{4327A8AD-483E-45BB-90AF-0D002E82CF77}" type="pres">
      <dgm:prSet presAssocID="{5437403A-7459-4431-BE9C-4F548F63E1B7}" presName="composite" presStyleCnt="0"/>
      <dgm:spPr/>
    </dgm:pt>
    <dgm:pt modelId="{2B5D6B4A-69A6-4518-BA1A-FA94BA9A16A5}" type="pres">
      <dgm:prSet presAssocID="{5437403A-7459-4431-BE9C-4F548F63E1B7}" presName="imgShp" presStyleLbl="fgImgPlace1" presStyleIdx="1" presStyleCnt="4"/>
      <dgm:spPr/>
    </dgm:pt>
    <dgm:pt modelId="{09F54943-91D8-4B05-BC73-D71F758380B5}" type="pres">
      <dgm:prSet presAssocID="{5437403A-7459-4431-BE9C-4F548F63E1B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F71B8-D0FD-4E85-940B-B1EBB6FCE6C2}" type="pres">
      <dgm:prSet presAssocID="{FFE247CF-F1B2-466A-82F7-C78FEDDD5A89}" presName="spacing" presStyleCnt="0"/>
      <dgm:spPr/>
    </dgm:pt>
    <dgm:pt modelId="{A71DB1E7-0FD9-431E-BB35-CAA5D00CCA6B}" type="pres">
      <dgm:prSet presAssocID="{EE993AB8-D1FD-454E-876A-9EE8F8F35558}" presName="composite" presStyleCnt="0"/>
      <dgm:spPr/>
    </dgm:pt>
    <dgm:pt modelId="{33D6FCAD-D647-4151-AD30-31B0F663D615}" type="pres">
      <dgm:prSet presAssocID="{EE993AB8-D1FD-454E-876A-9EE8F8F35558}" presName="imgShp" presStyleLbl="fgImgPlace1" presStyleIdx="2" presStyleCnt="4"/>
      <dgm:spPr/>
    </dgm:pt>
    <dgm:pt modelId="{82CAA85C-6589-48BD-9AD8-37F8F66E42C9}" type="pres">
      <dgm:prSet presAssocID="{EE993AB8-D1FD-454E-876A-9EE8F8F3555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01003-ACF7-4D20-B7C3-32A2C4410D6D}" type="pres">
      <dgm:prSet presAssocID="{3BE90E2D-9A60-45A8-AE3D-C55B85B41AF3}" presName="spacing" presStyleCnt="0"/>
      <dgm:spPr/>
    </dgm:pt>
    <dgm:pt modelId="{F12FD664-68F3-4D75-90CA-4A108C24BE0D}" type="pres">
      <dgm:prSet presAssocID="{025420D7-8E57-4F8B-9E88-73B2F995E275}" presName="composite" presStyleCnt="0"/>
      <dgm:spPr/>
    </dgm:pt>
    <dgm:pt modelId="{F0CADB45-1885-4622-9A88-BF5E969A95D9}" type="pres">
      <dgm:prSet presAssocID="{025420D7-8E57-4F8B-9E88-73B2F995E275}" presName="imgShp" presStyleLbl="fgImgPlace1" presStyleIdx="3" presStyleCnt="4"/>
      <dgm:spPr/>
    </dgm:pt>
    <dgm:pt modelId="{CFDA2F8A-501B-4A5A-8C8D-35C44EBA08DE}" type="pres">
      <dgm:prSet presAssocID="{025420D7-8E57-4F8B-9E88-73B2F995E275}" presName="txShp" presStyleLbl="node1" presStyleIdx="3" presStyleCnt="4" custLinFactNeighborX="828" custLinFactNeighborY="1608">
        <dgm:presLayoutVars>
          <dgm:bulletEnabled val="1"/>
        </dgm:presLayoutVars>
      </dgm:prSet>
      <dgm:spPr/>
    </dgm:pt>
  </dgm:ptLst>
  <dgm:cxnLst>
    <dgm:cxn modelId="{B687A826-6928-4248-A7EC-4109CDA294F0}" type="presOf" srcId="{E12F5BE7-E07A-4166-B637-AA4C5ADF6EAA}" destId="{071D550C-8A13-44C2-96CD-481308047144}" srcOrd="0" destOrd="0" presId="urn:microsoft.com/office/officeart/2005/8/layout/vList3"/>
    <dgm:cxn modelId="{100E189D-1398-44CC-8216-FA49751FFBFA}" srcId="{E12F5BE7-E07A-4166-B637-AA4C5ADF6EAA}" destId="{025420D7-8E57-4F8B-9E88-73B2F995E275}" srcOrd="3" destOrd="0" parTransId="{44DEBE89-98EA-4278-BE5C-3AD3518BD219}" sibTransId="{EAB2A783-2C31-420E-97D1-235FA4664766}"/>
    <dgm:cxn modelId="{47FC0F20-88A7-4504-A2A8-85E8410F4A47}" srcId="{E12F5BE7-E07A-4166-B637-AA4C5ADF6EAA}" destId="{EE993AB8-D1FD-454E-876A-9EE8F8F35558}" srcOrd="2" destOrd="0" parTransId="{3E08CF6B-E155-446A-9484-E5529F4F28FD}" sibTransId="{3BE90E2D-9A60-45A8-AE3D-C55B85B41AF3}"/>
    <dgm:cxn modelId="{FE8C6829-0074-437C-83D1-DB932105C618}" srcId="{E12F5BE7-E07A-4166-B637-AA4C5ADF6EAA}" destId="{8B5BDA60-3E20-42B0-A60B-ABC4FAF55935}" srcOrd="0" destOrd="0" parTransId="{97C0A3CF-E8AC-460A-8D10-B85BECFC6B29}" sibTransId="{BA564BE1-E894-4F45-8268-A37B11491E07}"/>
    <dgm:cxn modelId="{2C184A3D-8CD5-42D4-8F17-3ECC3FB7BC92}" type="presOf" srcId="{025420D7-8E57-4F8B-9E88-73B2F995E275}" destId="{CFDA2F8A-501B-4A5A-8C8D-35C44EBA08DE}" srcOrd="0" destOrd="0" presId="urn:microsoft.com/office/officeart/2005/8/layout/vList3"/>
    <dgm:cxn modelId="{27460C12-F93D-4F01-BFFB-10D734F95A71}" srcId="{E12F5BE7-E07A-4166-B637-AA4C5ADF6EAA}" destId="{5437403A-7459-4431-BE9C-4F548F63E1B7}" srcOrd="1" destOrd="0" parTransId="{3DD29A19-F27C-4189-B337-9172569A850E}" sibTransId="{FFE247CF-F1B2-466A-82F7-C78FEDDD5A89}"/>
    <dgm:cxn modelId="{384DFE69-DF05-4A05-9EE0-623916905593}" type="presOf" srcId="{EE993AB8-D1FD-454E-876A-9EE8F8F35558}" destId="{82CAA85C-6589-48BD-9AD8-37F8F66E42C9}" srcOrd="0" destOrd="0" presId="urn:microsoft.com/office/officeart/2005/8/layout/vList3"/>
    <dgm:cxn modelId="{12A230B9-9DC4-4385-90C5-C6ACC79D5598}" type="presOf" srcId="{8B5BDA60-3E20-42B0-A60B-ABC4FAF55935}" destId="{50F8B4F6-144C-42ED-9C35-94910016F750}" srcOrd="0" destOrd="0" presId="urn:microsoft.com/office/officeart/2005/8/layout/vList3"/>
    <dgm:cxn modelId="{EBDD87A0-7157-4AFF-AEA9-37C4DA3F810A}" type="presOf" srcId="{5437403A-7459-4431-BE9C-4F548F63E1B7}" destId="{09F54943-91D8-4B05-BC73-D71F758380B5}" srcOrd="0" destOrd="0" presId="urn:microsoft.com/office/officeart/2005/8/layout/vList3"/>
    <dgm:cxn modelId="{5C2DEE33-5E8A-448A-9CA9-B607CEF628B0}" type="presParOf" srcId="{071D550C-8A13-44C2-96CD-481308047144}" destId="{B602290E-177A-4A44-9F9E-BE8CF304EACC}" srcOrd="0" destOrd="0" presId="urn:microsoft.com/office/officeart/2005/8/layout/vList3"/>
    <dgm:cxn modelId="{EFAA9B09-AC59-4F0E-9FBB-055D2BD49B1E}" type="presParOf" srcId="{B602290E-177A-4A44-9F9E-BE8CF304EACC}" destId="{23079884-1867-4116-86DF-34DB2B33E76A}" srcOrd="0" destOrd="0" presId="urn:microsoft.com/office/officeart/2005/8/layout/vList3"/>
    <dgm:cxn modelId="{6B4B8AA3-9FB7-4E11-9628-135BE5166060}" type="presParOf" srcId="{B602290E-177A-4A44-9F9E-BE8CF304EACC}" destId="{50F8B4F6-144C-42ED-9C35-94910016F750}" srcOrd="1" destOrd="0" presId="urn:microsoft.com/office/officeart/2005/8/layout/vList3"/>
    <dgm:cxn modelId="{71BF238D-DC86-4C11-B7BF-5DE138ED8322}" type="presParOf" srcId="{071D550C-8A13-44C2-96CD-481308047144}" destId="{43D0CBBC-E032-49A4-9A33-40BFD109EC8C}" srcOrd="1" destOrd="0" presId="urn:microsoft.com/office/officeart/2005/8/layout/vList3"/>
    <dgm:cxn modelId="{348D523C-2061-4D33-B5A4-ABD66914E21A}" type="presParOf" srcId="{071D550C-8A13-44C2-96CD-481308047144}" destId="{4327A8AD-483E-45BB-90AF-0D002E82CF77}" srcOrd="2" destOrd="0" presId="urn:microsoft.com/office/officeart/2005/8/layout/vList3"/>
    <dgm:cxn modelId="{4199D3DB-8E78-4E9E-96B7-97CB99B61400}" type="presParOf" srcId="{4327A8AD-483E-45BB-90AF-0D002E82CF77}" destId="{2B5D6B4A-69A6-4518-BA1A-FA94BA9A16A5}" srcOrd="0" destOrd="0" presId="urn:microsoft.com/office/officeart/2005/8/layout/vList3"/>
    <dgm:cxn modelId="{D12120C4-4EBE-4004-91E6-91F11BB0668C}" type="presParOf" srcId="{4327A8AD-483E-45BB-90AF-0D002E82CF77}" destId="{09F54943-91D8-4B05-BC73-D71F758380B5}" srcOrd="1" destOrd="0" presId="urn:microsoft.com/office/officeart/2005/8/layout/vList3"/>
    <dgm:cxn modelId="{3097885F-F501-42A9-8F32-A5EE9ED15521}" type="presParOf" srcId="{071D550C-8A13-44C2-96CD-481308047144}" destId="{CB4F71B8-D0FD-4E85-940B-B1EBB6FCE6C2}" srcOrd="3" destOrd="0" presId="urn:microsoft.com/office/officeart/2005/8/layout/vList3"/>
    <dgm:cxn modelId="{00A8D240-C624-467A-B0EF-33A1AF14DB03}" type="presParOf" srcId="{071D550C-8A13-44C2-96CD-481308047144}" destId="{A71DB1E7-0FD9-431E-BB35-CAA5D00CCA6B}" srcOrd="4" destOrd="0" presId="urn:microsoft.com/office/officeart/2005/8/layout/vList3"/>
    <dgm:cxn modelId="{355A6877-088D-4A70-A5A3-99581C1658B9}" type="presParOf" srcId="{A71DB1E7-0FD9-431E-BB35-CAA5D00CCA6B}" destId="{33D6FCAD-D647-4151-AD30-31B0F663D615}" srcOrd="0" destOrd="0" presId="urn:microsoft.com/office/officeart/2005/8/layout/vList3"/>
    <dgm:cxn modelId="{370B6A1B-7FF4-4789-A59D-715FB4C1E36F}" type="presParOf" srcId="{A71DB1E7-0FD9-431E-BB35-CAA5D00CCA6B}" destId="{82CAA85C-6589-48BD-9AD8-37F8F66E42C9}" srcOrd="1" destOrd="0" presId="urn:microsoft.com/office/officeart/2005/8/layout/vList3"/>
    <dgm:cxn modelId="{6D0EB89A-A041-4E2C-80E7-6E04B1D2B307}" type="presParOf" srcId="{071D550C-8A13-44C2-96CD-481308047144}" destId="{0B101003-ACF7-4D20-B7C3-32A2C4410D6D}" srcOrd="5" destOrd="0" presId="urn:microsoft.com/office/officeart/2005/8/layout/vList3"/>
    <dgm:cxn modelId="{23CC29EB-FC00-42D1-A5D4-D69A111CD0C2}" type="presParOf" srcId="{071D550C-8A13-44C2-96CD-481308047144}" destId="{F12FD664-68F3-4D75-90CA-4A108C24BE0D}" srcOrd="6" destOrd="0" presId="urn:microsoft.com/office/officeart/2005/8/layout/vList3"/>
    <dgm:cxn modelId="{5A6C7E1C-B3EB-4C36-8795-0C38D6A17B49}" type="presParOf" srcId="{F12FD664-68F3-4D75-90CA-4A108C24BE0D}" destId="{F0CADB45-1885-4622-9A88-BF5E969A95D9}" srcOrd="0" destOrd="0" presId="urn:microsoft.com/office/officeart/2005/8/layout/vList3"/>
    <dgm:cxn modelId="{C98C4D44-0CAA-437F-9A6E-9600C620635E}" type="presParOf" srcId="{F12FD664-68F3-4D75-90CA-4A108C24BE0D}" destId="{CFDA2F8A-501B-4A5A-8C8D-35C44EBA08DE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ED49-85A7-44AC-BE5F-9DDDCAD521C5}" type="datetimeFigureOut">
              <a:rPr lang="fr-FR" smtClean="0"/>
              <a:pPr/>
              <a:t>25/10/2023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B5E-E148-4BED-BDDF-E2AA47CCC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ED49-85A7-44AC-BE5F-9DDDCAD521C5}" type="datetimeFigureOut">
              <a:rPr lang="fr-FR" smtClean="0"/>
              <a:pPr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B5E-E148-4BED-BDDF-E2AA47CCC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ED49-85A7-44AC-BE5F-9DDDCAD521C5}" type="datetimeFigureOut">
              <a:rPr lang="fr-FR" smtClean="0"/>
              <a:pPr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B5E-E148-4BED-BDDF-E2AA47CCC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ED49-85A7-44AC-BE5F-9DDDCAD521C5}" type="datetimeFigureOut">
              <a:rPr lang="fr-FR" smtClean="0"/>
              <a:pPr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B5E-E148-4BED-BDDF-E2AA47CCC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ED49-85A7-44AC-BE5F-9DDDCAD521C5}" type="datetimeFigureOut">
              <a:rPr lang="fr-FR" smtClean="0"/>
              <a:pPr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B5E-E148-4BED-BDDF-E2AA47CCC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ED49-85A7-44AC-BE5F-9DDDCAD521C5}" type="datetimeFigureOut">
              <a:rPr lang="fr-FR" smtClean="0"/>
              <a:pPr/>
              <a:t>25/10/2023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B5E-E148-4BED-BDDF-E2AA47CCC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ED49-85A7-44AC-BE5F-9DDDCAD521C5}" type="datetimeFigureOut">
              <a:rPr lang="fr-FR" smtClean="0"/>
              <a:pPr/>
              <a:t>25/10/2023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B5E-E148-4BED-BDDF-E2AA47CCC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ED49-85A7-44AC-BE5F-9DDDCAD521C5}" type="datetimeFigureOut">
              <a:rPr lang="fr-FR" smtClean="0"/>
              <a:pPr/>
              <a:t>25/10/2023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B5E-E148-4BED-BDDF-E2AA47CCC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ED49-85A7-44AC-BE5F-9DDDCAD521C5}" type="datetimeFigureOut">
              <a:rPr lang="fr-FR" smtClean="0"/>
              <a:pPr/>
              <a:t>25/10/2023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B5E-E148-4BED-BDDF-E2AA47CCC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ED49-85A7-44AC-BE5F-9DDDCAD521C5}" type="datetimeFigureOut">
              <a:rPr lang="fr-FR" smtClean="0"/>
              <a:pPr/>
              <a:t>25/10/2023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B5E-E148-4BED-BDDF-E2AA47CCC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ED49-85A7-44AC-BE5F-9DDDCAD521C5}" type="datetimeFigureOut">
              <a:rPr lang="fr-FR" smtClean="0"/>
              <a:pPr/>
              <a:t>25/10/2023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0D5B5E-E148-4BED-BDDF-E2AA47CCC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39ED49-85A7-44AC-BE5F-9DDDCAD521C5}" type="datetimeFigureOut">
              <a:rPr lang="fr-FR" smtClean="0"/>
              <a:pPr/>
              <a:t>25/10/2023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0D5B5E-E148-4BED-BDDF-E2AA47CCC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dmt___info\Documents\15357a1ac6249235f375cf46802e11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46980"/>
          </a:xfrm>
        </p:spPr>
        <p:txBody>
          <a:bodyPr>
            <a:normAutofit fontScale="90000"/>
          </a:bodyPr>
          <a:lstStyle/>
          <a:p>
            <a:pPr algn="r"/>
            <a:r>
              <a:rPr lang="ar-SA" sz="6000" b="1" i="1" dirty="0" smtClean="0">
                <a:solidFill>
                  <a:srgbClr val="003300"/>
                </a:solidFill>
              </a:rPr>
              <a:t>المطلب </a:t>
            </a:r>
            <a:r>
              <a:rPr lang="ar-SA" sz="6000" b="1" i="1" dirty="0" err="1" smtClean="0">
                <a:solidFill>
                  <a:srgbClr val="003300"/>
                </a:solidFill>
              </a:rPr>
              <a:t>الاول</a:t>
            </a:r>
            <a:r>
              <a:rPr lang="ar-SA" sz="6000" b="1" i="1" dirty="0" smtClean="0">
                <a:solidFill>
                  <a:srgbClr val="003300"/>
                </a:solidFill>
              </a:rPr>
              <a:t> </a:t>
            </a:r>
            <a:r>
              <a:rPr lang="ar-SA" b="1" i="1" dirty="0" smtClean="0">
                <a:solidFill>
                  <a:schemeClr val="tx1"/>
                </a:solidFill>
              </a:rPr>
              <a:t>: </a:t>
            </a:r>
            <a:r>
              <a:rPr lang="ar-SA" b="1" i="1" dirty="0" err="1" smtClean="0">
                <a:solidFill>
                  <a:schemeClr val="tx1"/>
                </a:solidFill>
              </a:rPr>
              <a:t>انواع</a:t>
            </a:r>
            <a:r>
              <a:rPr lang="ar-SA" b="1" i="1" dirty="0" smtClean="0">
                <a:solidFill>
                  <a:schemeClr val="tx1"/>
                </a:solidFill>
              </a:rPr>
              <a:t> مناهج البحث العلمي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7169" name="Picture 1" descr="C:\Users\ABM\Desktop\Screenshot_20231025-10364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733" b="32916"/>
          <a:stretch>
            <a:fillRect/>
          </a:stretch>
        </p:blipFill>
        <p:spPr bwMode="auto">
          <a:xfrm>
            <a:off x="142844" y="857232"/>
            <a:ext cx="434128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714876" y="1214422"/>
            <a:ext cx="4214842" cy="542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6314" y="1000108"/>
            <a:ext cx="3643338" cy="5429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2000" i="1" dirty="0" smtClean="0">
                <a:solidFill>
                  <a:schemeClr val="tx1"/>
                </a:solidFill>
              </a:rPr>
              <a:t>       يعد </a:t>
            </a:r>
            <a:r>
              <a:rPr lang="ar-SA" sz="2000" i="1" dirty="0" smtClean="0">
                <a:solidFill>
                  <a:schemeClr val="tx1"/>
                </a:solidFill>
              </a:rPr>
              <a:t>المنهج التاريخي عنصر </a:t>
            </a:r>
            <a:r>
              <a:rPr lang="ar-SA" sz="2000" i="1" dirty="0" err="1" smtClean="0">
                <a:solidFill>
                  <a:schemeClr val="tx1"/>
                </a:solidFill>
              </a:rPr>
              <a:t>اساسي</a:t>
            </a:r>
            <a:r>
              <a:rPr lang="ar-SA" sz="2000" i="1" dirty="0" smtClean="0">
                <a:solidFill>
                  <a:schemeClr val="tx1"/>
                </a:solidFill>
              </a:rPr>
              <a:t> لا غنى عنه في </a:t>
            </a:r>
            <a:r>
              <a:rPr lang="ar-SA" sz="2000" i="1" dirty="0" err="1" smtClean="0">
                <a:solidFill>
                  <a:schemeClr val="tx1"/>
                </a:solidFill>
              </a:rPr>
              <a:t>اعداد</a:t>
            </a:r>
            <a:r>
              <a:rPr lang="ar-SA" sz="2000" i="1" dirty="0" smtClean="0">
                <a:solidFill>
                  <a:schemeClr val="tx1"/>
                </a:solidFill>
              </a:rPr>
              <a:t> البحوث في العديد من المجالات ،وهو منهج يهتم بدراسة الظواهر في سياقها التاريخي ،وذلك من خلال دراسة نشأة الظاهرة وتطورها والعوامل المساهمة في ذلك في الماضي من اجل تفسير </a:t>
            </a:r>
            <a:r>
              <a:rPr lang="ar-SA" sz="2000" i="1" dirty="0" err="1" smtClean="0">
                <a:solidFill>
                  <a:schemeClr val="tx1"/>
                </a:solidFill>
              </a:rPr>
              <a:t>الوضعها</a:t>
            </a:r>
            <a:r>
              <a:rPr lang="ar-SA" sz="2000" i="1" dirty="0" smtClean="0">
                <a:solidFill>
                  <a:schemeClr val="tx1"/>
                </a:solidFill>
              </a:rPr>
              <a:t> في الحاضر والمستقبل ،فهناك العديد من الدراسات التي لا تعتمد بشكل رئيسي على الملاحظة </a:t>
            </a:r>
            <a:r>
              <a:rPr lang="ar-SA" sz="2000" i="1" dirty="0" err="1" smtClean="0">
                <a:solidFill>
                  <a:schemeClr val="tx1"/>
                </a:solidFill>
              </a:rPr>
              <a:t>او</a:t>
            </a:r>
            <a:r>
              <a:rPr lang="ar-SA" sz="2000" i="1" dirty="0" smtClean="0">
                <a:solidFill>
                  <a:schemeClr val="tx1"/>
                </a:solidFill>
              </a:rPr>
              <a:t> الفرضية وحتى التجربة كما تعتمد على المنظور التاريخي </a:t>
            </a:r>
            <a:r>
              <a:rPr lang="ar-SA" sz="2000" dirty="0" smtClean="0">
                <a:solidFill>
                  <a:schemeClr val="tx1"/>
                </a:solidFill>
              </a:rPr>
              <a:t>ليكمل فهم الظاهرة 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r"/>
            <a:r>
              <a:rPr lang="ar-SA" sz="5400" b="1" i="1" dirty="0" smtClean="0">
                <a:solidFill>
                  <a:srgbClr val="800000"/>
                </a:solidFill>
              </a:rPr>
              <a:t>الفرع الأول </a:t>
            </a:r>
            <a:r>
              <a:rPr lang="ar-SA" sz="5400" dirty="0" smtClean="0">
                <a:solidFill>
                  <a:srgbClr val="003300"/>
                </a:solidFill>
              </a:rPr>
              <a:t>: </a:t>
            </a:r>
            <a:r>
              <a:rPr lang="ar-SA" sz="5400" dirty="0" smtClean="0">
                <a:solidFill>
                  <a:schemeClr val="tx1"/>
                </a:solidFill>
              </a:rPr>
              <a:t>المنهج التاريخي </a:t>
            </a:r>
            <a:r>
              <a:rPr lang="en-US" sz="5400" dirty="0" smtClean="0">
                <a:solidFill>
                  <a:schemeClr val="tx1"/>
                </a:solidFill>
              </a:rPr>
              <a:t/>
            </a:r>
            <a:br>
              <a:rPr lang="en-US" sz="5400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42910" y="1357298"/>
            <a:ext cx="757242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أ/ مفهوم المنهج التاريخي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هو المنهج الذي يسترد كل </a:t>
            </a:r>
            <a:r>
              <a:rPr kumimoji="0" lang="ar-SA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احداث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الماضي ،و </a:t>
            </a:r>
            <a:r>
              <a:rPr kumimoji="0" lang="ar-SA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الاتيان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بحلول للمشاكل الجارية على اثر ما حدث في الماضي، حيث يسجل الوقائع ويدرسها ، يفسرها ويحللها على </a:t>
            </a:r>
            <a:r>
              <a:rPr kumimoji="0" lang="ar-SA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اسس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علمية منهجية دقيقة قصد الوصول </a:t>
            </a:r>
            <a:r>
              <a:rPr kumimoji="0" lang="ar-SA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الى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حقائق وتعميمات تساعدنا في فهم  الحاضر </a:t>
            </a:r>
            <a:r>
              <a:rPr kumimoji="0" lang="ar-SA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التنبؤ بالمستقبل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918418"/>
          </a:xfrm>
        </p:spPr>
        <p:txBody>
          <a:bodyPr/>
          <a:lstStyle/>
          <a:p>
            <a:pPr algn="r"/>
            <a:r>
              <a:rPr lang="ar-SA" dirty="0" smtClean="0"/>
              <a:t> ب </a:t>
            </a:r>
            <a:r>
              <a:rPr lang="ar-SA" b="1" dirty="0" smtClean="0"/>
              <a:t>/ </a:t>
            </a:r>
            <a:r>
              <a:rPr lang="ar-SA" sz="4000" b="1" dirty="0" smtClean="0">
                <a:solidFill>
                  <a:schemeClr val="tx1"/>
                </a:solidFill>
              </a:rPr>
              <a:t>خطوات المنهج التاريخي</a:t>
            </a:r>
            <a:r>
              <a:rPr lang="ar-SA" sz="4000" dirty="0" smtClean="0">
                <a:solidFill>
                  <a:schemeClr val="tx1"/>
                </a:solidFill>
              </a:rPr>
              <a:t>: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785926"/>
            <a:ext cx="892971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ب/ خطوات المنهج التاريخي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يتطلب المنهج التاريخي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الاجراءات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او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الخطوات التالية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ar-SA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انتقاء المشكلة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لا يقوم أي بحث دون وجود مشكلة ، والباحث التاريخي يحتاج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الى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قدرة عالية لفصل العوامل التي تعقد من المشكلة ، لذا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تعتبرة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صياغة المشكلة وتحديدها ومن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اهم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الامور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في البحث التاريخي، كما ينبغي توفر الصفات التالي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ة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في الفرضية :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ان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يقتنع الباحث بالمشكلة التي يدرسها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ان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تتحدد المشكلة بصرة واضحة ، يمكن دراستها وتحليلها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ان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لا يكون اختيار المشكلة عشوائياً وسطحياً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ان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تتوفر الرغبة في اختيار المشكلة دون تحيز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او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ضغط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 contrast="-40000"/>
          </a:blip>
          <a:srcRect/>
          <a:stretch>
            <a:fillRect/>
          </a:stretch>
        </p:blipFill>
        <p:spPr bwMode="auto">
          <a:xfrm>
            <a:off x="0" y="1071546"/>
            <a:ext cx="9144000" cy="578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500042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ان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تكون هناك حاجة لدراسة المشكلة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ان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تتوفر مصادر ومعلومات عن الزمن المراد دراسته كافية للقيام بالبحث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ar-S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جمع المادة التاريخية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:يقوم الباحث هنا باستعراض كل ما يدل على المشكلة من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احداث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ليقوم عليها الدليل  ويعتبر الوصول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الى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المصادر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الاولية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(شاهدو عيان ، المواد العينية ) احد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اهم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الاهداف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النهائية للباحث ،كما تتمثل المصادر الثانوية في معلومات مأخوذة من شخص لم يشهد الحدث بل نُقل له 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ar-S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نقد المادة التاريخية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وهي الفحص الكامل الدقيق لمعرفة ماهو مزيف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ماهو صحيح بإتباع الباحث للحكمة القائلة "الشك طريق اليقين" وهذا ما يجعل المادة التاريخية تخضع للنقد الصارم فكلما بعدت المدة بين الحادثة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وقت تسجيلها زاد النقد صرامة .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714356"/>
            <a:ext cx="8715436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صياغة الفروض التي تفسر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الاحداث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اهم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الخطوات هي صياغة الفرضيات فهي تساعد على ترتيب معلومات الباحث 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ar-SA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تفسير النتائج وكتابة تقرير البحث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يفسر الباحث الحادثة تفسير منسجماً ومنطقي ، وان يكون موضوعي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وفق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الاسلوب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العلمي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dmt___info\Desktop\images 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643314"/>
            <a:ext cx="841540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r" rtl="1"/>
            <a:r>
              <a:rPr lang="ar-SA" sz="3600" b="1" dirty="0" smtClean="0">
                <a:solidFill>
                  <a:srgbClr val="0070C0"/>
                </a:solidFill>
              </a:rPr>
              <a:t>ج/ </a:t>
            </a:r>
            <a:r>
              <a:rPr lang="ar-SA" sz="3600" b="1" i="1" dirty="0" smtClean="0">
                <a:solidFill>
                  <a:srgbClr val="0070C0"/>
                </a:solidFill>
              </a:rPr>
              <a:t>أهمية وأهداف المنهج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71440" y="1714488"/>
            <a:ext cx="835827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الاجابة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عن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الاسئلة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الخاصة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باحداث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الماضي 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توضيح العلاقة بين الماضي والحاضر 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دراسة التطور التاريخي لحركة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الانسان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التعرف على تطور المناهج الرياضية 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تساعد على الربط بين الظواهر الماضية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الحاضرة 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تساعد في الكشف عن المشكلات التي واجهت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الانسان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تساعد في تحديد العلاقة بين الظاهرة والعوامل 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المحيطة 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بها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(عامل البيئة ،العوامل الاجتماعية ،و الاقتصادية .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C:\Users\ABM\Desktop\Screenshot_20231025-103037.png"/>
          <p:cNvPicPr>
            <a:picLocks noChangeAspect="1" noChangeArrowheads="1"/>
          </p:cNvPicPr>
          <p:nvPr/>
        </p:nvPicPr>
        <p:blipFill>
          <a:blip r:embed="rId2"/>
          <a:srcRect t="38542" b="38542"/>
          <a:stretch>
            <a:fillRect/>
          </a:stretch>
        </p:blipFill>
        <p:spPr bwMode="auto">
          <a:xfrm rot="19052235">
            <a:off x="117031" y="2430672"/>
            <a:ext cx="4402264" cy="2057001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5643570" y="1285860"/>
            <a:ext cx="2928958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000" dirty="0" err="1" smtClean="0">
                <a:solidFill>
                  <a:schemeClr val="tx1"/>
                </a:solidFill>
              </a:rPr>
              <a:t>الاهمية</a:t>
            </a:r>
            <a:r>
              <a:rPr lang="ar-SA" sz="2000" dirty="0" smtClean="0">
                <a:solidFill>
                  <a:schemeClr val="tx1"/>
                </a:solidFill>
              </a:rPr>
              <a:t> :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mt___info\Desktop\images (2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071942"/>
            <a:ext cx="2857488" cy="2786058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1571612"/>
            <a:ext cx="864399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الكشف عن المعارف الجديدة 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دراسة الحوادث الماضية وفهمها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شرحها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تفسيرها 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فحص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الادلة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للوصول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الى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نتائج دقيقة 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الوصول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الى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استنتاجات صحيحة تتعلق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باسباب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الاحداث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الماضية 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التنبؤ بالمستقبل اثر تقويم ما مضى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واثرها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على 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الاحداث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الحاضرة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6578" y="928670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err="1" smtClean="0"/>
              <a:t>اهداف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د /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مميزات وعيوب المنهج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85720" y="1285860"/>
            <a:ext cx="864399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يتميز هذا المنهج بأنه: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منهج نافذ يبحث عن الحقيقة بأسلوب علمي بتحديد مشكلة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وضع فرضيات وجمع البيانات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واجراء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تحليلات ثم التوصل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الى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نتائج 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لا ينقص من قيمة المنهج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اخضاع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البيانات للنقد والتدقيق 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لا يعتبر النبش في الماضي بالسجلات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الاثار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،و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الاشخاص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نقطة ضعف للمنهج التاريخي عند استخدام الباحث للمنطق والمعلومات الصحيحة والتحليل .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857232"/>
            <a:ext cx="842968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وبما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ان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للمنهج مميزات هذه يعني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ان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له عيوب تبرز في 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لا يقوم على الملاحظة المباشرة للظواهر، ويستخدم الباحث الطريقة التقليدية في جمع المعلومات بالسماع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لاشخاص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او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الاخذ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من وثائق ، وقد تكون هذه المصادر كاذبة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او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غير دقيقة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لا يعتمد على التجربة العلمية بل على سجلات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واثار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وكذا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افراد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ولان المنهج يدرس الماضي بظواهره فلا يمكن للباحث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الاتيان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بالظواهر والسيطرة عليها لذلك فان النتائج المتوصل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اليها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خاطئة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لا يستطيع الباحث مهما كان دقيقا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ان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يصل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الى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كل الحقائق المتعلقة بالظاهرة لان الباحث لا يستطع اختبار كل </a:t>
            </a:r>
            <a:r>
              <a:rPr kumimoji="0" lang="ar-S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الادلة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0694" y="428604"/>
            <a:ext cx="34531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i="1" dirty="0" smtClean="0">
                <a:solidFill>
                  <a:srgbClr val="800000"/>
                </a:solidFill>
              </a:rPr>
              <a:t>الفرع الثاني : 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643042" y="500042"/>
            <a:ext cx="4071966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000" b="1" i="1" dirty="0" smtClean="0">
                <a:solidFill>
                  <a:schemeClr val="tx1"/>
                </a:solidFill>
              </a:rPr>
              <a:t>المنهج الوصفي 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910" y="2214554"/>
            <a:ext cx="8001056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 smtClean="0"/>
              <a:t> </a:t>
            </a:r>
            <a:r>
              <a:rPr lang="ar-SA" sz="2400" dirty="0" smtClean="0"/>
              <a:t>      يهتم </a:t>
            </a:r>
            <a:r>
              <a:rPr lang="ar-SA" sz="2400" dirty="0" smtClean="0"/>
              <a:t>هذا المنهج بدراسة حاضر </a:t>
            </a:r>
            <a:r>
              <a:rPr lang="ar-SA" sz="2400" dirty="0" err="1" smtClean="0"/>
              <a:t>الاحداث</a:t>
            </a:r>
            <a:r>
              <a:rPr lang="ar-SA" sz="2400" dirty="0" smtClean="0"/>
              <a:t> من حيث خصائصها </a:t>
            </a:r>
            <a:r>
              <a:rPr lang="ar-SA" sz="2400" dirty="0" err="1" smtClean="0"/>
              <a:t>واشكالها</a:t>
            </a:r>
            <a:r>
              <a:rPr lang="ar-SA" sz="2400" dirty="0" smtClean="0"/>
              <a:t> والعوامل المؤثرة في ذلك من كل الجوانب ، ويهدف لاستخلاص الحلول </a:t>
            </a:r>
            <a:r>
              <a:rPr lang="ar-SA" sz="2400" dirty="0" err="1" smtClean="0"/>
              <a:t>و</a:t>
            </a:r>
            <a:r>
              <a:rPr lang="ar-SA" sz="2400" dirty="0" smtClean="0"/>
              <a:t> تحديد </a:t>
            </a:r>
            <a:r>
              <a:rPr lang="ar-SA" sz="2400" dirty="0" err="1" smtClean="0"/>
              <a:t>الاسباب</a:t>
            </a:r>
            <a:r>
              <a:rPr lang="ar-SA" sz="2400" dirty="0" smtClean="0"/>
              <a:t> للتنبؤ </a:t>
            </a:r>
            <a:r>
              <a:rPr lang="ar-SA" sz="2400" dirty="0" err="1" smtClean="0"/>
              <a:t>بها</a:t>
            </a:r>
            <a:r>
              <a:rPr lang="ar-SA" sz="2400" dirty="0" smtClean="0"/>
              <a:t> للمستقبل ، وقد استخدم هذا المنهج بشكل واسع في مجال العلوم الاجتماعية نظرا لمزاياه المتعددة حيث يعمل على رصد </a:t>
            </a:r>
            <a:r>
              <a:rPr lang="ar-SA" sz="2400" dirty="0" err="1" smtClean="0"/>
              <a:t>الاحداث</a:t>
            </a:r>
            <a:r>
              <a:rPr lang="ar-SA" sz="2400" dirty="0" smtClean="0"/>
              <a:t> بدقة في فترة زمنية معينة لمعرفة ظروف وعوامل الحدث ، للوصول </a:t>
            </a:r>
            <a:r>
              <a:rPr lang="ar-SA" sz="2400" dirty="0" err="1" smtClean="0"/>
              <a:t>الى</a:t>
            </a:r>
            <a:r>
              <a:rPr lang="ar-SA" sz="2400" dirty="0" smtClean="0"/>
              <a:t> </a:t>
            </a:r>
            <a:r>
              <a:rPr lang="ar-SA" sz="2400" dirty="0" smtClean="0"/>
              <a:t>نتائج </a:t>
            </a:r>
            <a:r>
              <a:rPr lang="ar-SA" sz="2400" dirty="0" smtClean="0"/>
              <a:t>تساعد على فهم </a:t>
            </a:r>
            <a:r>
              <a:rPr lang="ar-SA" sz="2400" dirty="0" smtClean="0"/>
              <a:t>الحاضر </a:t>
            </a:r>
            <a:r>
              <a:rPr lang="ar-SA" sz="2400" dirty="0" smtClean="0"/>
              <a:t>والتنبؤ </a:t>
            </a:r>
            <a:r>
              <a:rPr lang="ar-SA" sz="2400" dirty="0" smtClean="0"/>
              <a:t>للمستقبل </a:t>
            </a:r>
            <a:r>
              <a:rPr lang="ar-SA" sz="2400" dirty="0" smtClean="0"/>
              <a:t>.</a:t>
            </a:r>
            <a:r>
              <a:rPr lang="ar-SA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Sig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992190" cy="107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6" descr="Sig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85728"/>
            <a:ext cx="100013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14546" y="214290"/>
            <a:ext cx="4643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/>
              <a:t>الجمهورية الجزائرية الديمقراطية الشعبية</a:t>
            </a:r>
          </a:p>
          <a:p>
            <a:pPr algn="ctr"/>
            <a:r>
              <a:rPr lang="ar-SA" sz="2400" b="1" dirty="0"/>
              <a:t>جامعة محمد </a:t>
            </a:r>
            <a:r>
              <a:rPr lang="ar-SA" sz="2400" b="1" dirty="0" err="1"/>
              <a:t>خيضر</a:t>
            </a:r>
            <a:r>
              <a:rPr lang="ar-SA" sz="2400" b="1" dirty="0"/>
              <a:t> – بسكرة –</a:t>
            </a:r>
          </a:p>
          <a:p>
            <a:pPr algn="ctr"/>
            <a:r>
              <a:rPr lang="ar-SA" sz="2400" b="1" dirty="0"/>
              <a:t>كلية العلوم الاقتصادية </a:t>
            </a:r>
            <a:r>
              <a:rPr lang="ar-SA" sz="2400" b="1" dirty="0" err="1"/>
              <a:t>و</a:t>
            </a:r>
            <a:r>
              <a:rPr lang="ar-SA" sz="2400" b="1" dirty="0"/>
              <a:t> التجارية </a:t>
            </a:r>
            <a:r>
              <a:rPr lang="ar-SA" sz="2400" b="1" dirty="0" err="1"/>
              <a:t>و</a:t>
            </a:r>
            <a:r>
              <a:rPr lang="ar-SA" sz="2400" b="1" dirty="0"/>
              <a:t> علوم التسيير</a:t>
            </a:r>
          </a:p>
        </p:txBody>
      </p:sp>
      <p:sp>
        <p:nvSpPr>
          <p:cNvPr id="7" name="Rectangle 6"/>
          <p:cNvSpPr/>
          <p:nvPr/>
        </p:nvSpPr>
        <p:spPr>
          <a:xfrm>
            <a:off x="4071934" y="178592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SA" b="1" dirty="0" smtClean="0"/>
              <a:t>التخصص : </a:t>
            </a:r>
            <a:r>
              <a:rPr lang="ar-SA" dirty="0" smtClean="0"/>
              <a:t>علوم تسيير</a:t>
            </a:r>
            <a:r>
              <a:rPr lang="ar-SA" sz="2000" dirty="0" smtClean="0"/>
              <a:t> </a:t>
            </a:r>
            <a:endParaRPr lang="ar-SA" dirty="0"/>
          </a:p>
          <a:p>
            <a:pPr algn="r" rtl="1"/>
            <a:r>
              <a:rPr lang="ar-SA" b="1" dirty="0"/>
              <a:t>المقياس</a:t>
            </a:r>
            <a:r>
              <a:rPr lang="ar-SA" b="1" dirty="0" smtClean="0"/>
              <a:t>: </a:t>
            </a:r>
            <a:r>
              <a:rPr lang="ar-SA" dirty="0" smtClean="0"/>
              <a:t>منهجية البحث العلمي</a:t>
            </a:r>
            <a:endParaRPr lang="ar-SA" dirty="0"/>
          </a:p>
          <a:p>
            <a:pPr algn="r" rtl="1"/>
            <a:r>
              <a:rPr lang="ar-SA" b="1" dirty="0"/>
              <a:t>الفوج:  </a:t>
            </a:r>
            <a:r>
              <a:rPr lang="ar-SA" dirty="0" smtClean="0"/>
              <a:t>08</a:t>
            </a:r>
            <a:r>
              <a:rPr lang="ar-SA" b="1" dirty="0" smtClean="0"/>
              <a:t> </a:t>
            </a:r>
            <a:r>
              <a:rPr lang="ar-SA" dirty="0"/>
              <a:t>		</a:t>
            </a:r>
            <a:endParaRPr lang="fr-FR" dirty="0"/>
          </a:p>
        </p:txBody>
      </p:sp>
      <p:sp>
        <p:nvSpPr>
          <p:cNvPr id="8" name="Flowchart: Document 7"/>
          <p:cNvSpPr/>
          <p:nvPr/>
        </p:nvSpPr>
        <p:spPr>
          <a:xfrm>
            <a:off x="1643042" y="2714620"/>
            <a:ext cx="6072230" cy="1714512"/>
          </a:xfrm>
          <a:prstGeom prst="flowChartDocumen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5400" b="1" i="1" spc="1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مناهج البحث العلمي</a:t>
            </a:r>
            <a:endParaRPr lang="en-US" sz="5400" b="1" i="1" spc="1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4572008"/>
            <a:ext cx="8358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dirty="0"/>
              <a:t>الاسم </a:t>
            </a:r>
            <a:r>
              <a:rPr lang="ar-SA" b="1" dirty="0" err="1"/>
              <a:t>و</a:t>
            </a:r>
            <a:r>
              <a:rPr lang="ar-SA" b="1" dirty="0"/>
              <a:t> اللقب: </a:t>
            </a:r>
            <a:r>
              <a:rPr lang="fr-FR" b="1" dirty="0" smtClean="0"/>
              <a:t> </a:t>
            </a:r>
            <a:r>
              <a:rPr lang="ar-SA" b="1" dirty="0" smtClean="0"/>
              <a:t>                                                                           </a:t>
            </a:r>
            <a:r>
              <a:rPr lang="ar-SA" b="1" dirty="0"/>
              <a:t>أستاذ المقياس</a:t>
            </a:r>
            <a:r>
              <a:rPr lang="ar-SA" b="1" dirty="0" smtClean="0"/>
              <a:t>:</a:t>
            </a:r>
            <a:endParaRPr lang="fr-FR" b="1" dirty="0" smtClean="0"/>
          </a:p>
          <a:p>
            <a:pPr algn="r" rtl="1"/>
            <a:r>
              <a:rPr lang="ar-SA" dirty="0" smtClean="0"/>
              <a:t>مروة مصمودي                                                                            فهيمة بوروبة </a:t>
            </a:r>
          </a:p>
          <a:p>
            <a:pPr algn="r" rtl="1"/>
            <a:r>
              <a:rPr lang="ar-SA" dirty="0" smtClean="0"/>
              <a:t>نجاح </a:t>
            </a:r>
            <a:r>
              <a:rPr lang="ar-SA" dirty="0" err="1" smtClean="0"/>
              <a:t>هيشر</a:t>
            </a:r>
            <a:r>
              <a:rPr lang="ar-SA" dirty="0" smtClean="0"/>
              <a:t> </a:t>
            </a:r>
          </a:p>
          <a:p>
            <a:pPr algn="r" rtl="1"/>
            <a:r>
              <a:rPr lang="ar-SA" dirty="0" smtClean="0"/>
              <a:t>عبد اللطيف </a:t>
            </a:r>
            <a:r>
              <a:rPr lang="ar-SA" dirty="0" err="1" smtClean="0"/>
              <a:t>مصطفاوي</a:t>
            </a:r>
            <a:r>
              <a:rPr lang="ar-SA" dirty="0" smtClean="0"/>
              <a:t> </a:t>
            </a:r>
          </a:p>
          <a:p>
            <a:pPr algn="r" rtl="1"/>
            <a:r>
              <a:rPr lang="ar-SA" dirty="0" smtClean="0"/>
              <a:t>هديل </a:t>
            </a:r>
            <a:r>
              <a:rPr lang="ar-SA" dirty="0" err="1" smtClean="0"/>
              <a:t>لعياضي</a:t>
            </a:r>
            <a:endParaRPr lang="fr-FR" dirty="0" smtClean="0"/>
          </a:p>
          <a:p>
            <a:pPr algn="r" rtl="1"/>
            <a:endParaRPr lang="ar-SA" b="1" dirty="0"/>
          </a:p>
        </p:txBody>
      </p:sp>
      <p:sp>
        <p:nvSpPr>
          <p:cNvPr id="10" name="Rectangle 9"/>
          <p:cNvSpPr/>
          <p:nvPr/>
        </p:nvSpPr>
        <p:spPr>
          <a:xfrm>
            <a:off x="3500430" y="6215082"/>
            <a:ext cx="250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/>
              <a:t>السنة الجامعية: </a:t>
            </a:r>
            <a:r>
              <a:rPr lang="ar-SA" b="1" dirty="0" smtClean="0"/>
              <a:t>2023/2024</a:t>
            </a:r>
            <a:endParaRPr lang="fr-FR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14353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600" i="1" dirty="0" smtClean="0">
                <a:solidFill>
                  <a:srgbClr val="6600FF"/>
                </a:solidFill>
              </a:rPr>
              <a:t>خطوات المنهج الوصفي : </a:t>
            </a:r>
            <a:endParaRPr lang="en-US" sz="3600" i="1" dirty="0">
              <a:solidFill>
                <a:srgbClr val="66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7818" y="1142984"/>
            <a:ext cx="3286148" cy="53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buFont typeface="Arial" pitchFamily="34" charset="0"/>
              <a:buChar char="•"/>
            </a:pPr>
            <a:r>
              <a:rPr lang="ar-SA" sz="2400" dirty="0" smtClean="0">
                <a:solidFill>
                  <a:schemeClr val="tx1"/>
                </a:solidFill>
              </a:rPr>
              <a:t> </a:t>
            </a:r>
            <a:r>
              <a:rPr lang="ar-SA" sz="2400" dirty="0" smtClean="0">
                <a:solidFill>
                  <a:schemeClr val="tx1"/>
                </a:solidFill>
              </a:rPr>
              <a:t>تحديد الظاهرة المدروسة 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2400" dirty="0" smtClean="0">
                <a:solidFill>
                  <a:schemeClr val="tx1"/>
                </a:solidFill>
              </a:rPr>
              <a:t>تحديد معالم الظاهرة والجوانب الغامضة فيها والتي تتطلب دراسة وتحليل 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2400" dirty="0" smtClean="0">
                <a:solidFill>
                  <a:schemeClr val="tx1"/>
                </a:solidFill>
              </a:rPr>
              <a:t>التعرف على خصائص الظاهرة </a:t>
            </a:r>
            <a:r>
              <a:rPr lang="ar-SA" sz="2400" dirty="0" err="1" smtClean="0">
                <a:solidFill>
                  <a:schemeClr val="tx1"/>
                </a:solidFill>
              </a:rPr>
              <a:t>و</a:t>
            </a:r>
            <a:r>
              <a:rPr lang="ar-SA" sz="2400" dirty="0" smtClean="0">
                <a:solidFill>
                  <a:schemeClr val="tx1"/>
                </a:solidFill>
              </a:rPr>
              <a:t> التأكد من والوجود الحقيقي لها 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2400" dirty="0" smtClean="0">
                <a:solidFill>
                  <a:schemeClr val="tx1"/>
                </a:solidFill>
              </a:rPr>
              <a:t>تحديد المتغيرات وطبيعة العلاقات بينها ، </a:t>
            </a:r>
            <a:r>
              <a:rPr lang="ar-SA" sz="2400" dirty="0" err="1" smtClean="0">
                <a:solidFill>
                  <a:schemeClr val="tx1"/>
                </a:solidFill>
              </a:rPr>
              <a:t>واساليب</a:t>
            </a:r>
            <a:r>
              <a:rPr lang="ar-SA" sz="2400" dirty="0" smtClean="0">
                <a:solidFill>
                  <a:schemeClr val="tx1"/>
                </a:solidFill>
              </a:rPr>
              <a:t> قياسها 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2400" dirty="0" smtClean="0">
                <a:solidFill>
                  <a:schemeClr val="tx1"/>
                </a:solidFill>
              </a:rPr>
              <a:t>جمع البيانات الضرورية </a:t>
            </a:r>
            <a:r>
              <a:rPr lang="ar-SA" sz="2400" dirty="0" err="1" smtClean="0">
                <a:solidFill>
                  <a:schemeClr val="tx1"/>
                </a:solidFill>
              </a:rPr>
              <a:t>و</a:t>
            </a:r>
            <a:r>
              <a:rPr lang="ar-SA" sz="2400" dirty="0" smtClean="0">
                <a:solidFill>
                  <a:schemeClr val="tx1"/>
                </a:solidFill>
              </a:rPr>
              <a:t>  تنظيمها وتبويبها 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2400" dirty="0" smtClean="0">
                <a:solidFill>
                  <a:schemeClr val="tx1"/>
                </a:solidFill>
              </a:rPr>
              <a:t>تحليل وتفسير الحقائق المتحصل عليها </a:t>
            </a:r>
            <a:r>
              <a:rPr lang="ar-SA" sz="2400" dirty="0" err="1" smtClean="0">
                <a:solidFill>
                  <a:schemeClr val="tx1"/>
                </a:solidFill>
              </a:rPr>
              <a:t>و</a:t>
            </a:r>
            <a:r>
              <a:rPr lang="ar-SA" sz="2400" dirty="0" smtClean="0">
                <a:solidFill>
                  <a:schemeClr val="tx1"/>
                </a:solidFill>
              </a:rPr>
              <a:t> التوصل </a:t>
            </a:r>
            <a:r>
              <a:rPr lang="ar-SA" sz="2400" dirty="0" err="1" smtClean="0">
                <a:solidFill>
                  <a:schemeClr val="tx1"/>
                </a:solidFill>
              </a:rPr>
              <a:t>الى</a:t>
            </a:r>
            <a:r>
              <a:rPr lang="ar-SA" sz="2400" dirty="0" smtClean="0">
                <a:solidFill>
                  <a:schemeClr val="tx1"/>
                </a:solidFill>
              </a:rPr>
              <a:t> العوامل المؤثرة في الظاهرة وظروفها وخصائصها 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2400" dirty="0" smtClean="0">
                <a:solidFill>
                  <a:schemeClr val="tx1"/>
                </a:solidFill>
              </a:rPr>
              <a:t>تحديد </a:t>
            </a:r>
            <a:r>
              <a:rPr lang="ar-SA" sz="2400" dirty="0" err="1" smtClean="0">
                <a:solidFill>
                  <a:schemeClr val="tx1"/>
                </a:solidFill>
              </a:rPr>
              <a:t>اساليب</a:t>
            </a:r>
            <a:r>
              <a:rPr lang="ar-SA" sz="2400" dirty="0" smtClean="0">
                <a:solidFill>
                  <a:schemeClr val="tx1"/>
                </a:solidFill>
              </a:rPr>
              <a:t> التعامل مع الظاهرة </a:t>
            </a:r>
            <a:r>
              <a:rPr lang="ar-SA" sz="2400" dirty="0" err="1" smtClean="0">
                <a:solidFill>
                  <a:schemeClr val="tx1"/>
                </a:solidFill>
              </a:rPr>
              <a:t>و</a:t>
            </a:r>
            <a:r>
              <a:rPr lang="ar-SA" sz="2400" dirty="0" smtClean="0">
                <a:solidFill>
                  <a:schemeClr val="tx1"/>
                </a:solidFill>
              </a:rPr>
              <a:t> توضيح مدى الحاجة </a:t>
            </a:r>
            <a:r>
              <a:rPr lang="ar-SA" sz="2400" dirty="0" err="1" smtClean="0">
                <a:solidFill>
                  <a:schemeClr val="tx1"/>
                </a:solidFill>
              </a:rPr>
              <a:t>لاسكمال</a:t>
            </a:r>
            <a:r>
              <a:rPr lang="ar-SA" sz="2400" dirty="0" smtClean="0">
                <a:solidFill>
                  <a:schemeClr val="tx1"/>
                </a:solidFill>
              </a:rPr>
              <a:t> الدراسة </a:t>
            </a:r>
          </a:p>
          <a:p>
            <a:pPr algn="r" rtl="1">
              <a:buFont typeface="Arial" pitchFamily="34" charset="0"/>
              <a:buChar char="•"/>
            </a:pPr>
            <a:endParaRPr lang="ar-SA" sz="2400" dirty="0" smtClean="0">
              <a:solidFill>
                <a:schemeClr val="tx1"/>
              </a:solidFill>
            </a:endParaRPr>
          </a:p>
          <a:p>
            <a:pPr algn="r" rtl="1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3" name="Picture 1" descr="C:\Users\ABM\Desktop\Screenshot_20231026-081621.pn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2500" t="34062" r="10416" b="31719"/>
          <a:stretch>
            <a:fillRect/>
          </a:stretch>
        </p:blipFill>
        <p:spPr bwMode="auto">
          <a:xfrm>
            <a:off x="0" y="1285860"/>
            <a:ext cx="5286412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3857652" cy="714356"/>
          </a:xfrm>
        </p:spPr>
        <p:txBody>
          <a:bodyPr>
            <a:normAutofit/>
          </a:bodyPr>
          <a:lstStyle/>
          <a:p>
            <a:pPr algn="r"/>
            <a:r>
              <a:rPr lang="ar-SA" sz="3600" b="1" i="1" dirty="0" smtClean="0">
                <a:solidFill>
                  <a:srgbClr val="6600FF"/>
                </a:solidFill>
              </a:rPr>
              <a:t>مميزات وعيوب المنهج :</a:t>
            </a:r>
            <a:endParaRPr lang="en-US" sz="3600" b="1" i="1" dirty="0">
              <a:solidFill>
                <a:srgbClr val="6600FF"/>
              </a:solidFill>
            </a:endParaRPr>
          </a:p>
        </p:txBody>
      </p:sp>
      <p:pic>
        <p:nvPicPr>
          <p:cNvPr id="36866" name="Picture 2" descr="C:\Users\ABM\Desktop\Screenshot_20231026-083606.png"/>
          <p:cNvPicPr>
            <a:picLocks noChangeAspect="1" noChangeArrowheads="1"/>
          </p:cNvPicPr>
          <p:nvPr/>
        </p:nvPicPr>
        <p:blipFill>
          <a:blip r:embed="rId2"/>
          <a:srcRect t="43750" r="3703" b="31250"/>
          <a:stretch>
            <a:fillRect/>
          </a:stretch>
        </p:blipFill>
        <p:spPr bwMode="auto">
          <a:xfrm>
            <a:off x="285720" y="785794"/>
            <a:ext cx="3500430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67" name="Picture 3" descr="C:\Users\ABM\Desktop\Screenshot_20231026-083642.png"/>
          <p:cNvPicPr>
            <a:picLocks noChangeAspect="1" noChangeArrowheads="1"/>
          </p:cNvPicPr>
          <p:nvPr/>
        </p:nvPicPr>
        <p:blipFill>
          <a:blip r:embed="rId3"/>
          <a:srcRect l="3703" t="38542" r="3703" b="32291"/>
          <a:stretch>
            <a:fillRect/>
          </a:stretch>
        </p:blipFill>
        <p:spPr bwMode="auto">
          <a:xfrm>
            <a:off x="5500694" y="4357694"/>
            <a:ext cx="3143272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786314" y="214290"/>
            <a:ext cx="4143404" cy="3929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 smtClean="0">
                <a:solidFill>
                  <a:schemeClr val="tx1"/>
                </a:solidFill>
              </a:rPr>
              <a:t>يستند البحث على معلومات مشوهة غير واقعية 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 smtClean="0">
                <a:solidFill>
                  <a:schemeClr val="tx1"/>
                </a:solidFill>
              </a:rPr>
              <a:t>تحيز الباحث لبعض الآراء دون </a:t>
            </a:r>
            <a:r>
              <a:rPr lang="ar-SA" sz="2000" dirty="0" err="1" smtClean="0">
                <a:solidFill>
                  <a:schemeClr val="tx1"/>
                </a:solidFill>
              </a:rPr>
              <a:t>الاخرى</a:t>
            </a:r>
            <a:r>
              <a:rPr lang="ar-SA" sz="2000" dirty="0" smtClean="0">
                <a:solidFill>
                  <a:schemeClr val="tx1"/>
                </a:solidFill>
              </a:rPr>
              <a:t> 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 smtClean="0">
                <a:solidFill>
                  <a:schemeClr val="tx1"/>
                </a:solidFill>
              </a:rPr>
              <a:t>غالبا ما يستخدم الباحث مساعدين عند القيام بالدراسات الوصفية وصدق البيانات يعتمد على مدى فهم المساعدين </a:t>
            </a:r>
            <a:r>
              <a:rPr lang="ar-SA" sz="2000" dirty="0" err="1" smtClean="0">
                <a:solidFill>
                  <a:schemeClr val="tx1"/>
                </a:solidFill>
              </a:rPr>
              <a:t>لاهداف</a:t>
            </a:r>
            <a:r>
              <a:rPr lang="ar-SA" sz="2000" dirty="0" smtClean="0">
                <a:solidFill>
                  <a:schemeClr val="tx1"/>
                </a:solidFill>
              </a:rPr>
              <a:t> البحث 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 smtClean="0">
                <a:solidFill>
                  <a:schemeClr val="tx1"/>
                </a:solidFill>
              </a:rPr>
              <a:t>صعوبة </a:t>
            </a:r>
            <a:r>
              <a:rPr lang="ar-SA" sz="2000" dirty="0" err="1" smtClean="0">
                <a:solidFill>
                  <a:schemeClr val="tx1"/>
                </a:solidFill>
              </a:rPr>
              <a:t>اثبات</a:t>
            </a:r>
            <a:r>
              <a:rPr lang="ar-SA" sz="2000" dirty="0" smtClean="0">
                <a:solidFill>
                  <a:schemeClr val="tx1"/>
                </a:solidFill>
              </a:rPr>
              <a:t> الفروض </a:t>
            </a:r>
            <a:r>
              <a:rPr lang="ar-SA" sz="2000" dirty="0" err="1" smtClean="0">
                <a:solidFill>
                  <a:schemeClr val="tx1"/>
                </a:solidFill>
              </a:rPr>
              <a:t>لانها</a:t>
            </a:r>
            <a:r>
              <a:rPr lang="ar-SA" sz="2000" dirty="0" smtClean="0">
                <a:solidFill>
                  <a:schemeClr val="tx1"/>
                </a:solidFill>
              </a:rPr>
              <a:t> تتم عن طريق الملاحظة وجمع البيانات دون استخدام التجربة 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 smtClean="0">
                <a:solidFill>
                  <a:schemeClr val="tx1"/>
                </a:solidFill>
              </a:rPr>
              <a:t>صعوبة التنبؤ لان الظواهر الاجتماعية </a:t>
            </a:r>
            <a:r>
              <a:rPr lang="ar-SA" sz="2000" dirty="0" err="1" smtClean="0">
                <a:solidFill>
                  <a:schemeClr val="tx1"/>
                </a:solidFill>
              </a:rPr>
              <a:t>و</a:t>
            </a:r>
            <a:r>
              <a:rPr lang="ar-SA" sz="2000" dirty="0" smtClean="0">
                <a:solidFill>
                  <a:schemeClr val="tx1"/>
                </a:solidFill>
              </a:rPr>
              <a:t> </a:t>
            </a:r>
            <a:r>
              <a:rPr lang="ar-SA" sz="2000" dirty="0" err="1" smtClean="0">
                <a:solidFill>
                  <a:schemeClr val="tx1"/>
                </a:solidFill>
              </a:rPr>
              <a:t>الانسانية</a:t>
            </a:r>
            <a:r>
              <a:rPr lang="ar-SA" sz="2000" dirty="0" smtClean="0">
                <a:solidFill>
                  <a:schemeClr val="tx1"/>
                </a:solidFill>
              </a:rPr>
              <a:t> تتصف بالتعقيد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929058" y="1428736"/>
            <a:ext cx="1000132" cy="64294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7158" y="3071810"/>
            <a:ext cx="3929090" cy="35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 smtClean="0">
                <a:solidFill>
                  <a:schemeClr val="tx1"/>
                </a:solidFill>
              </a:rPr>
              <a:t>يساعد في </a:t>
            </a:r>
            <a:r>
              <a:rPr lang="ar-SA" sz="2000" dirty="0" err="1" smtClean="0">
                <a:solidFill>
                  <a:schemeClr val="tx1"/>
                </a:solidFill>
              </a:rPr>
              <a:t>اعطاء</a:t>
            </a:r>
            <a:r>
              <a:rPr lang="ar-SA" sz="2000" dirty="0" smtClean="0">
                <a:solidFill>
                  <a:schemeClr val="tx1"/>
                </a:solidFill>
              </a:rPr>
              <a:t> معلومات دقيقة تفسر الظاهرة 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 smtClean="0">
                <a:solidFill>
                  <a:schemeClr val="tx1"/>
                </a:solidFill>
              </a:rPr>
              <a:t>اتساع نطاق استخدامه لتعدد </a:t>
            </a:r>
            <a:r>
              <a:rPr lang="ar-SA" sz="2000" dirty="0" err="1" smtClean="0">
                <a:solidFill>
                  <a:schemeClr val="tx1"/>
                </a:solidFill>
              </a:rPr>
              <a:t>الاساليب</a:t>
            </a:r>
            <a:r>
              <a:rPr lang="ar-SA" sz="2000" dirty="0" smtClean="0">
                <a:solidFill>
                  <a:schemeClr val="tx1"/>
                </a:solidFill>
              </a:rPr>
              <a:t> المتاحة </a:t>
            </a:r>
            <a:r>
              <a:rPr lang="ar-SA" sz="2000" dirty="0" err="1" smtClean="0">
                <a:solidFill>
                  <a:schemeClr val="tx1"/>
                </a:solidFill>
              </a:rPr>
              <a:t>امام</a:t>
            </a:r>
            <a:r>
              <a:rPr lang="ar-SA" sz="2000" dirty="0" smtClean="0">
                <a:solidFill>
                  <a:schemeClr val="tx1"/>
                </a:solidFill>
              </a:rPr>
              <a:t> الباحث 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 smtClean="0">
                <a:solidFill>
                  <a:schemeClr val="tx1"/>
                </a:solidFill>
              </a:rPr>
              <a:t>يقدم المنهج توضيحات للعلاقات بين الظواهر كالعلاقة بين السبب والنتيجة 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 smtClean="0">
                <a:solidFill>
                  <a:schemeClr val="tx1"/>
                </a:solidFill>
              </a:rPr>
              <a:t>تناول الظواهر على واقعها دون تدخل الباحث والتأثير على مسارها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357686" y="5143512"/>
            <a:ext cx="1071570" cy="714380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7258" y="0"/>
            <a:ext cx="7786742" cy="9286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6000" b="1" i="1" dirty="0" smtClean="0">
                <a:solidFill>
                  <a:srgbClr val="800000"/>
                </a:solidFill>
              </a:rPr>
              <a:t>الفرع الثالث </a:t>
            </a:r>
            <a:r>
              <a:rPr lang="ar-SA" sz="6000" b="1" i="1" dirty="0" smtClean="0">
                <a:solidFill>
                  <a:schemeClr val="tx1"/>
                </a:solidFill>
              </a:rPr>
              <a:t>: </a:t>
            </a:r>
            <a:r>
              <a:rPr lang="ar-SA" sz="4000" b="1" i="1" dirty="0" smtClean="0">
                <a:solidFill>
                  <a:schemeClr val="tx1"/>
                </a:solidFill>
              </a:rPr>
              <a:t>المنهج التجريبي 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pic>
        <p:nvPicPr>
          <p:cNvPr id="37890" name="Picture 2" descr="C:\Users\ABM\Desktop\Screenshot_20231025-103407.png"/>
          <p:cNvPicPr>
            <a:picLocks noChangeAspect="1" noChangeArrowheads="1"/>
          </p:cNvPicPr>
          <p:nvPr/>
        </p:nvPicPr>
        <p:blipFill>
          <a:blip r:embed="rId2"/>
          <a:srcRect l="29167" t="45833" r="11161" b="43750"/>
          <a:stretch>
            <a:fillRect/>
          </a:stretch>
        </p:blipFill>
        <p:spPr bwMode="auto">
          <a:xfrm>
            <a:off x="0" y="5857868"/>
            <a:ext cx="9144000" cy="1000132"/>
          </a:xfrm>
          <a:prstGeom prst="rect">
            <a:avLst/>
          </a:prstGeom>
          <a:noFill/>
        </p:spPr>
      </p:pic>
      <p:graphicFrame>
        <p:nvGraphicFramePr>
          <p:cNvPr id="4" name="Diagram 3"/>
          <p:cNvGraphicFramePr/>
          <p:nvPr/>
        </p:nvGraphicFramePr>
        <p:xfrm>
          <a:off x="357158" y="12858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7891" name="Picture 3" descr="C:\Users\ABM\Desktop\Screenshot_20231026-083938.png"/>
          <p:cNvPicPr>
            <a:picLocks noChangeAspect="1" noChangeArrowheads="1"/>
          </p:cNvPicPr>
          <p:nvPr/>
        </p:nvPicPr>
        <p:blipFill>
          <a:blip r:embed="rId7"/>
          <a:srcRect l="6018" t="51042" r="6018" b="29167"/>
          <a:stretch>
            <a:fillRect/>
          </a:stretch>
        </p:blipFill>
        <p:spPr bwMode="auto">
          <a:xfrm>
            <a:off x="6429356" y="1785926"/>
            <a:ext cx="2714644" cy="335758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214290"/>
            <a:ext cx="778674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i="1" dirty="0" smtClean="0">
                <a:solidFill>
                  <a:srgbClr val="800000"/>
                </a:solidFill>
              </a:rPr>
              <a:t>الفرع الرابع : </a:t>
            </a:r>
            <a:r>
              <a:rPr lang="ar-SA" sz="4800" b="1" i="1" dirty="0" smtClean="0">
                <a:solidFill>
                  <a:schemeClr val="tx1"/>
                </a:solidFill>
              </a:rPr>
              <a:t>المنهج الاستقرائي</a:t>
            </a:r>
            <a:r>
              <a:rPr lang="ar-SA" sz="6000" b="1" i="1" dirty="0" smtClean="0">
                <a:solidFill>
                  <a:srgbClr val="800000"/>
                </a:solidFill>
              </a:rPr>
              <a:t> </a:t>
            </a:r>
            <a:r>
              <a:rPr lang="ar-SA" sz="6000" dirty="0" smtClean="0"/>
              <a:t> </a:t>
            </a:r>
            <a:endParaRPr lang="en-US" sz="60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857488" y="12858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914" name="Picture 2" descr="C:\Users\ABM\Desktop\Screenshot_20231026-094457.png"/>
          <p:cNvPicPr>
            <a:picLocks noChangeAspect="1" noChangeArrowheads="1"/>
          </p:cNvPicPr>
          <p:nvPr/>
        </p:nvPicPr>
        <p:blipFill>
          <a:blip r:embed="rId6"/>
          <a:srcRect t="3125" r="52315" b="71875"/>
          <a:stretch>
            <a:fillRect/>
          </a:stretch>
        </p:blipFill>
        <p:spPr bwMode="auto">
          <a:xfrm>
            <a:off x="214282" y="3786190"/>
            <a:ext cx="2471989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85728"/>
            <a:ext cx="842968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6000" b="1" i="1" dirty="0" smtClean="0">
                <a:solidFill>
                  <a:srgbClr val="C00000"/>
                </a:solidFill>
              </a:rPr>
              <a:t>الفرع الخامس :</a:t>
            </a:r>
            <a:r>
              <a:rPr lang="ar-SA" sz="6000" b="1" i="1" dirty="0" smtClean="0"/>
              <a:t> </a:t>
            </a:r>
            <a:r>
              <a:rPr lang="ar-SA" sz="4800" b="1" i="1" dirty="0" smtClean="0">
                <a:solidFill>
                  <a:schemeClr val="tx1"/>
                </a:solidFill>
              </a:rPr>
              <a:t>المنهج الاستنباطي </a:t>
            </a:r>
            <a:endParaRPr lang="en-US" sz="6000" b="1" i="1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500034" y="13572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9938" name="Picture 2" descr="C:\Users\ABM\Desktop\Screenshot_20231026-094457.png"/>
          <p:cNvPicPr>
            <a:picLocks noChangeAspect="1" noChangeArrowheads="1"/>
          </p:cNvPicPr>
          <p:nvPr/>
        </p:nvPicPr>
        <p:blipFill>
          <a:blip r:embed="rId6"/>
          <a:srcRect l="52315" t="3125" b="69968"/>
          <a:stretch>
            <a:fillRect/>
          </a:stretch>
        </p:blipFill>
        <p:spPr bwMode="auto">
          <a:xfrm>
            <a:off x="6715140" y="3643314"/>
            <a:ext cx="2195969" cy="2878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34" y="0"/>
            <a:ext cx="764386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6000" b="1" i="1" dirty="0" smtClean="0">
                <a:solidFill>
                  <a:srgbClr val="800000"/>
                </a:solidFill>
              </a:rPr>
              <a:t>الفرع السادس : </a:t>
            </a:r>
            <a:r>
              <a:rPr lang="ar-SA" sz="4400" b="1" i="1" dirty="0" smtClean="0">
                <a:solidFill>
                  <a:schemeClr val="tx1"/>
                </a:solidFill>
              </a:rPr>
              <a:t>المنهج المقارن  </a:t>
            </a:r>
            <a:endParaRPr lang="en-US" sz="6000" b="1" i="1" dirty="0">
              <a:solidFill>
                <a:srgbClr val="800000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714612" y="8572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62" name="Picture 2" descr="C:\Users\ABM\Desktop\Screenshot_20231026-094154.png"/>
          <p:cNvPicPr>
            <a:picLocks noChangeAspect="1" noChangeArrowheads="1"/>
          </p:cNvPicPr>
          <p:nvPr/>
        </p:nvPicPr>
        <p:blipFill>
          <a:blip r:embed="rId6">
            <a:lum bright="10000" contrast="10000"/>
          </a:blip>
          <a:srcRect t="22916" b="26042"/>
          <a:stretch>
            <a:fillRect/>
          </a:stretch>
        </p:blipFill>
        <p:spPr bwMode="auto">
          <a:xfrm>
            <a:off x="0" y="1214422"/>
            <a:ext cx="321467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003300"/>
                </a:solidFill>
              </a:rPr>
              <a:t>المطلب الثاني : </a:t>
            </a:r>
            <a:r>
              <a:rPr lang="ar-SA" sz="4400" dirty="0" smtClean="0">
                <a:solidFill>
                  <a:schemeClr val="tx1"/>
                </a:solidFill>
              </a:rPr>
              <a:t>معايير تصنيف مناهج البحث العلمي </a:t>
            </a:r>
            <a:endParaRPr lang="en-US" sz="5400" dirty="0">
              <a:solidFill>
                <a:srgbClr val="0033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57752" y="1428736"/>
            <a:ext cx="3929090" cy="4714908"/>
          </a:xfrm>
          <a:prstGeom prst="round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2400" u="sng" dirty="0" smtClean="0">
                <a:solidFill>
                  <a:schemeClr val="tx1"/>
                </a:solidFill>
              </a:rPr>
              <a:t>طبيعة المنهج /</a:t>
            </a:r>
            <a:r>
              <a:rPr lang="ar-SA" sz="2400" u="sng" dirty="0" err="1" smtClean="0">
                <a:solidFill>
                  <a:schemeClr val="tx1"/>
                </a:solidFill>
              </a:rPr>
              <a:t>الاسلوب</a:t>
            </a:r>
            <a:r>
              <a:rPr lang="ar-SA" sz="2400" u="sng" dirty="0" smtClean="0">
                <a:solidFill>
                  <a:schemeClr val="tx1"/>
                </a:solidFill>
              </a:rPr>
              <a:t> العلمي :</a:t>
            </a:r>
            <a:endParaRPr lang="ar-SA" sz="2400" dirty="0" smtClean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2400" dirty="0" smtClean="0">
                <a:solidFill>
                  <a:schemeClr val="tx1"/>
                </a:solidFill>
              </a:rPr>
              <a:t>كان يكون المنهج </a:t>
            </a:r>
            <a:r>
              <a:rPr lang="ar-SA" sz="2400" dirty="0" err="1" smtClean="0">
                <a:solidFill>
                  <a:schemeClr val="tx1"/>
                </a:solidFill>
              </a:rPr>
              <a:t>نضرياً</a:t>
            </a:r>
            <a:r>
              <a:rPr lang="ar-SA" sz="2400" dirty="0" smtClean="0">
                <a:solidFill>
                  <a:schemeClr val="tx1"/>
                </a:solidFill>
              </a:rPr>
              <a:t> ،واضحاً ذا </a:t>
            </a:r>
            <a:r>
              <a:rPr lang="ar-SA" sz="2400" dirty="0" err="1" smtClean="0">
                <a:solidFill>
                  <a:schemeClr val="tx1"/>
                </a:solidFill>
              </a:rPr>
              <a:t>اسس</a:t>
            </a:r>
            <a:r>
              <a:rPr lang="ar-SA" sz="2400" dirty="0" smtClean="0">
                <a:solidFill>
                  <a:schemeClr val="tx1"/>
                </a:solidFill>
              </a:rPr>
              <a:t> ومقومات لمعالجة منظمة وشاملة لمشكلات الظاهرة للوصول </a:t>
            </a:r>
            <a:r>
              <a:rPr lang="ar-SA" sz="2400" dirty="0" err="1" smtClean="0">
                <a:solidFill>
                  <a:schemeClr val="tx1"/>
                </a:solidFill>
              </a:rPr>
              <a:t>الى</a:t>
            </a:r>
            <a:r>
              <a:rPr lang="ar-SA" sz="2400" dirty="0" smtClean="0">
                <a:solidFill>
                  <a:schemeClr val="tx1"/>
                </a:solidFill>
              </a:rPr>
              <a:t> نتائج حقيقية ومن المناهج المنهج التاريخي والوصفي </a:t>
            </a:r>
          </a:p>
          <a:p>
            <a:pPr algn="r" rtl="1">
              <a:lnSpc>
                <a:spcPct val="150000"/>
              </a:lnSpc>
            </a:pPr>
            <a:r>
              <a:rPr lang="ar-SA" sz="2400" dirty="0" smtClean="0">
                <a:solidFill>
                  <a:schemeClr val="tx1"/>
                </a:solidFill>
              </a:rPr>
              <a:t> </a:t>
            </a:r>
          </a:p>
          <a:p>
            <a:pPr algn="r" rtl="1"/>
            <a:r>
              <a:rPr lang="ar-SA" sz="2400" u="sng" dirty="0" smtClean="0">
                <a:solidFill>
                  <a:schemeClr val="tx1"/>
                </a:solidFill>
              </a:rPr>
              <a:t> </a:t>
            </a:r>
            <a:endParaRPr lang="en-US" sz="2400" u="sng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0034" y="1428736"/>
            <a:ext cx="3786214" cy="4714908"/>
          </a:xfrm>
          <a:prstGeom prst="round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2400" u="sng" dirty="0" smtClean="0">
                <a:solidFill>
                  <a:schemeClr val="tx1"/>
                </a:solidFill>
              </a:rPr>
              <a:t>طبيعة الظاهرة المدروسة : </a:t>
            </a:r>
          </a:p>
          <a:p>
            <a:pPr algn="r" rtl="1">
              <a:lnSpc>
                <a:spcPct val="150000"/>
              </a:lnSpc>
            </a:pPr>
            <a:r>
              <a:rPr lang="ar-SA" sz="2400" dirty="0" smtClean="0">
                <a:solidFill>
                  <a:schemeClr val="tx1"/>
                </a:solidFill>
              </a:rPr>
              <a:t>هنا تكمن مشكلة تصنيف المناهج حيث يمكن </a:t>
            </a:r>
            <a:r>
              <a:rPr lang="ar-SA" sz="2400" dirty="0" err="1" smtClean="0">
                <a:solidFill>
                  <a:schemeClr val="tx1"/>
                </a:solidFill>
              </a:rPr>
              <a:t>ان</a:t>
            </a:r>
            <a:r>
              <a:rPr lang="ar-SA" sz="2400" dirty="0" smtClean="0">
                <a:solidFill>
                  <a:schemeClr val="tx1"/>
                </a:solidFill>
              </a:rPr>
              <a:t> تشترك مع بعضها البعض في حدث معين ،</a:t>
            </a:r>
            <a:r>
              <a:rPr lang="ar-SA" sz="2400" u="sng" dirty="0" smtClean="0">
                <a:solidFill>
                  <a:schemeClr val="tx1"/>
                </a:solidFill>
              </a:rPr>
              <a:t> </a:t>
            </a:r>
            <a:r>
              <a:rPr lang="ar-SA" sz="2400" dirty="0" smtClean="0">
                <a:solidFill>
                  <a:schemeClr val="tx1"/>
                </a:solidFill>
              </a:rPr>
              <a:t>كما في العلوم الاجتماعية فلمناهج النظرية </a:t>
            </a:r>
            <a:r>
              <a:rPr lang="ar-SA" sz="2400" dirty="0" err="1" smtClean="0">
                <a:solidFill>
                  <a:schemeClr val="tx1"/>
                </a:solidFill>
              </a:rPr>
              <a:t>اكثر</a:t>
            </a:r>
            <a:r>
              <a:rPr lang="ar-SA" sz="2400" dirty="0" smtClean="0">
                <a:solidFill>
                  <a:schemeClr val="tx1"/>
                </a:solidFill>
              </a:rPr>
              <a:t> استخداما في العلوم الاجتماعية </a:t>
            </a:r>
          </a:p>
          <a:p>
            <a:pPr algn="r" rtl="1">
              <a:lnSpc>
                <a:spcPct val="150000"/>
              </a:lnSpc>
            </a:pPr>
            <a:endParaRPr lang="ar-SA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dmt___info\Documents\0_mkCHVSZf6Ijkyti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20510668">
            <a:off x="3677461" y="4947661"/>
            <a:ext cx="2114900" cy="1015663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ar-SA" sz="6000" dirty="0" smtClean="0"/>
              <a:t>خاتمة..</a:t>
            </a:r>
            <a:endParaRPr lang="en-US" sz="60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03" t="30469" r="21435" b="24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00430" y="357166"/>
            <a:ext cx="514303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SA" sz="60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شكرا لكم لحسن الإصغاء</a:t>
            </a:r>
            <a:endParaRPr lang="fr-FR" sz="6000" b="1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15058"/>
            <a:ext cx="457200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/>
              <a:t>Maroua Mesmoudi</a:t>
            </a:r>
            <a:endParaRPr lang="en-US" sz="20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dmt___info\Desktop\a007bf0d04ab5990f1c637a54760b95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dmt___info\Documents\كتب_عن_الكفاءة_والفاعلية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00298" y="214290"/>
            <a:ext cx="3795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i="1" u="sng" dirty="0" smtClean="0">
                <a:solidFill>
                  <a:schemeClr val="bg1"/>
                </a:solidFill>
              </a:rPr>
              <a:t>مخطط البحث</a:t>
            </a:r>
            <a:endParaRPr lang="fr-FR" sz="3600" b="1" i="1" u="sng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414" y="928670"/>
            <a:ext cx="7286676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مقدمة ...</a:t>
            </a:r>
          </a:p>
          <a:p>
            <a:pPr algn="r" rtl="1"/>
            <a:r>
              <a:rPr lang="ar-SA" sz="2400" b="1" u="sng" dirty="0" smtClean="0">
                <a:solidFill>
                  <a:srgbClr val="CC0000"/>
                </a:solidFill>
              </a:rPr>
              <a:t>المبحث الأول </a:t>
            </a:r>
            <a:r>
              <a:rPr lang="ar-SA" sz="2400" b="1" dirty="0" smtClean="0">
                <a:solidFill>
                  <a:schemeClr val="tx1"/>
                </a:solidFill>
              </a:rPr>
              <a:t>: مفهوم مناهج البحث العلمي </a:t>
            </a:r>
          </a:p>
          <a:p>
            <a:pPr algn="r" rtl="1"/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</a:rPr>
              <a:t>    </a:t>
            </a:r>
            <a:r>
              <a:rPr lang="ar-SA" sz="2400" b="1" dirty="0" smtClean="0">
                <a:solidFill>
                  <a:srgbClr val="0000FF"/>
                </a:solidFill>
              </a:rPr>
              <a:t>المطلب الأول </a:t>
            </a:r>
            <a:r>
              <a:rPr lang="ar-SA" sz="2400" b="1" dirty="0" smtClean="0">
                <a:solidFill>
                  <a:schemeClr val="tx1"/>
                </a:solidFill>
              </a:rPr>
              <a:t>: نشأة مناهج البحث العلمي </a:t>
            </a:r>
          </a:p>
          <a:p>
            <a:pPr algn="r" rtl="1"/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</a:rPr>
              <a:t>    </a:t>
            </a:r>
            <a:r>
              <a:rPr lang="ar-SA" sz="2400" b="1" dirty="0" smtClean="0">
                <a:solidFill>
                  <a:srgbClr val="0000FF"/>
                </a:solidFill>
              </a:rPr>
              <a:t>المطلب الثاني </a:t>
            </a:r>
            <a:r>
              <a:rPr lang="ar-SA" sz="2400" b="1" dirty="0" smtClean="0">
                <a:solidFill>
                  <a:schemeClr val="tx1"/>
                </a:solidFill>
              </a:rPr>
              <a:t>: تعريف مناهج البحث العلمي </a:t>
            </a:r>
          </a:p>
          <a:p>
            <a:pPr algn="r" rtl="1"/>
            <a:r>
              <a:rPr lang="ar-SA" sz="2400" b="1" u="sng" dirty="0" smtClean="0">
                <a:solidFill>
                  <a:srgbClr val="CC0000"/>
                </a:solidFill>
              </a:rPr>
              <a:t>المبحث الثاني </a:t>
            </a:r>
            <a:r>
              <a:rPr lang="ar-SA" sz="2400" b="1" dirty="0" smtClean="0">
                <a:solidFill>
                  <a:schemeClr val="tx1"/>
                </a:solidFill>
              </a:rPr>
              <a:t>: مناهج البحث العلمي </a:t>
            </a:r>
          </a:p>
          <a:p>
            <a:pPr algn="r" rtl="1"/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</a:rPr>
              <a:t>    </a:t>
            </a:r>
            <a:r>
              <a:rPr lang="ar-SA" sz="2400" b="1" dirty="0" smtClean="0">
                <a:solidFill>
                  <a:srgbClr val="0000FF"/>
                </a:solidFill>
              </a:rPr>
              <a:t>المطلب الأول </a:t>
            </a:r>
            <a:r>
              <a:rPr lang="ar-SA" sz="2400" b="1" dirty="0" smtClean="0">
                <a:solidFill>
                  <a:schemeClr val="tx1"/>
                </a:solidFill>
              </a:rPr>
              <a:t>: أنواع مناهج البحث العلمي </a:t>
            </a:r>
          </a:p>
          <a:p>
            <a:pPr algn="r" rtl="1"/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</a:rPr>
              <a:t>            </a:t>
            </a:r>
            <a:r>
              <a:rPr lang="ar-SA" sz="2400" b="1" dirty="0" smtClean="0">
                <a:solidFill>
                  <a:srgbClr val="003300"/>
                </a:solidFill>
              </a:rPr>
              <a:t>الفرع الأول </a:t>
            </a:r>
            <a:r>
              <a:rPr lang="ar-SA" sz="2400" b="1" dirty="0" smtClean="0">
                <a:solidFill>
                  <a:schemeClr val="tx1"/>
                </a:solidFill>
              </a:rPr>
              <a:t>: المنهج التاريخي </a:t>
            </a:r>
          </a:p>
          <a:p>
            <a:pPr algn="r" rtl="1"/>
            <a:r>
              <a:rPr lang="ar-SA" sz="2400" b="1" dirty="0" smtClean="0">
                <a:solidFill>
                  <a:srgbClr val="003300"/>
                </a:solidFill>
              </a:rPr>
              <a:t> </a:t>
            </a:r>
            <a:r>
              <a:rPr lang="ar-SA" sz="2400" b="1" dirty="0" smtClean="0">
                <a:solidFill>
                  <a:srgbClr val="003300"/>
                </a:solidFill>
              </a:rPr>
              <a:t>            الفرع الثاني </a:t>
            </a:r>
            <a:r>
              <a:rPr lang="ar-SA" sz="2400" b="1" dirty="0" smtClean="0">
                <a:solidFill>
                  <a:schemeClr val="tx1"/>
                </a:solidFill>
              </a:rPr>
              <a:t>: المنهج الوصفي </a:t>
            </a:r>
          </a:p>
          <a:p>
            <a:pPr algn="r" rtl="1"/>
            <a:r>
              <a:rPr lang="ar-SA" sz="2400" b="1" dirty="0" smtClean="0">
                <a:solidFill>
                  <a:srgbClr val="003300"/>
                </a:solidFill>
              </a:rPr>
              <a:t> </a:t>
            </a:r>
            <a:r>
              <a:rPr lang="ar-SA" sz="2400" b="1" dirty="0" smtClean="0">
                <a:solidFill>
                  <a:srgbClr val="003300"/>
                </a:solidFill>
              </a:rPr>
              <a:t>            الفرع الثالث </a:t>
            </a:r>
            <a:r>
              <a:rPr lang="ar-SA" sz="2400" b="1" dirty="0" smtClean="0">
                <a:solidFill>
                  <a:schemeClr val="tx1"/>
                </a:solidFill>
              </a:rPr>
              <a:t>: المنهج التجريبي </a:t>
            </a:r>
          </a:p>
          <a:p>
            <a:pPr algn="r" rtl="1"/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</a:rPr>
              <a:t>            </a:t>
            </a:r>
            <a:r>
              <a:rPr lang="ar-SA" sz="2400" b="1" dirty="0" smtClean="0">
                <a:solidFill>
                  <a:srgbClr val="003300"/>
                </a:solidFill>
              </a:rPr>
              <a:t>الفرع الرابع </a:t>
            </a:r>
            <a:r>
              <a:rPr lang="ar-SA" sz="2400" b="1" dirty="0" smtClean="0">
                <a:solidFill>
                  <a:schemeClr val="tx1"/>
                </a:solidFill>
              </a:rPr>
              <a:t>:المنهج الاستقرائي </a:t>
            </a:r>
          </a:p>
          <a:p>
            <a:pPr algn="r" rtl="1"/>
            <a:r>
              <a:rPr lang="ar-SA" sz="2400" b="1" dirty="0" smtClean="0">
                <a:solidFill>
                  <a:srgbClr val="003300"/>
                </a:solidFill>
              </a:rPr>
              <a:t> </a:t>
            </a:r>
            <a:r>
              <a:rPr lang="ar-SA" sz="2400" b="1" dirty="0" smtClean="0">
                <a:solidFill>
                  <a:srgbClr val="003300"/>
                </a:solidFill>
              </a:rPr>
              <a:t>            الفرع الخامس </a:t>
            </a:r>
            <a:r>
              <a:rPr lang="ar-SA" sz="2400" b="1" dirty="0" smtClean="0">
                <a:solidFill>
                  <a:schemeClr val="tx1"/>
                </a:solidFill>
              </a:rPr>
              <a:t>:المنهج الاستنباطي </a:t>
            </a:r>
          </a:p>
          <a:p>
            <a:pPr algn="r" rtl="1"/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</a:rPr>
              <a:t>            </a:t>
            </a:r>
            <a:r>
              <a:rPr lang="ar-SA" sz="2400" b="1" dirty="0" smtClean="0">
                <a:solidFill>
                  <a:srgbClr val="003300"/>
                </a:solidFill>
              </a:rPr>
              <a:t>الفرع السادس </a:t>
            </a:r>
            <a:r>
              <a:rPr lang="ar-SA" sz="2400" b="1" dirty="0" smtClean="0">
                <a:solidFill>
                  <a:schemeClr val="tx1"/>
                </a:solidFill>
              </a:rPr>
              <a:t>: المنهج المقارن </a:t>
            </a:r>
          </a:p>
          <a:p>
            <a:pPr algn="r" rtl="1"/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</a:rPr>
              <a:t>    </a:t>
            </a:r>
            <a:r>
              <a:rPr lang="ar-SA" sz="2400" b="1" dirty="0" smtClean="0">
                <a:solidFill>
                  <a:srgbClr val="0000FF"/>
                </a:solidFill>
              </a:rPr>
              <a:t>المطلب الثاني </a:t>
            </a:r>
            <a:r>
              <a:rPr lang="ar-SA" sz="2400" b="1" dirty="0" smtClean="0">
                <a:solidFill>
                  <a:schemeClr val="tx1"/>
                </a:solidFill>
              </a:rPr>
              <a:t>: معايير تصنيف مناهج البحث العلمي </a:t>
            </a:r>
          </a:p>
          <a:p>
            <a:pPr algn="r" rtl="1"/>
            <a:r>
              <a:rPr lang="ar-SA" sz="3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</a:rPr>
              <a:t>الخاتمة ...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dmt___info\Documents\نماذج-خاتمة-بحث-جامعي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19088438">
            <a:off x="4183244" y="2888878"/>
            <a:ext cx="1619565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857232"/>
          </a:xfrm>
        </p:spPr>
        <p:txBody>
          <a:bodyPr>
            <a:normAutofit fontScale="90000"/>
          </a:bodyPr>
          <a:lstStyle/>
          <a:p>
            <a:pPr algn="r"/>
            <a:r>
              <a:rPr lang="ar-SA" sz="6000" b="1" i="1" u="sng" dirty="0" smtClean="0">
                <a:ln w="19050">
                  <a:noFill/>
                </a:ln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</a:rPr>
              <a:t>المقدمة ...</a:t>
            </a:r>
            <a:endParaRPr lang="en-US" sz="6000" b="1" i="1" u="sng" dirty="0">
              <a:ln w="19050">
                <a:noFill/>
              </a:ln>
              <a:solidFill>
                <a:schemeClr val="tx1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50000"/>
              </a:lnSpc>
              <a:buNone/>
            </a:pPr>
            <a:r>
              <a:rPr lang="ar-SA" dirty="0" smtClean="0"/>
              <a:t>       </a:t>
            </a:r>
            <a:r>
              <a:rPr lang="ar-SA" sz="2800" dirty="0" smtClean="0"/>
              <a:t>تطرقنا في البحث السابق </a:t>
            </a:r>
            <a:r>
              <a:rPr lang="ar-SA" sz="2800" dirty="0" err="1" smtClean="0"/>
              <a:t>لاخلاق</a:t>
            </a:r>
            <a:r>
              <a:rPr lang="ar-SA" sz="2800" dirty="0" smtClean="0"/>
              <a:t> البحث العلمي ، وتعرفنا فيه ماهية البحث ، العلمي </a:t>
            </a:r>
            <a:r>
              <a:rPr lang="ar-SA" sz="2800" dirty="0" err="1" smtClean="0"/>
              <a:t>و</a:t>
            </a:r>
            <a:r>
              <a:rPr lang="ar-SA" sz="2800" dirty="0" smtClean="0"/>
              <a:t> </a:t>
            </a:r>
            <a:r>
              <a:rPr lang="ar-SA" sz="2800" dirty="0" err="1" smtClean="0"/>
              <a:t>اهميته</a:t>
            </a:r>
            <a:r>
              <a:rPr lang="ar-SA" sz="2800" dirty="0" smtClean="0"/>
              <a:t> ، فوجد </a:t>
            </a:r>
            <a:r>
              <a:rPr lang="ar-SA" sz="2800" dirty="0" err="1" smtClean="0"/>
              <a:t>ان</a:t>
            </a:r>
            <a:r>
              <a:rPr lang="ar-SA" sz="2800" dirty="0" smtClean="0"/>
              <a:t> لكل بحث منهج يقوم عليه وهو من </a:t>
            </a:r>
            <a:r>
              <a:rPr lang="ar-SA" sz="2800" dirty="0" err="1" smtClean="0"/>
              <a:t>اساسيات</a:t>
            </a:r>
            <a:r>
              <a:rPr lang="ar-SA" sz="2800" dirty="0" smtClean="0"/>
              <a:t> البحث العلمي ،فلا يمكن </a:t>
            </a:r>
            <a:r>
              <a:rPr lang="ar-SA" sz="2800" dirty="0" err="1" smtClean="0"/>
              <a:t>ان</a:t>
            </a:r>
            <a:r>
              <a:rPr lang="ar-SA" sz="2800" dirty="0" smtClean="0"/>
              <a:t> نقول عن موضوع انه قد اجري عليه بحث علمي </a:t>
            </a:r>
            <a:r>
              <a:rPr lang="ar-SA" sz="2800" dirty="0" err="1" smtClean="0"/>
              <a:t>الا</a:t>
            </a:r>
            <a:r>
              <a:rPr lang="ar-SA" sz="2800" dirty="0" smtClean="0"/>
              <a:t> </a:t>
            </a:r>
            <a:r>
              <a:rPr lang="ar-SA" sz="2800" dirty="0" err="1" smtClean="0"/>
              <a:t>اذا</a:t>
            </a:r>
            <a:r>
              <a:rPr lang="ar-SA" sz="2800" dirty="0" smtClean="0"/>
              <a:t> اتبعت الباحث فيه منهج معين يرسم صورة عامة عن الموضوع  ، فما كان يحدث في القد من متغيرات وجد لها منهج خاص </a:t>
            </a:r>
            <a:r>
              <a:rPr lang="ar-SA" sz="2800" dirty="0" err="1" smtClean="0"/>
              <a:t>بها</a:t>
            </a:r>
            <a:r>
              <a:rPr lang="ar-SA" sz="2800" dirty="0" smtClean="0"/>
              <a:t> لخصما حدث في لماضي منذ سنوات </a:t>
            </a:r>
            <a:r>
              <a:rPr lang="ar-SA" sz="2800" dirty="0" err="1" smtClean="0"/>
              <a:t>الى</a:t>
            </a:r>
            <a:r>
              <a:rPr lang="ar-SA" sz="2800" dirty="0" smtClean="0"/>
              <a:t> بحث لمدة شهور </a:t>
            </a:r>
            <a:r>
              <a:rPr lang="ar-SA" sz="2800" dirty="0" err="1" smtClean="0"/>
              <a:t>او</a:t>
            </a:r>
            <a:r>
              <a:rPr lang="ar-SA" sz="2800" dirty="0" smtClean="0"/>
              <a:t> سنوات اقل من القدم ، حيث فصل العلماء </a:t>
            </a:r>
            <a:r>
              <a:rPr lang="ar-SA" sz="2800" dirty="0" err="1" smtClean="0"/>
              <a:t>و</a:t>
            </a:r>
            <a:r>
              <a:rPr lang="ar-SA" sz="2800" dirty="0" smtClean="0"/>
              <a:t> الفلاسفة مناهج البحث العلمي على مدار </a:t>
            </a:r>
            <a:r>
              <a:rPr lang="ar-SA" sz="2800" dirty="0" err="1" smtClean="0"/>
              <a:t>ازمان</a:t>
            </a:r>
            <a:r>
              <a:rPr lang="ar-SA" sz="2800" dirty="0" smtClean="0"/>
              <a:t> متتابعة  .</a:t>
            </a:r>
          </a:p>
          <a:p>
            <a:pPr algn="r">
              <a:lnSpc>
                <a:spcPct val="150000"/>
              </a:lnSpc>
              <a:buNone/>
            </a:pPr>
            <a:r>
              <a:rPr lang="ar-SA" sz="2800" dirty="0" smtClean="0"/>
              <a:t> </a:t>
            </a:r>
            <a:r>
              <a:rPr lang="ar-SA" sz="2800" dirty="0" smtClean="0"/>
              <a:t>   </a:t>
            </a:r>
            <a:r>
              <a:rPr lang="ar-SA" sz="2800" dirty="0" err="1" smtClean="0"/>
              <a:t>فماهي</a:t>
            </a:r>
            <a:r>
              <a:rPr lang="ar-SA" sz="2800" dirty="0" smtClean="0"/>
              <a:t> مناهج البحث العلمي ؟و </a:t>
            </a:r>
            <a:r>
              <a:rPr lang="ar-SA" sz="2800" dirty="0" err="1" smtClean="0"/>
              <a:t>الى</a:t>
            </a:r>
            <a:r>
              <a:rPr lang="ar-SA" sz="2800" dirty="0" smtClean="0"/>
              <a:t> ماذا قسمها العلماء ؟</a:t>
            </a: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/>
            <a:r>
              <a:rPr lang="ar-SA" b="1" i="1" u="sng" dirty="0" smtClean="0">
                <a:solidFill>
                  <a:srgbClr val="800000"/>
                </a:solidFill>
              </a:rPr>
              <a:t>  المبحث الأول</a:t>
            </a:r>
            <a:r>
              <a:rPr lang="ar-SA" dirty="0" smtClean="0"/>
              <a:t>: </a:t>
            </a:r>
            <a:r>
              <a:rPr lang="ar-SA" b="1" i="1" dirty="0" smtClean="0">
                <a:solidFill>
                  <a:schemeClr val="tx1"/>
                </a:solidFill>
              </a:rPr>
              <a:t>ماهية مناهج البحث العلمي 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BM\Desktop\Screenshot_20231026-001723.png"/>
          <p:cNvPicPr>
            <a:picLocks noChangeAspect="1" noChangeArrowheads="1"/>
          </p:cNvPicPr>
          <p:nvPr/>
        </p:nvPicPr>
        <p:blipFill>
          <a:blip r:embed="rId2"/>
          <a:srcRect l="10380" t="34088" r="4104" b="32286"/>
          <a:stretch>
            <a:fillRect/>
          </a:stretch>
        </p:blipFill>
        <p:spPr bwMode="auto">
          <a:xfrm>
            <a:off x="214282" y="1785926"/>
            <a:ext cx="4119797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857884" y="1500174"/>
            <a:ext cx="2428892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dirty="0" smtClean="0"/>
              <a:t> </a:t>
            </a:r>
            <a:r>
              <a:rPr lang="ar-SA" sz="3600" i="1" u="sng" dirty="0" smtClean="0">
                <a:solidFill>
                  <a:schemeClr val="accent5">
                    <a:lumMod val="50000"/>
                  </a:schemeClr>
                </a:solidFill>
              </a:rPr>
              <a:t>تمهيد</a:t>
            </a:r>
            <a:r>
              <a:rPr lang="ar-SA" dirty="0" smtClean="0"/>
              <a:t>  </a:t>
            </a:r>
          </a:p>
          <a:p>
            <a:pPr algn="r"/>
            <a:endParaRPr lang="ar-SA" dirty="0" smtClean="0"/>
          </a:p>
          <a:p>
            <a:pPr algn="r"/>
            <a:endParaRPr lang="ar-SA" dirty="0" smtClean="0"/>
          </a:p>
          <a:p>
            <a:pPr algn="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29058" y="2000240"/>
            <a:ext cx="4857784" cy="4214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ar-SA" sz="2000" dirty="0" smtClean="0"/>
              <a:t>      </a:t>
            </a:r>
            <a:r>
              <a:rPr lang="ar-SA" sz="2000" dirty="0" smtClean="0">
                <a:solidFill>
                  <a:schemeClr val="tx1"/>
                </a:solidFill>
              </a:rPr>
              <a:t>المنهج العلمي أسلوب للتفكير والتنفيذ يعتمده الباحث لتنظيم  الأفكار وتحليلها للوصول إلى  حقائق ، حيث أصبح علما ممارسا قائما بذاته وقد كتبت في العديد من الكتب والأبحاث ، وتختلف هذه المناهج فيما بينها من وجهات النظر حيث أن كل منهج يرى نفسه الأصح من زاوية نظره ويمكن التعرف على مناهج البحث العلمي كمفهوم ، ونشأته من خلال هذا المبحث </a:t>
            </a:r>
            <a:r>
              <a:rPr lang="ar-SA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SA" sz="4800" b="1" i="1" dirty="0" smtClean="0">
                <a:solidFill>
                  <a:srgbClr val="002060"/>
                </a:solidFill>
              </a:rPr>
              <a:t>المطلب الأول </a:t>
            </a:r>
            <a:r>
              <a:rPr lang="ar-SA" dirty="0" smtClean="0"/>
              <a:t>: </a:t>
            </a:r>
            <a:r>
              <a:rPr lang="ar-SA" sz="4400" b="1" i="1" dirty="0" smtClean="0">
                <a:solidFill>
                  <a:schemeClr val="tx1"/>
                </a:solidFill>
              </a:rPr>
              <a:t>نشأة مناهج البحث العلمي</a:t>
            </a:r>
            <a:r>
              <a:rPr lang="ar-SA" sz="4400" dirty="0" smtClean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3274" y="571480"/>
            <a:ext cx="5500726" cy="4143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ar-SA" sz="2000" dirty="0" smtClean="0">
                <a:solidFill>
                  <a:schemeClr val="tx1"/>
                </a:solidFill>
              </a:rPr>
              <a:t>       وجد المنهج العلمي منذ مطلع التاريخ ، وكان السبب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>
                <a:solidFill>
                  <a:schemeClr val="tx1"/>
                </a:solidFill>
              </a:rPr>
              <a:t> </a:t>
            </a:r>
            <a:r>
              <a:rPr lang="ar-SA" sz="2000" dirty="0" err="1" smtClean="0">
                <a:solidFill>
                  <a:schemeClr val="tx1"/>
                </a:solidFill>
              </a:rPr>
              <a:t>الاول</a:t>
            </a:r>
            <a:r>
              <a:rPr lang="ar-SA" sz="2000" dirty="0" smtClean="0">
                <a:solidFill>
                  <a:schemeClr val="tx1"/>
                </a:solidFill>
              </a:rPr>
              <a:t> في في ظهور بعض الحضارات توضح ذلك 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>
                <a:solidFill>
                  <a:schemeClr val="tx1"/>
                </a:solidFill>
              </a:rPr>
              <a:t>من خلال التطور نظريات علمية كالطب </a:t>
            </a:r>
            <a:r>
              <a:rPr lang="ar-SA" sz="2000" dirty="0" err="1" smtClean="0">
                <a:solidFill>
                  <a:schemeClr val="tx1"/>
                </a:solidFill>
              </a:rPr>
              <a:t>و</a:t>
            </a:r>
            <a:r>
              <a:rPr lang="ar-SA" sz="2000" dirty="0" smtClean="0">
                <a:solidFill>
                  <a:schemeClr val="tx1"/>
                </a:solidFill>
              </a:rPr>
              <a:t> الفيزياء ، 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>
                <a:solidFill>
                  <a:schemeClr val="tx1"/>
                </a:solidFill>
              </a:rPr>
              <a:t>ويعتبر تاريخ المنهج 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>
                <a:solidFill>
                  <a:schemeClr val="tx1"/>
                </a:solidFill>
              </a:rPr>
              <a:t>العلمي من ارق عصور التاريخ لتعدد </a:t>
            </a:r>
            <a:r>
              <a:rPr lang="ar-SA" sz="2000" dirty="0" err="1" smtClean="0">
                <a:solidFill>
                  <a:schemeClr val="tx1"/>
                </a:solidFill>
              </a:rPr>
              <a:t>اصوله</a:t>
            </a:r>
            <a:r>
              <a:rPr lang="ar-SA" sz="2000" dirty="0" smtClean="0">
                <a:solidFill>
                  <a:schemeClr val="tx1"/>
                </a:solidFill>
              </a:rPr>
              <a:t> ،</a:t>
            </a:r>
          </a:p>
          <a:p>
            <a:pPr algn="r">
              <a:lnSpc>
                <a:spcPct val="150000"/>
              </a:lnSpc>
            </a:pPr>
            <a:r>
              <a:rPr lang="ar-SA" sz="2000" dirty="0" smtClean="0">
                <a:solidFill>
                  <a:schemeClr val="tx1"/>
                </a:solidFill>
              </a:rPr>
              <a:t>وكان للعرب دور كبير فيوضع المناهج العلمية حيث </a:t>
            </a:r>
          </a:p>
        </p:txBody>
      </p:sp>
      <p:pic>
        <p:nvPicPr>
          <p:cNvPr id="2050" name="Picture 2" descr="C:\Users\ABM\Desktop\Screenshot_20231026-025617.png"/>
          <p:cNvPicPr>
            <a:picLocks noChangeAspect="1" noChangeArrowheads="1"/>
          </p:cNvPicPr>
          <p:nvPr/>
        </p:nvPicPr>
        <p:blipFill>
          <a:blip r:embed="rId2"/>
          <a:srcRect t="11859" r="12063" b="25618"/>
          <a:stretch>
            <a:fillRect/>
          </a:stretch>
        </p:blipFill>
        <p:spPr bwMode="auto">
          <a:xfrm>
            <a:off x="0" y="1214398"/>
            <a:ext cx="4429124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500174"/>
          </a:xfrm>
        </p:spPr>
        <p:txBody>
          <a:bodyPr>
            <a:noAutofit/>
          </a:bodyPr>
          <a:lstStyle/>
          <a:p>
            <a:pPr algn="r"/>
            <a:r>
              <a:rPr lang="ar-SA" sz="4800" b="1" i="1" dirty="0" smtClean="0">
                <a:solidFill>
                  <a:srgbClr val="0000FF"/>
                </a:solidFill>
              </a:rPr>
              <a:t>المطلب الثاني </a:t>
            </a:r>
            <a:r>
              <a:rPr lang="ar-SA" sz="4800" b="1" i="1" dirty="0" smtClean="0"/>
              <a:t>: </a:t>
            </a:r>
            <a:r>
              <a:rPr lang="ar-SA" sz="4800" b="1" i="1" dirty="0" smtClean="0">
                <a:solidFill>
                  <a:schemeClr val="tx1"/>
                </a:solidFill>
              </a:rPr>
              <a:t>تعريف مناهج البحث العلمي</a:t>
            </a:r>
            <a:r>
              <a:rPr lang="ar-SA" sz="5400" b="1" i="1" dirty="0" smtClean="0">
                <a:solidFill>
                  <a:schemeClr val="tx1"/>
                </a:solidFill>
              </a:rPr>
              <a:t> </a:t>
            </a:r>
            <a:endParaRPr lang="en-US" sz="54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4857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ar-SA" sz="2400" i="1" u="sng" dirty="0" smtClean="0"/>
              <a:t>تعريف :</a:t>
            </a:r>
          </a:p>
          <a:p>
            <a:pPr algn="r">
              <a:lnSpc>
                <a:spcPct val="150000"/>
              </a:lnSpc>
              <a:buNone/>
            </a:pPr>
            <a:r>
              <a:rPr lang="ar-SA" dirty="0" smtClean="0"/>
              <a:t>    هو طريقة </a:t>
            </a:r>
            <a:r>
              <a:rPr lang="ar-SA" dirty="0" err="1" smtClean="0"/>
              <a:t>واسلوب</a:t>
            </a:r>
            <a:r>
              <a:rPr lang="ar-SA" dirty="0" smtClean="0"/>
              <a:t> اختيار وانتقاء </a:t>
            </a:r>
            <a:r>
              <a:rPr lang="ar-SA" dirty="0" err="1" smtClean="0"/>
              <a:t>و</a:t>
            </a:r>
            <a:r>
              <a:rPr lang="ar-SA" dirty="0" smtClean="0"/>
              <a:t> تنظيم واستخدام </a:t>
            </a:r>
            <a:r>
              <a:rPr lang="ar-SA" dirty="0" err="1" smtClean="0"/>
              <a:t>ادوات</a:t>
            </a:r>
            <a:r>
              <a:rPr lang="ar-SA" dirty="0" smtClean="0"/>
              <a:t> و عمليات </a:t>
            </a:r>
            <a:r>
              <a:rPr lang="ar-SA" dirty="0" err="1" smtClean="0"/>
              <a:t>واجراءات</a:t>
            </a:r>
            <a:r>
              <a:rPr lang="ar-SA" dirty="0" smtClean="0"/>
              <a:t> البحث العلمي ( الفكرية </a:t>
            </a:r>
            <a:r>
              <a:rPr lang="ar-SA" dirty="0" err="1" smtClean="0"/>
              <a:t>او</a:t>
            </a:r>
            <a:r>
              <a:rPr lang="ar-SA" dirty="0" smtClean="0"/>
              <a:t> </a:t>
            </a:r>
            <a:r>
              <a:rPr lang="ar-SA" dirty="0" err="1" smtClean="0"/>
              <a:t>الاجراية</a:t>
            </a:r>
            <a:r>
              <a:rPr lang="ar-SA" dirty="0" smtClean="0"/>
              <a:t> ) بما يمكن الباحث من جمع </a:t>
            </a:r>
            <a:r>
              <a:rPr lang="ar-SA" dirty="0" err="1" smtClean="0"/>
              <a:t>الحقاق</a:t>
            </a:r>
            <a:r>
              <a:rPr lang="ar-SA" dirty="0" smtClean="0"/>
              <a:t> و تحليلها </a:t>
            </a:r>
            <a:r>
              <a:rPr lang="ar-SA" dirty="0" err="1" smtClean="0"/>
              <a:t>و</a:t>
            </a:r>
            <a:r>
              <a:rPr lang="ar-SA" dirty="0" smtClean="0"/>
              <a:t> الوصول </a:t>
            </a:r>
            <a:r>
              <a:rPr lang="ar-SA" dirty="0" err="1" smtClean="0"/>
              <a:t>الى</a:t>
            </a:r>
            <a:r>
              <a:rPr lang="ar-SA" dirty="0" smtClean="0"/>
              <a:t> فهم وتفسير الظواهر والمشكلات التي يدرسها </a:t>
            </a:r>
            <a:r>
              <a:rPr lang="ar-SA" dirty="0" err="1" smtClean="0"/>
              <a:t>باكبر</a:t>
            </a:r>
            <a:r>
              <a:rPr lang="ar-SA" dirty="0" smtClean="0"/>
              <a:t> دقة </a:t>
            </a:r>
            <a:r>
              <a:rPr lang="ar-SA" dirty="0" err="1" smtClean="0"/>
              <a:t>و</a:t>
            </a:r>
            <a:r>
              <a:rPr lang="ar-SA" dirty="0" smtClean="0"/>
              <a:t> موضوعية ممكنة ،بحيث تختلف تلك الطرق و </a:t>
            </a:r>
            <a:r>
              <a:rPr lang="ar-SA" dirty="0" err="1" smtClean="0"/>
              <a:t>الاساليب</a:t>
            </a:r>
            <a:r>
              <a:rPr lang="ar-SA" dirty="0" smtClean="0"/>
              <a:t> بحسب اختلاف طبيعة المشكلات </a:t>
            </a:r>
            <a:r>
              <a:rPr lang="ar-SA" dirty="0" err="1" smtClean="0"/>
              <a:t>و</a:t>
            </a:r>
            <a:r>
              <a:rPr lang="ar-SA" dirty="0" smtClean="0"/>
              <a:t> الموضوعات المدروسة مما يشكل عدة مناهج علمية 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/>
            <a:r>
              <a:rPr lang="ar-SA" sz="6000" b="1" i="1" dirty="0" smtClean="0">
                <a:solidFill>
                  <a:srgbClr val="CC0000"/>
                </a:solidFill>
              </a:rPr>
              <a:t>المبحث الثاني</a:t>
            </a:r>
            <a:r>
              <a:rPr lang="ar-SA" dirty="0" smtClean="0"/>
              <a:t>: </a:t>
            </a:r>
            <a:r>
              <a:rPr lang="ar-SA" dirty="0" smtClean="0">
                <a:solidFill>
                  <a:schemeClr val="tx1"/>
                </a:solidFill>
              </a:rPr>
              <a:t>مناهج البحث العلمي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pPr algn="r">
              <a:buNone/>
            </a:pPr>
            <a:endParaRPr lang="ar-SA" b="1" i="1" u="sng" dirty="0" smtClean="0"/>
          </a:p>
          <a:p>
            <a:pPr algn="r">
              <a:buNone/>
            </a:pPr>
            <a:endParaRPr lang="ar-SA" b="1" i="1" u="sng" dirty="0" smtClean="0"/>
          </a:p>
          <a:p>
            <a:pPr algn="r">
              <a:buNone/>
            </a:pPr>
            <a:r>
              <a:rPr lang="ar-SA" b="1" i="1" u="sng" dirty="0" smtClean="0"/>
              <a:t>تمهيد:</a:t>
            </a:r>
          </a:p>
          <a:p>
            <a:pPr algn="r">
              <a:buNone/>
            </a:pP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7158" y="2643182"/>
            <a:ext cx="8572496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abic Typesetting" pitchFamily="66" charset="-78"/>
                <a:ea typeface="Times New Roman" pitchFamily="18" charset="0"/>
                <a:cs typeface="Arabic Typesetting" pitchFamily="66" charset="-78"/>
              </a:rPr>
              <a:t>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ar-D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نتطرق من خلال هذا المبحث </a:t>
            </a:r>
            <a:r>
              <a:rPr kumimoji="0" lang="ar-DZ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الى</a:t>
            </a:r>
            <a:r>
              <a:rPr kumimoji="0" lang="ar-D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DZ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انواع</a:t>
            </a:r>
            <a:r>
              <a:rPr kumimoji="0" lang="ar-D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المناهج العلمية ،فقد تعددت واختلفت باختلاف طبيعة البحث </a:t>
            </a:r>
            <a:r>
              <a:rPr kumimoji="0" lang="ar-DZ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وادواته</a:t>
            </a:r>
            <a:r>
              <a:rPr kumimoji="0" lang="ar-D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وكذا غايته ،رغم </a:t>
            </a:r>
            <a:r>
              <a:rPr kumimoji="0" lang="ar-DZ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ان</a:t>
            </a:r>
            <a:r>
              <a:rPr kumimoji="0" lang="ar-D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جميعها تهدف للوصول للمعرفة العلمية السليمة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بالدرجة 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الاولى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،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الا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ان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انواع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المناهج العلمية لاقت اختلاق كبيرا من طرف العلماء 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الباحثين وذلك تعدد التوجهات العلمية للباحثين واختلاف وجهات النظر وكذا اختلاف معايير التصنيف ،حتى 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ان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اختلاف العلوم قد يؤدي هذا النوع من التعارض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ونتج عن تصادم 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الاراء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عدة 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انواع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لكل منها مميزاتها والمجال الذي تستخدم فيها وعيوب تم  اكتشافها ، وسنعمل في هذا المبحث على معرفة 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انواع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المناهج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ABM\Desktop\Screenshot_20231025-103342.png"/>
          <p:cNvPicPr>
            <a:picLocks noChangeAspect="1" noChangeArrowheads="1"/>
          </p:cNvPicPr>
          <p:nvPr/>
        </p:nvPicPr>
        <p:blipFill>
          <a:blip r:embed="rId2"/>
          <a:srcRect t="27083" r="463" b="44792"/>
          <a:stretch>
            <a:fillRect/>
          </a:stretch>
        </p:blipFill>
        <p:spPr bwMode="auto">
          <a:xfrm>
            <a:off x="1285852" y="928670"/>
            <a:ext cx="6858048" cy="192882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1353</TotalTime>
  <Words>1568</Words>
  <Application>Microsoft Office PowerPoint</Application>
  <PresentationFormat>On-screen Show (4:3)</PresentationFormat>
  <Paragraphs>152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  </vt:lpstr>
      <vt:lpstr>Slide 2</vt:lpstr>
      <vt:lpstr>Slide 3</vt:lpstr>
      <vt:lpstr>Slide 4</vt:lpstr>
      <vt:lpstr>المقدمة ...</vt:lpstr>
      <vt:lpstr>  المبحث الأول: ماهية مناهج البحث العلمي </vt:lpstr>
      <vt:lpstr>المطلب الأول : نشأة مناهج البحث العلمي </vt:lpstr>
      <vt:lpstr>المطلب الثاني : تعريف مناهج البحث العلمي </vt:lpstr>
      <vt:lpstr>المبحث الثاني: مناهج البحث العلمي </vt:lpstr>
      <vt:lpstr>المطلب الاول : انواع مناهج البحث العلمي</vt:lpstr>
      <vt:lpstr>الفرع الأول : المنهج التاريخي  </vt:lpstr>
      <vt:lpstr> ب / خطوات المنهج التاريخي:</vt:lpstr>
      <vt:lpstr>Slide 13</vt:lpstr>
      <vt:lpstr>Slide 14</vt:lpstr>
      <vt:lpstr>ج/ أهمية وأهداف المنهج</vt:lpstr>
      <vt:lpstr>Slide 16</vt:lpstr>
      <vt:lpstr>Slide 17</vt:lpstr>
      <vt:lpstr>Slide 18</vt:lpstr>
      <vt:lpstr>Slide 19</vt:lpstr>
      <vt:lpstr>Slide 20</vt:lpstr>
      <vt:lpstr>مميزات وعيوب المنهج :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Khadidja Mesmoudi</dc:creator>
  <cp:lastModifiedBy>Khadidja Mesmoudi</cp:lastModifiedBy>
  <cp:revision>16</cp:revision>
  <dcterms:created xsi:type="dcterms:W3CDTF">2023-10-19T23:06:20Z</dcterms:created>
  <dcterms:modified xsi:type="dcterms:W3CDTF">2023-10-26T09:43:49Z</dcterms:modified>
</cp:coreProperties>
</file>