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57" r:id="rId3"/>
    <p:sldId id="283" r:id="rId4"/>
    <p:sldId id="284" r:id="rId5"/>
    <p:sldId id="285" r:id="rId6"/>
    <p:sldId id="28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9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5FD90-A536-4CF6-9FFE-7C29E1CEE4E7}" type="datetimeFigureOut">
              <a:rPr lang="en-US" smtClean="0"/>
              <a:pPr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EDC97-2105-4D67-ABF2-A7516C8CFD9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home.kku.ac.th/ssuwattana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SCHOOL OF MANAGEMENT THEORY</a:t>
            </a:r>
            <a:endParaRPr lang="th-TH" b="1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533400" y="3657600"/>
            <a:ext cx="8062912" cy="21336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fr-FR" b="1" dirty="0" smtClean="0"/>
              <a:t>Prof: </a:t>
            </a:r>
            <a:r>
              <a:rPr lang="fr-FR" b="1" dirty="0" err="1" smtClean="0"/>
              <a:t>Reguia</a:t>
            </a:r>
            <a:r>
              <a:rPr lang="fr-FR" b="1" dirty="0" smtClean="0"/>
              <a:t> </a:t>
            </a:r>
            <a:r>
              <a:rPr lang="fr-FR" b="1" dirty="0" err="1" smtClean="0"/>
              <a:t>Abdehamid</a:t>
            </a:r>
            <a:r>
              <a:rPr lang="fr-FR" b="1" dirty="0" smtClean="0"/>
              <a:t> </a:t>
            </a:r>
            <a:r>
              <a:rPr lang="fr-FR" b="1" dirty="0" err="1" smtClean="0"/>
              <a:t>Cherroun</a:t>
            </a:r>
            <a:endParaRPr lang="fr-FR" b="1" dirty="0" smtClean="0"/>
          </a:p>
          <a:p>
            <a:pPr algn="ctr"/>
            <a:r>
              <a:rPr lang="fr-FR" b="1" dirty="0" err="1" smtClean="0"/>
              <a:t>Magagement</a:t>
            </a:r>
            <a:r>
              <a:rPr lang="fr-FR" b="1" dirty="0" smtClean="0"/>
              <a:t> </a:t>
            </a:r>
            <a:r>
              <a:rPr lang="fr-FR" b="1" dirty="0" err="1" smtClean="0"/>
              <a:t>depatement</a:t>
            </a:r>
            <a:endParaRPr lang="fr-FR" b="1" dirty="0" smtClean="0"/>
          </a:p>
          <a:p>
            <a:pPr algn="ctr"/>
            <a:r>
              <a:rPr lang="fr-FR" b="1" dirty="0" smtClean="0"/>
              <a:t>NB: the course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cited</a:t>
            </a:r>
            <a:r>
              <a:rPr lang="fr-FR" b="1" dirty="0" smtClean="0"/>
              <a:t> </a:t>
            </a:r>
            <a:r>
              <a:rPr lang="fr-FR" b="1" dirty="0" err="1" smtClean="0"/>
              <a:t>from</a:t>
            </a:r>
            <a:r>
              <a:rPr lang="fr-FR" b="1" dirty="0" smtClean="0"/>
              <a:t> the web site:</a:t>
            </a:r>
          </a:p>
          <a:p>
            <a:pPr algn="ctr"/>
            <a:r>
              <a:rPr lang="en-US" b="1" dirty="0">
                <a:solidFill>
                  <a:srgbClr val="FFC000"/>
                </a:solidFill>
                <a:hlinkClick r:id="rId2"/>
              </a:rPr>
              <a:t>http://home.kku.ac.th/ssuwattana/</a:t>
            </a:r>
            <a:endParaRPr lang="en-US" b="1" dirty="0">
              <a:solidFill>
                <a:srgbClr val="FFC000"/>
              </a:solidFill>
            </a:endParaRPr>
          </a:p>
          <a:p>
            <a:pPr algn="ctr"/>
            <a:r>
              <a:rPr lang="fr-FR" b="1" dirty="0" smtClean="0"/>
              <a:t> 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28256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schools of management contributed to the development of management thought. They are grouped as follows:</a:t>
            </a:r>
          </a:p>
          <a:p>
            <a:endParaRPr lang="en-US" dirty="0" smtClean="0"/>
          </a:p>
          <a:p>
            <a:r>
              <a:rPr lang="en-US" dirty="0" smtClean="0"/>
              <a:t>{A) The Classical Approach</a:t>
            </a:r>
          </a:p>
          <a:p>
            <a:r>
              <a:rPr lang="en-US" dirty="0" smtClean="0"/>
              <a:t>{B) The Behavioral Approach</a:t>
            </a:r>
          </a:p>
          <a:p>
            <a:r>
              <a:rPr lang="en-US" dirty="0" smtClean="0"/>
              <a:t>{C) The Systems Approach</a:t>
            </a:r>
          </a:p>
          <a:p>
            <a:r>
              <a:rPr lang="en-US" dirty="0" smtClean="0"/>
              <a:t>{D) The Contingency or Situational Approach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Behavioral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emphasized on the human element</a:t>
            </a:r>
          </a:p>
          <a:p>
            <a:r>
              <a:rPr lang="en-US" dirty="0" smtClean="0"/>
              <a:t>Behavioral thinkers</a:t>
            </a:r>
          </a:p>
          <a:p>
            <a:pPr lvl="1"/>
            <a:r>
              <a:rPr lang="en-US" dirty="0" smtClean="0"/>
              <a:t>Mary Parker </a:t>
            </a:r>
            <a:r>
              <a:rPr lang="en-US" dirty="0" err="1" smtClean="0"/>
              <a:t>Folet</a:t>
            </a:r>
            <a:endParaRPr lang="en-US" dirty="0" smtClean="0"/>
          </a:p>
          <a:p>
            <a:pPr lvl="1"/>
            <a:r>
              <a:rPr lang="en-US" dirty="0" smtClean="0"/>
              <a:t>Elton Mayo</a:t>
            </a:r>
          </a:p>
          <a:p>
            <a:pPr lvl="1"/>
            <a:r>
              <a:rPr lang="en-US" dirty="0" smtClean="0"/>
              <a:t>Abraham Maslow</a:t>
            </a:r>
          </a:p>
          <a:p>
            <a:pPr lvl="1"/>
            <a:r>
              <a:rPr lang="en-US" dirty="0" smtClean="0"/>
              <a:t>Douglas McGregor</a:t>
            </a:r>
          </a:p>
          <a:p>
            <a:pPr lvl="1"/>
            <a:r>
              <a:rPr lang="en-US" dirty="0" smtClean="0"/>
              <a:t>Chris </a:t>
            </a:r>
            <a:r>
              <a:rPr lang="en-US" dirty="0" err="1" smtClean="0"/>
              <a:t>Argyris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Elton Mayo: Focusing on Human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Father of Human Relations Approach</a:t>
            </a:r>
          </a:p>
          <a:p>
            <a:r>
              <a:rPr lang="en-US" dirty="0" smtClean="0"/>
              <a:t>Led the team which conducted a study at Western Electric’s Hawthorne Plant</a:t>
            </a:r>
          </a:p>
          <a:p>
            <a:r>
              <a:rPr lang="en-US" dirty="0" smtClean="0"/>
              <a:t>To examine the impact of illumination level on worker productivity</a:t>
            </a:r>
          </a:p>
          <a:p>
            <a:r>
              <a:rPr lang="en-US" dirty="0" smtClean="0"/>
              <a:t>The experiments were conducted in four phase:</a:t>
            </a:r>
          </a:p>
          <a:p>
            <a:pPr lvl="1"/>
            <a:r>
              <a:rPr lang="en-US" dirty="0" smtClean="0"/>
              <a:t>Illumination experiments</a:t>
            </a:r>
          </a:p>
          <a:p>
            <a:pPr lvl="1"/>
            <a:r>
              <a:rPr lang="en-US" dirty="0" smtClean="0"/>
              <a:t>Relay assembly test room experiments </a:t>
            </a:r>
          </a:p>
          <a:p>
            <a:pPr lvl="1"/>
            <a:r>
              <a:rPr lang="en-US" dirty="0" smtClean="0"/>
              <a:t>Interview phase</a:t>
            </a:r>
          </a:p>
          <a:p>
            <a:pPr lvl="1"/>
            <a:r>
              <a:rPr lang="en-US" dirty="0" smtClean="0"/>
              <a:t>Bank wiring observation room experiments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Illumination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Took place between 1924 and 1927</a:t>
            </a:r>
          </a:p>
          <a:p>
            <a:r>
              <a:rPr lang="en-US" dirty="0" smtClean="0"/>
              <a:t>Two group of workers (experimental or test group)</a:t>
            </a:r>
            <a:r>
              <a:rPr lang="en-GB" dirty="0" smtClean="0"/>
              <a:t> and the control group</a:t>
            </a:r>
          </a:p>
          <a:p>
            <a:r>
              <a:rPr lang="en-US" dirty="0" smtClean="0"/>
              <a:t>Experiment involved manipulating the illumination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Relay Assembly Test Room Experiments</a:t>
            </a:r>
          </a:p>
          <a:p>
            <a:r>
              <a:rPr lang="en-US" dirty="0" smtClean="0"/>
              <a:t>Took place between 1927 and 1933</a:t>
            </a:r>
          </a:p>
          <a:p>
            <a:r>
              <a:rPr lang="en-US" dirty="0" smtClean="0"/>
              <a:t>It included the introduction of a series of HR policy measures for the test group to study their impact on overall productivity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Contributions of the Behavioral School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They discovered that a genuine concern for the individual worker leads to increased productivity.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Mayo’s teaching place emphasis on the manager’s style and drastically changed the training of managers. As a result, the teaching of “people skills” has become an important aspect of </a:t>
            </a:r>
            <a:r>
              <a:rPr lang="en-US" smtClean="0"/>
              <a:t>management training.</a:t>
            </a: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264</Words>
  <Application>Microsoft Office PowerPoint</Application>
  <PresentationFormat>Affichage à l'écran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Office Theme</vt:lpstr>
      <vt:lpstr>SCHOOL OF MANAGEMENT THEORY</vt:lpstr>
      <vt:lpstr>Présentation PowerPoint</vt:lpstr>
      <vt:lpstr>Behavioral Approach</vt:lpstr>
      <vt:lpstr>Elton Mayo: Focusing on Human Relations</vt:lpstr>
      <vt:lpstr>Illumination Experiments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</dc:creator>
  <cp:lastModifiedBy>ACER</cp:lastModifiedBy>
  <cp:revision>16</cp:revision>
  <dcterms:created xsi:type="dcterms:W3CDTF">2017-11-22T11:02:07Z</dcterms:created>
  <dcterms:modified xsi:type="dcterms:W3CDTF">2023-10-31T17:57:09Z</dcterms:modified>
</cp:coreProperties>
</file>