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Layouts/slideLayout39.xml" ContentType="application/vnd.openxmlformats-officedocument.presentationml.slideLayout+xml"/>
  <Override PartName="/ppt/theme/theme5.xml" ContentType="application/vnd.openxmlformats-officedocument.them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28.xml" ContentType="application/vnd.openxmlformats-officedocument.presentationml.slideLayout+xml"/>
  <Override PartName="/ppt/slideLayouts/slideLayout37.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slideLayouts/slideLayout26.xml" ContentType="application/vnd.openxmlformats-officedocument.presentationml.slideLayout+xml"/>
  <Override PartName="/ppt/slideLayouts/slideLayout35.xml" ContentType="application/vnd.openxmlformats-officedocument.presentationml.slideLayout+xml"/>
  <Default Extension="rels" ContentType="application/vnd.openxmlformats-package.relationships+xml"/>
  <Default Extension="xml" ContentType="application/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slideLayouts/slideLayout24.xml" ContentType="application/vnd.openxmlformats-officedocument.presentationml.slideLayout+xml"/>
  <Override PartName="/ppt/slideLayouts/slideLayout33.xml" ContentType="application/vnd.openxmlformats-officedocument.presentationml.slideLayout+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Masters/slideMaster4.xml" ContentType="application/vnd.openxmlformats-officedocument.presentationml.slideMaster+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Layouts/slideLayout38.xml" ContentType="application/vnd.openxmlformats-officedocument.presentationml.slideLayout+xml"/>
  <Override PartName="/ppt/theme/theme4.xml" ContentType="application/vnd.openxmlformats-officedocument.them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36.xml" ContentType="application/vnd.openxmlformats-officedocument.presentationml.slideLayout+xml"/>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34.xml" ContentType="application/vnd.openxmlformats-officedocument.presentationml.slideLayout+xml"/>
  <Default Extension="jpeg" ContentType="image/jpeg"/>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slideLayouts/slideLayout32.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1" r:id="rId2"/>
    <p:sldMasterId id="2147483673" r:id="rId3"/>
    <p:sldMasterId id="2147483721" r:id="rId4"/>
  </p:sldMasterIdLst>
  <p:notesMasterIdLst>
    <p:notesMasterId r:id="rId15"/>
  </p:notesMasterIdLst>
  <p:sldIdLst>
    <p:sldId id="366" r:id="rId5"/>
    <p:sldId id="347" r:id="rId6"/>
    <p:sldId id="349" r:id="rId7"/>
    <p:sldId id="361" r:id="rId8"/>
    <p:sldId id="362" r:id="rId9"/>
    <p:sldId id="364" r:id="rId10"/>
    <p:sldId id="369" r:id="rId11"/>
    <p:sldId id="365" r:id="rId12"/>
    <p:sldId id="370" r:id="rId13"/>
    <p:sldId id="371"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E9D3BC"/>
    <a:srgbClr val="23C830"/>
    <a:srgbClr val="E12F25"/>
    <a:srgbClr val="2A9834"/>
    <a:srgbClr val="666666"/>
  </p:clrMru>
  <p:extLst>
    <p:ext uri="{E76CE94A-603C-4142-B9EB-6D1370010A27}">
      <p14:discardImageEditData xmlns:p14="http://schemas.microsoft.com/office/powerpoint/2010/main" xmlns="" val="0"/>
    </p:ext>
    <p:ext uri="{D31A062A-798A-4329-ABDD-BBA856620510}">
      <p14:defaultImageDpi xmlns:p14="http://schemas.microsoft.com/office/powerpoint/2010/main" xmlns=""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16510" autoAdjust="0"/>
    <p:restoredTop sz="94660"/>
  </p:normalViewPr>
  <p:slideViewPr>
    <p:cSldViewPr snapToGrid="0">
      <p:cViewPr varScale="1">
        <p:scale>
          <a:sx n="70" d="100"/>
          <a:sy n="70" d="100"/>
        </p:scale>
        <p:origin x="-678" y="-96"/>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xmlns="" id="{A977894F-CF81-5457-A635-F2B745CC380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GB"/>
          </a:p>
        </p:txBody>
      </p:sp>
      <p:sp>
        <p:nvSpPr>
          <p:cNvPr id="3" name="Espace réservé de la date 2">
            <a:extLst>
              <a:ext uri="{FF2B5EF4-FFF2-40B4-BE49-F238E27FC236}">
                <a16:creationId xmlns:a16="http://schemas.microsoft.com/office/drawing/2014/main" xmlns="" id="{FD541EF0-FD43-C10F-1BFC-3221BAFAB098}"/>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smtClean="0">
                <a:latin typeface="+mn-lt"/>
              </a:defRPr>
            </a:lvl1pPr>
          </a:lstStyle>
          <a:p>
            <a:pPr>
              <a:defRPr/>
            </a:pPr>
            <a:fld id="{E5A2D88F-B606-4905-9009-56E44F4E7BD1}" type="datetimeFigureOut">
              <a:rPr lang="en-GB"/>
              <a:pPr>
                <a:defRPr/>
              </a:pPr>
              <a:t>01/03/2024</a:t>
            </a:fld>
            <a:endParaRPr lang="en-GB"/>
          </a:p>
        </p:txBody>
      </p:sp>
      <p:sp>
        <p:nvSpPr>
          <p:cNvPr id="4" name="Espace réservé de l'image des diapositives 3">
            <a:extLst>
              <a:ext uri="{FF2B5EF4-FFF2-40B4-BE49-F238E27FC236}">
                <a16:creationId xmlns:a16="http://schemas.microsoft.com/office/drawing/2014/main" xmlns="" id="{E06ED2D6-C481-BF15-CBFC-248F34DD517C}"/>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Espace réservé des commentaires 4">
            <a:extLst>
              <a:ext uri="{FF2B5EF4-FFF2-40B4-BE49-F238E27FC236}">
                <a16:creationId xmlns:a16="http://schemas.microsoft.com/office/drawing/2014/main" xmlns="" id="{07326208-B362-56CF-AC89-CB36EDBB58EA}"/>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noProof="0"/>
              <a:t>Modifiez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endParaRPr lang="en-GB" noProof="0"/>
          </a:p>
        </p:txBody>
      </p:sp>
      <p:sp>
        <p:nvSpPr>
          <p:cNvPr id="6" name="Espace réservé du pied de page 5">
            <a:extLst>
              <a:ext uri="{FF2B5EF4-FFF2-40B4-BE49-F238E27FC236}">
                <a16:creationId xmlns:a16="http://schemas.microsoft.com/office/drawing/2014/main" xmlns="" id="{D40AA117-10F9-0E27-5B32-700F65E512FC}"/>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GB"/>
          </a:p>
        </p:txBody>
      </p:sp>
      <p:sp>
        <p:nvSpPr>
          <p:cNvPr id="7" name="Espace réservé du numéro de diapositive 6">
            <a:extLst>
              <a:ext uri="{FF2B5EF4-FFF2-40B4-BE49-F238E27FC236}">
                <a16:creationId xmlns:a16="http://schemas.microsoft.com/office/drawing/2014/main" xmlns="" id="{02EC398B-1C60-B31C-DEB0-F5330478704C}"/>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vl1pPr>
          </a:lstStyle>
          <a:p>
            <a:fld id="{1BD89912-6B51-4925-8949-437C058A7BB9}" type="slidenum">
              <a:rPr lang="en-GB" altLang="fr-FR"/>
              <a:pPr/>
              <a:t>‹N°›</a:t>
            </a:fld>
            <a:endParaRPr lang="en-GB" altLang="fr-FR"/>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Cover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002893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6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2036048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8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5835614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5785714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48979158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grpSp>
        <p:nvGrpSpPr>
          <p:cNvPr id="2" name="Group 9">
            <a:extLst>
              <a:ext uri="{FF2B5EF4-FFF2-40B4-BE49-F238E27FC236}">
                <a16:creationId xmlns:a16="http://schemas.microsoft.com/office/drawing/2014/main" xmlns="" id="{33E6FB36-88F4-BB3E-96C8-7CEDC1B72089}"/>
              </a:ext>
            </a:extLst>
          </p:cNvPr>
          <p:cNvGrpSpPr>
            <a:grpSpLocks/>
          </p:cNvGrpSpPr>
          <p:nvPr userDrawn="1"/>
        </p:nvGrpSpPr>
        <p:grpSpPr bwMode="auto">
          <a:xfrm>
            <a:off x="530225" y="2433638"/>
            <a:ext cx="5373688" cy="2952750"/>
            <a:chOff x="-548507" y="477868"/>
            <a:chExt cx="11570449" cy="6357177"/>
          </a:xfrm>
        </p:grpSpPr>
        <p:sp>
          <p:nvSpPr>
            <p:cNvPr id="3" name="Freeform: Shape 10">
              <a:extLst>
                <a:ext uri="{FF2B5EF4-FFF2-40B4-BE49-F238E27FC236}">
                  <a16:creationId xmlns:a16="http://schemas.microsoft.com/office/drawing/2014/main" xmlns="" id="{548D78FD-76E4-2DC2-53FD-24553C169081}"/>
                </a:ext>
              </a:extLst>
            </p:cNvPr>
            <p:cNvSpPr>
              <a:spLocks/>
            </p:cNvSpPr>
            <p:nvPr/>
          </p:nvSpPr>
          <p:spPr bwMode="auto">
            <a:xfrm>
              <a:off x="-482765" y="6440599"/>
              <a:ext cx="11438966" cy="394446"/>
            </a:xfrm>
            <a:custGeom>
              <a:avLst/>
              <a:gdLst>
                <a:gd name="T0" fmla="*/ 11080678 w 1657350"/>
                <a:gd name="T1" fmla="*/ 378012 h 57150"/>
                <a:gd name="T2" fmla="*/ 11402807 w 1657350"/>
                <a:gd name="T3" fmla="*/ 154493 h 57150"/>
                <a:gd name="T4" fmla="*/ 11402807 w 1657350"/>
                <a:gd name="T5" fmla="*/ 154493 h 57150"/>
                <a:gd name="T6" fmla="*/ 11297621 w 1657350"/>
                <a:gd name="T7" fmla="*/ 49307 h 57150"/>
                <a:gd name="T8" fmla="*/ 305695 w 1657350"/>
                <a:gd name="T9" fmla="*/ 88752 h 57150"/>
                <a:gd name="T10" fmla="*/ 161064 w 1657350"/>
                <a:gd name="T11" fmla="*/ 88752 h 57150"/>
                <a:gd name="T12" fmla="*/ 49308 w 1657350"/>
                <a:gd name="T13" fmla="*/ 180789 h 57150"/>
                <a:gd name="T14" fmla="*/ 49308 w 1657350"/>
                <a:gd name="T15" fmla="*/ 180789 h 57150"/>
                <a:gd name="T16" fmla="*/ 351717 w 1657350"/>
                <a:gd name="T17" fmla="*/ 371435 h 57150"/>
                <a:gd name="T18" fmla="*/ 358288 w 1657350"/>
                <a:gd name="T19" fmla="*/ 378012 h 57150"/>
                <a:gd name="T20" fmla="*/ 358288 w 1657350"/>
                <a:gd name="T21" fmla="*/ 378012 h 57150"/>
                <a:gd name="T22" fmla="*/ 391162 w 1657350"/>
                <a:gd name="T23" fmla="*/ 378012 h 57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57350" h="57150">
                  <a:moveTo>
                    <a:pt x="1605439" y="54769"/>
                  </a:moveTo>
                  <a:cubicBezTo>
                    <a:pt x="1605439" y="54769"/>
                    <a:pt x="1638776" y="50959"/>
                    <a:pt x="1652111" y="22384"/>
                  </a:cubicBezTo>
                  <a:cubicBezTo>
                    <a:pt x="1652111" y="13811"/>
                    <a:pt x="1645444" y="7144"/>
                    <a:pt x="1636871" y="7144"/>
                  </a:cubicBezTo>
                  <a:lnTo>
                    <a:pt x="44291" y="12859"/>
                  </a:lnTo>
                  <a:lnTo>
                    <a:pt x="23336" y="12859"/>
                  </a:lnTo>
                  <a:cubicBezTo>
                    <a:pt x="14764" y="12859"/>
                    <a:pt x="7144" y="18574"/>
                    <a:pt x="7144" y="26194"/>
                  </a:cubicBez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4" name="Freeform: Shape 11">
              <a:extLst>
                <a:ext uri="{FF2B5EF4-FFF2-40B4-BE49-F238E27FC236}">
                  <a16:creationId xmlns:a16="http://schemas.microsoft.com/office/drawing/2014/main" xmlns="" id="{0A29C2BF-1B44-0A2C-C573-49BBB94285B9}"/>
                </a:ext>
              </a:extLst>
            </p:cNvPr>
            <p:cNvSpPr>
              <a:spLocks/>
            </p:cNvSpPr>
            <p:nvPr/>
          </p:nvSpPr>
          <p:spPr bwMode="auto">
            <a:xfrm>
              <a:off x="700575" y="477868"/>
              <a:ext cx="9072285" cy="5916709"/>
            </a:xfrm>
            <a:custGeom>
              <a:avLst/>
              <a:gdLst>
                <a:gd name="T0" fmla="*/ 9049274 w 1314450"/>
                <a:gd name="T1" fmla="*/ 5617585 h 857250"/>
                <a:gd name="T2" fmla="*/ 8845480 w 1314450"/>
                <a:gd name="T3" fmla="*/ 5887127 h 857250"/>
                <a:gd name="T4" fmla="*/ 253102 w 1314450"/>
                <a:gd name="T5" fmla="*/ 5887127 h 857250"/>
                <a:gd name="T6" fmla="*/ 49308 w 1314450"/>
                <a:gd name="T7" fmla="*/ 5617585 h 857250"/>
                <a:gd name="T8" fmla="*/ 49308 w 1314450"/>
                <a:gd name="T9" fmla="*/ 318843 h 857250"/>
                <a:gd name="T10" fmla="*/ 253102 w 1314450"/>
                <a:gd name="T11" fmla="*/ 49308 h 857250"/>
                <a:gd name="T12" fmla="*/ 8845480 w 1314450"/>
                <a:gd name="T13" fmla="*/ 49308 h 857250"/>
                <a:gd name="T14" fmla="*/ 9049274 w 1314450"/>
                <a:gd name="T15" fmla="*/ 318843 h 857250"/>
                <a:gd name="T16" fmla="*/ 9049274 w 1314450"/>
                <a:gd name="T17" fmla="*/ 5617585 h 8572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14450" h="8572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5" name="Freeform: Shape 12">
              <a:extLst>
                <a:ext uri="{FF2B5EF4-FFF2-40B4-BE49-F238E27FC236}">
                  <a16:creationId xmlns:a16="http://schemas.microsoft.com/office/drawing/2014/main" xmlns="" id="{C3DFC94C-E909-7BE1-A8C4-A0414EC994D2}"/>
                </a:ext>
              </a:extLst>
            </p:cNvPr>
            <p:cNvSpPr>
              <a:spLocks/>
            </p:cNvSpPr>
            <p:nvPr/>
          </p:nvSpPr>
          <p:spPr bwMode="auto">
            <a:xfrm>
              <a:off x="1088451" y="839448"/>
              <a:ext cx="8283390" cy="5062073"/>
            </a:xfrm>
            <a:custGeom>
              <a:avLst/>
              <a:gdLst>
                <a:gd name="T0" fmla="*/ 49308 w 1200150"/>
                <a:gd name="T1" fmla="*/ 49308 h 733425"/>
                <a:gd name="T2" fmla="*/ 8260379 w 1200150"/>
                <a:gd name="T3" fmla="*/ 49308 h 733425"/>
                <a:gd name="T4" fmla="*/ 8260379 w 1200150"/>
                <a:gd name="T5" fmla="*/ 5039062 h 733425"/>
                <a:gd name="T6" fmla="*/ 49308 w 1200150"/>
                <a:gd name="T7" fmla="*/ 5039062 h 7334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0150" h="733425">
                  <a:moveTo>
                    <a:pt x="7144" y="7144"/>
                  </a:moveTo>
                  <a:lnTo>
                    <a:pt x="1196816" y="7144"/>
                  </a:lnTo>
                  <a:lnTo>
                    <a:pt x="1196816" y="730091"/>
                  </a:lnTo>
                  <a:lnTo>
                    <a:pt x="7144" y="730091"/>
                  </a:lnTo>
                  <a:lnTo>
                    <a:pt x="7144" y="7144"/>
                  </a:lnTo>
                  <a:close/>
                </a:path>
              </a:pathLst>
            </a:custGeom>
            <a:solidFill>
              <a:srgbClr val="F2F2F2"/>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6" name="Freeform: Shape 13">
              <a:extLst>
                <a:ext uri="{FF2B5EF4-FFF2-40B4-BE49-F238E27FC236}">
                  <a16:creationId xmlns:a16="http://schemas.microsoft.com/office/drawing/2014/main" xmlns="" id="{68855716-7C20-279B-32C2-40932BACB3DC}"/>
                </a:ext>
              </a:extLst>
            </p:cNvPr>
            <p:cNvSpPr>
              <a:spLocks/>
            </p:cNvSpPr>
            <p:nvPr/>
          </p:nvSpPr>
          <p:spPr bwMode="auto">
            <a:xfrm>
              <a:off x="-548507" y="6164484"/>
              <a:ext cx="11570449" cy="460187"/>
            </a:xfrm>
            <a:custGeom>
              <a:avLst/>
              <a:gdLst>
                <a:gd name="T0" fmla="*/ 345140 w 1676400"/>
                <a:gd name="T1" fmla="*/ 49307 h 66675"/>
                <a:gd name="T2" fmla="*/ 11251606 w 1676400"/>
                <a:gd name="T3" fmla="*/ 49307 h 66675"/>
                <a:gd name="T4" fmla="*/ 11540867 w 1676400"/>
                <a:gd name="T5" fmla="*/ 338568 h 66675"/>
                <a:gd name="T6" fmla="*/ 11540867 w 1676400"/>
                <a:gd name="T7" fmla="*/ 397731 h 66675"/>
                <a:gd name="T8" fmla="*/ 11435681 w 1676400"/>
                <a:gd name="T9" fmla="*/ 430605 h 66675"/>
                <a:gd name="T10" fmla="*/ 11415955 w 1676400"/>
                <a:gd name="T11" fmla="*/ 430605 h 66675"/>
                <a:gd name="T12" fmla="*/ 200509 w 1676400"/>
                <a:gd name="T13" fmla="*/ 430605 h 66675"/>
                <a:gd name="T14" fmla="*/ 147916 w 1676400"/>
                <a:gd name="T15" fmla="*/ 437176 h 66675"/>
                <a:gd name="T16" fmla="*/ 49308 w 1676400"/>
                <a:gd name="T17" fmla="*/ 384583 h 66675"/>
                <a:gd name="T18" fmla="*/ 49308 w 1676400"/>
                <a:gd name="T19" fmla="*/ 331990 h 66675"/>
                <a:gd name="T20" fmla="*/ 345140 w 1676400"/>
                <a:gd name="T21" fmla="*/ 49307 h 666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76400" h="66675">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7" name="Freeform: Shape 14">
              <a:extLst>
                <a:ext uri="{FF2B5EF4-FFF2-40B4-BE49-F238E27FC236}">
                  <a16:creationId xmlns:a16="http://schemas.microsoft.com/office/drawing/2014/main" xmlns="" id="{B27506E7-A477-F4A7-7FBF-FF8C08E13533}"/>
                </a:ext>
              </a:extLst>
            </p:cNvPr>
            <p:cNvSpPr>
              <a:spLocks/>
            </p:cNvSpPr>
            <p:nvPr/>
          </p:nvSpPr>
          <p:spPr bwMode="auto">
            <a:xfrm>
              <a:off x="4438629" y="6215033"/>
              <a:ext cx="1618413" cy="184076"/>
            </a:xfrm>
            <a:custGeom>
              <a:avLst/>
              <a:gdLst>
                <a:gd name="T0" fmla="*/ 1478513 w 1618413"/>
                <a:gd name="T1" fmla="*/ 177499 h 184076"/>
                <a:gd name="T2" fmla="*/ 1485084 w 1618413"/>
                <a:gd name="T3" fmla="*/ 177499 h 184076"/>
                <a:gd name="T4" fmla="*/ 1502686 w 1618413"/>
                <a:gd name="T5" fmla="*/ 178122 h 184076"/>
                <a:gd name="T6" fmla="*/ 1499879 w 1618413"/>
                <a:gd name="T7" fmla="*/ 178526 h 184076"/>
                <a:gd name="T8" fmla="*/ 1478513 w 1618413"/>
                <a:gd name="T9" fmla="*/ 177499 h 184076"/>
                <a:gd name="T10" fmla="*/ 84799 w 1618413"/>
                <a:gd name="T11" fmla="*/ 170928 h 184076"/>
                <a:gd name="T12" fmla="*/ 117666 w 1618413"/>
                <a:gd name="T13" fmla="*/ 177499 h 184076"/>
                <a:gd name="T14" fmla="*/ 104518 w 1618413"/>
                <a:gd name="T15" fmla="*/ 177499 h 184076"/>
                <a:gd name="T16" fmla="*/ 84799 w 1618413"/>
                <a:gd name="T17" fmla="*/ 170928 h 184076"/>
                <a:gd name="T18" fmla="*/ 1603418 w 1618413"/>
                <a:gd name="T19" fmla="*/ 0 h 184076"/>
                <a:gd name="T20" fmla="*/ 1616567 w 1618413"/>
                <a:gd name="T21" fmla="*/ 0 h 184076"/>
                <a:gd name="T22" fmla="*/ 1511177 w 1618413"/>
                <a:gd name="T23" fmla="*/ 178423 h 184076"/>
                <a:gd name="T24" fmla="*/ 1502686 w 1618413"/>
                <a:gd name="T25" fmla="*/ 178122 h 184076"/>
                <a:gd name="T26" fmla="*/ 1521501 w 1618413"/>
                <a:gd name="T27" fmla="*/ 175419 h 184076"/>
                <a:gd name="T28" fmla="*/ 1603418 w 1618413"/>
                <a:gd name="T29" fmla="*/ 6571 h 184076"/>
                <a:gd name="T30" fmla="*/ 5911 w 1618413"/>
                <a:gd name="T31" fmla="*/ 0 h 184076"/>
                <a:gd name="T32" fmla="*/ 19060 w 1618413"/>
                <a:gd name="T33" fmla="*/ 6571 h 184076"/>
                <a:gd name="T34" fmla="*/ 91379 w 1618413"/>
                <a:gd name="T35" fmla="*/ 184076 h 184076"/>
                <a:gd name="T36" fmla="*/ 5911 w 1618413"/>
                <a:gd name="T37" fmla="*/ 0 h 1840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18413" h="184076">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lnTo>
                    <a:pt x="1603418" y="0"/>
                  </a:ln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grpSp>
          <p:nvGrpSpPr>
            <p:cNvPr id="10" name="Group 15">
              <a:extLst>
                <a:ext uri="{FF2B5EF4-FFF2-40B4-BE49-F238E27FC236}">
                  <a16:creationId xmlns:a16="http://schemas.microsoft.com/office/drawing/2014/main" xmlns="" id="{E5ECB897-4E37-4C57-C144-1CA1B7EDB98A}"/>
                </a:ext>
              </a:extLst>
            </p:cNvPr>
            <p:cNvGrpSpPr>
              <a:grpSpLocks/>
            </p:cNvGrpSpPr>
            <p:nvPr/>
          </p:nvGrpSpPr>
          <p:grpSpPr bwMode="auto">
            <a:xfrm>
              <a:off x="1606" y="6382978"/>
              <a:ext cx="413937" cy="115242"/>
              <a:chOff x="5955" y="6353672"/>
              <a:chExt cx="413937" cy="115242"/>
            </a:xfrm>
          </p:grpSpPr>
          <p:sp>
            <p:nvSpPr>
              <p:cNvPr id="15" name="Rectangle: Rounded Corners 20">
                <a:extLst>
                  <a:ext uri="{FF2B5EF4-FFF2-40B4-BE49-F238E27FC236}">
                    <a16:creationId xmlns:a16="http://schemas.microsoft.com/office/drawing/2014/main" xmlns="" id="{0866A906-58E9-2B4D-0010-66847C35EC11}"/>
                  </a:ext>
                </a:extLst>
              </p:cNvPr>
              <p:cNvSpPr/>
              <p:nvPr/>
            </p:nvSpPr>
            <p:spPr>
              <a:xfrm>
                <a:off x="6166" y="6354585"/>
                <a:ext cx="413595" cy="112788"/>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Rounded Corners 21">
                <a:extLst>
                  <a:ext uri="{FF2B5EF4-FFF2-40B4-BE49-F238E27FC236}">
                    <a16:creationId xmlns:a16="http://schemas.microsoft.com/office/drawing/2014/main" xmlns="" id="{CD050C38-0C82-9672-38BE-2C9A12D3CBA9}"/>
                  </a:ext>
                </a:extLst>
              </p:cNvPr>
              <p:cNvSpPr/>
              <p:nvPr/>
            </p:nvSpPr>
            <p:spPr>
              <a:xfrm>
                <a:off x="98455" y="6381928"/>
                <a:ext cx="229017" cy="54685"/>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 name="Group 16">
              <a:extLst>
                <a:ext uri="{FF2B5EF4-FFF2-40B4-BE49-F238E27FC236}">
                  <a16:creationId xmlns:a16="http://schemas.microsoft.com/office/drawing/2014/main" xmlns="" id="{1B7AA740-BA29-ACCE-48EE-891232468A2F}"/>
                </a:ext>
              </a:extLst>
            </p:cNvPr>
            <p:cNvGrpSpPr>
              <a:grpSpLocks/>
            </p:cNvGrpSpPr>
            <p:nvPr/>
          </p:nvGrpSpPr>
          <p:grpSpPr bwMode="auto">
            <a:xfrm>
              <a:off x="9855291" y="6381600"/>
              <a:ext cx="885989" cy="115242"/>
              <a:chOff x="5955" y="6353672"/>
              <a:chExt cx="413937" cy="115242"/>
            </a:xfrm>
          </p:grpSpPr>
          <p:sp>
            <p:nvSpPr>
              <p:cNvPr id="13" name="Rectangle: Rounded Corners 18">
                <a:extLst>
                  <a:ext uri="{FF2B5EF4-FFF2-40B4-BE49-F238E27FC236}">
                    <a16:creationId xmlns:a16="http://schemas.microsoft.com/office/drawing/2014/main" xmlns="" id="{3DDC6C8D-16C2-208F-AC1F-F05912ECFA20}"/>
                  </a:ext>
                </a:extLst>
              </p:cNvPr>
              <p:cNvSpPr/>
              <p:nvPr/>
            </p:nvSpPr>
            <p:spPr>
              <a:xfrm>
                <a:off x="6450" y="6352544"/>
                <a:ext cx="413616" cy="116207"/>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Rounded Corners 19">
                <a:extLst>
                  <a:ext uri="{FF2B5EF4-FFF2-40B4-BE49-F238E27FC236}">
                    <a16:creationId xmlns:a16="http://schemas.microsoft.com/office/drawing/2014/main" xmlns="" id="{106AD4DF-01CC-C1D6-1F77-CE9FBFF760E5}"/>
                  </a:ext>
                </a:extLst>
              </p:cNvPr>
              <p:cNvSpPr/>
              <p:nvPr/>
            </p:nvSpPr>
            <p:spPr>
              <a:xfrm>
                <a:off x="84702" y="6379887"/>
                <a:ext cx="257112" cy="58104"/>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2" name="Freeform: Shape 17">
              <a:extLst>
                <a:ext uri="{FF2B5EF4-FFF2-40B4-BE49-F238E27FC236}">
                  <a16:creationId xmlns:a16="http://schemas.microsoft.com/office/drawing/2014/main" xmlns="" id="{7167041C-1C65-D1E2-477B-BA7850CC6B25}"/>
                </a:ext>
              </a:extLst>
            </p:cNvPr>
            <p:cNvSpPr>
              <a:spLocks/>
            </p:cNvSpPr>
            <p:nvPr/>
          </p:nvSpPr>
          <p:spPr bwMode="auto">
            <a:xfrm>
              <a:off x="3892805" y="496953"/>
              <a:ext cx="5479036" cy="5431217"/>
            </a:xfrm>
            <a:custGeom>
              <a:avLst/>
              <a:gdLst>
                <a:gd name="T0" fmla="*/ 3407904 w 3976489"/>
                <a:gd name="T1" fmla="*/ 0 h 4035268"/>
                <a:gd name="T2" fmla="*/ 5479036 w 3976489"/>
                <a:gd name="T3" fmla="*/ 14314 h 4035268"/>
                <a:gd name="T4" fmla="*/ 5467762 w 3976489"/>
                <a:gd name="T5" fmla="*/ 5431217 h 4035268"/>
                <a:gd name="T6" fmla="*/ 0 w 3976489"/>
                <a:gd name="T7" fmla="*/ 5431217 h 40352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196"/>
              </a:srgbClr>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grpSp>
      <p:sp>
        <p:nvSpPr>
          <p:cNvPr id="8" name="그림 개체 틀 2"/>
          <p:cNvSpPr>
            <a:spLocks noGrp="1"/>
          </p:cNvSpPr>
          <p:nvPr>
            <p:ph type="pic" sz="quarter" idx="14"/>
          </p:nvPr>
        </p:nvSpPr>
        <p:spPr>
          <a:xfrm>
            <a:off x="1252438" y="2588876"/>
            <a:ext cx="3946579" cy="2384739"/>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lvl="0"/>
            <a:r>
              <a:rPr lang="fr-FR" altLang="ko-KR" noProof="0"/>
              <a:t>Cliquez sur l'icône pour ajouter une image</a:t>
            </a:r>
            <a:endParaRPr lang="ko-KR" altLang="en-US" noProof="0" dirty="0"/>
          </a:p>
        </p:txBody>
      </p:sp>
      <p:sp>
        <p:nvSpPr>
          <p:cNvPr id="9"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31958690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4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62614962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70567023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6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6647418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PNG sets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384606383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xmlns="" id="{6EC3D2D3-F149-85E9-9AAF-10BD497628E1}"/>
              </a:ext>
            </a:extLst>
          </p:cNvPr>
          <p:cNvSpPr/>
          <p:nvPr userDrawn="1"/>
        </p:nvSpPr>
        <p:spPr>
          <a:xfrm>
            <a:off x="354013" y="1131888"/>
            <a:ext cx="3560762" cy="5402262"/>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p>
        </p:txBody>
      </p:sp>
      <p:sp>
        <p:nvSpPr>
          <p:cNvPr id="4" name="Rounded Rectangle 3">
            <a:extLst>
              <a:ext uri="{FF2B5EF4-FFF2-40B4-BE49-F238E27FC236}">
                <a16:creationId xmlns:a16="http://schemas.microsoft.com/office/drawing/2014/main" xmlns="" id="{CF32509B-C38D-526B-D963-5B66A58117EE}"/>
              </a:ext>
            </a:extLst>
          </p:cNvPr>
          <p:cNvSpPr/>
          <p:nvPr userDrawn="1"/>
        </p:nvSpPr>
        <p:spPr>
          <a:xfrm>
            <a:off x="531813" y="1347788"/>
            <a:ext cx="153987" cy="5014912"/>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solidFill>
                <a:schemeClr val="bg1"/>
              </a:solidFill>
            </a:endParaRPr>
          </a:p>
        </p:txBody>
      </p:sp>
      <p:sp>
        <p:nvSpPr>
          <p:cNvPr id="5" name="Half Frame 4">
            <a:extLst>
              <a:ext uri="{FF2B5EF4-FFF2-40B4-BE49-F238E27FC236}">
                <a16:creationId xmlns:a16="http://schemas.microsoft.com/office/drawing/2014/main" xmlns="" id="{C93D11D9-3C57-BD37-3F02-6D0DB6238ADB}"/>
              </a:ext>
            </a:extLst>
          </p:cNvPr>
          <p:cNvSpPr/>
          <p:nvPr userDrawn="1"/>
        </p:nvSpPr>
        <p:spPr>
          <a:xfrm rot="5400000">
            <a:off x="3057525" y="1276350"/>
            <a:ext cx="685800" cy="685800"/>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solidFill>
                <a:schemeClr val="tx1">
                  <a:lumMod val="85000"/>
                  <a:lumOff val="15000"/>
                </a:schemeClr>
              </a:solidFill>
            </a:endParaRPr>
          </a:p>
        </p:txBody>
      </p:sp>
      <p:sp>
        <p:nvSpPr>
          <p:cNvPr id="6" name="TextBox 57">
            <a:extLst>
              <a:ext uri="{FF2B5EF4-FFF2-40B4-BE49-F238E27FC236}">
                <a16:creationId xmlns:a16="http://schemas.microsoft.com/office/drawing/2014/main" xmlns="" id="{88B19834-1944-B0EE-6FD4-2E8BE34B0C8E}"/>
              </a:ext>
            </a:extLst>
          </p:cNvPr>
          <p:cNvSpPr txBox="1">
            <a:spLocks noChangeArrowheads="1"/>
          </p:cNvSpPr>
          <p:nvPr userDrawn="1"/>
        </p:nvSpPr>
        <p:spPr bwMode="auto">
          <a:xfrm>
            <a:off x="711200" y="1636713"/>
            <a:ext cx="2232025"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b="1">
                <a:solidFill>
                  <a:schemeClr val="bg1"/>
                </a:solidFill>
                <a:latin typeface="Arial" panose="020B0604020202020204" pitchFamily="34" charset="0"/>
                <a:cs typeface="Arial" panose="020B0604020202020204" pitchFamily="34" charset="0"/>
              </a:rPr>
              <a:t>You can Resize without losing quality</a:t>
            </a:r>
            <a:endParaRPr lang="ko-KR" altLang="en-US" sz="1400" b="1">
              <a:solidFill>
                <a:schemeClr val="bg1"/>
              </a:solidFill>
              <a:latin typeface="Arial" panose="020B0604020202020204" pitchFamily="34" charset="0"/>
              <a:cs typeface="Arial" panose="020B0604020202020204" pitchFamily="34" charset="0"/>
            </a:endParaRPr>
          </a:p>
        </p:txBody>
      </p:sp>
      <p:sp>
        <p:nvSpPr>
          <p:cNvPr id="7" name="TextBox 58">
            <a:extLst>
              <a:ext uri="{FF2B5EF4-FFF2-40B4-BE49-F238E27FC236}">
                <a16:creationId xmlns:a16="http://schemas.microsoft.com/office/drawing/2014/main" xmlns="" id="{658E1F55-73E1-EAD2-2111-0F709088FCF0}"/>
              </a:ext>
            </a:extLst>
          </p:cNvPr>
          <p:cNvSpPr txBox="1">
            <a:spLocks noChangeArrowheads="1"/>
          </p:cNvSpPr>
          <p:nvPr userDrawn="1"/>
        </p:nvSpPr>
        <p:spPr bwMode="auto">
          <a:xfrm>
            <a:off x="711200" y="2127250"/>
            <a:ext cx="2232025" cy="738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b="1">
                <a:solidFill>
                  <a:schemeClr val="bg1"/>
                </a:solidFill>
                <a:latin typeface="Arial" panose="020B0604020202020204" pitchFamily="34" charset="0"/>
                <a:cs typeface="Arial" panose="020B0604020202020204" pitchFamily="34" charset="0"/>
              </a:rPr>
              <a:t>You can Change Fill Color &amp;</a:t>
            </a:r>
          </a:p>
          <a:p>
            <a:pPr eaLnBrk="1" hangingPunct="1"/>
            <a:r>
              <a:rPr lang="en-US" altLang="ko-KR" sz="1400" b="1">
                <a:solidFill>
                  <a:schemeClr val="bg1"/>
                </a:solidFill>
                <a:latin typeface="Arial" panose="020B0604020202020204" pitchFamily="34" charset="0"/>
                <a:cs typeface="Arial" panose="020B0604020202020204" pitchFamily="34" charset="0"/>
              </a:rPr>
              <a:t>Line Color</a:t>
            </a:r>
            <a:endParaRPr lang="ko-KR" altLang="en-US" sz="1400" b="1">
              <a:solidFill>
                <a:schemeClr val="bg1"/>
              </a:solidFill>
              <a:latin typeface="Arial" panose="020B0604020202020204" pitchFamily="34" charset="0"/>
              <a:cs typeface="Arial" panose="020B0604020202020204" pitchFamily="34" charset="0"/>
            </a:endParaRPr>
          </a:p>
        </p:txBody>
      </p:sp>
      <p:sp>
        <p:nvSpPr>
          <p:cNvPr id="8" name="TextBox 59">
            <a:extLst>
              <a:ext uri="{FF2B5EF4-FFF2-40B4-BE49-F238E27FC236}">
                <a16:creationId xmlns:a16="http://schemas.microsoft.com/office/drawing/2014/main" xmlns="" id="{D785424B-4516-96DE-0273-4564A7A58608}"/>
              </a:ext>
            </a:extLst>
          </p:cNvPr>
          <p:cNvSpPr txBox="1">
            <a:spLocks noChangeArrowheads="1"/>
          </p:cNvSpPr>
          <p:nvPr userDrawn="1"/>
        </p:nvSpPr>
        <p:spPr bwMode="auto">
          <a:xfrm>
            <a:off x="720725" y="5808663"/>
            <a:ext cx="22320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a:solidFill>
                  <a:schemeClr val="bg1"/>
                </a:solidFill>
                <a:latin typeface="Arial" panose="020B0604020202020204" pitchFamily="34" charset="0"/>
                <a:cs typeface="Arial" panose="020B0604020202020204" pitchFamily="34" charset="0"/>
              </a:rPr>
              <a:t>www.allppt.com</a:t>
            </a:r>
            <a:endParaRPr lang="ko-KR" altLang="en-US" sz="1400">
              <a:solidFill>
                <a:schemeClr val="bg1"/>
              </a:solidFill>
              <a:latin typeface="Arial" panose="020B0604020202020204" pitchFamily="34" charset="0"/>
              <a:cs typeface="Arial" panose="020B0604020202020204" pitchFamily="34" charset="0"/>
            </a:endParaRPr>
          </a:p>
        </p:txBody>
      </p:sp>
      <p:sp>
        <p:nvSpPr>
          <p:cNvPr id="9" name="TextBox 60">
            <a:extLst>
              <a:ext uri="{FF2B5EF4-FFF2-40B4-BE49-F238E27FC236}">
                <a16:creationId xmlns:a16="http://schemas.microsoft.com/office/drawing/2014/main" xmlns="" id="{F0B54385-624C-664D-1B63-B60F270352FC}"/>
              </a:ext>
            </a:extLst>
          </p:cNvPr>
          <p:cNvSpPr txBox="1">
            <a:spLocks noChangeArrowheads="1"/>
          </p:cNvSpPr>
          <p:nvPr userDrawn="1"/>
        </p:nvSpPr>
        <p:spPr bwMode="auto">
          <a:xfrm>
            <a:off x="720725" y="4449763"/>
            <a:ext cx="2717800" cy="1385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2800" b="1">
                <a:solidFill>
                  <a:schemeClr val="bg1"/>
                </a:solidFill>
                <a:latin typeface="Arial" panose="020B0604020202020204" pitchFamily="34" charset="0"/>
                <a:cs typeface="Arial" panose="020B0604020202020204" pitchFamily="34" charset="0"/>
              </a:rPr>
              <a:t>FREE </a:t>
            </a:r>
          </a:p>
          <a:p>
            <a:pPr eaLnBrk="1" hangingPunct="1"/>
            <a:r>
              <a:rPr lang="en-US" altLang="ko-KR" sz="2800" b="1">
                <a:solidFill>
                  <a:schemeClr val="bg1"/>
                </a:solidFill>
                <a:latin typeface="Arial" panose="020B0604020202020204" pitchFamily="34" charset="0"/>
                <a:cs typeface="Arial" panose="020B0604020202020204" pitchFamily="34" charset="0"/>
              </a:rPr>
              <a:t>PPT TEMPLATES</a:t>
            </a:r>
          </a:p>
        </p:txBody>
      </p:sp>
      <p:sp>
        <p:nvSpPr>
          <p:cNvPr id="2" name="Text Placeholder 9"/>
          <p:cNvSpPr>
            <a:spLocks noGrp="1"/>
          </p:cNvSpPr>
          <p:nvPr>
            <p:ph type="body" sz="quarter" idx="10"/>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348062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End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54597177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xmlns="" val="42892238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Cover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0028930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ection Break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21814935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240981157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0701531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01863407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3_Agenda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86045784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xmlns="" id="{D0592DC5-4DE9-3400-B9F1-8C664182E684}"/>
              </a:ext>
            </a:extLst>
          </p:cNvPr>
          <p:cNvSpPr/>
          <p:nvPr userDrawn="1"/>
        </p:nvSpPr>
        <p:spPr>
          <a:xfrm>
            <a:off x="0" y="2047875"/>
            <a:ext cx="12192000" cy="432276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그림 개체 틀 2"/>
          <p:cNvSpPr>
            <a:spLocks noGrp="1"/>
          </p:cNvSpPr>
          <p:nvPr>
            <p:ph type="pic" sz="quarter" idx="14"/>
          </p:nvPr>
        </p:nvSpPr>
        <p:spPr>
          <a:xfrm>
            <a:off x="7677769" y="1424353"/>
            <a:ext cx="3919283" cy="5161083"/>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fr-FR" altLang="ko-KR" noProof="0"/>
              <a:t>Cliquez sur l'icône pour ajouter une image</a:t>
            </a:r>
            <a:endParaRPr lang="ko-KR" altLang="en-US" noProof="0" dirty="0"/>
          </a:p>
        </p:txBody>
      </p:sp>
      <p:sp>
        <p:nvSpPr>
          <p:cNvPr id="3"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262623883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6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08767322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8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827624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57200" y="1420283"/>
            <a:ext cx="5181600" cy="980017"/>
          </a:xfrm>
        </p:spPr>
        <p:txBody>
          <a:bodyPr/>
          <a:lstStyle/>
          <a:p>
            <a:r>
              <a:rPr lang="en-US"/>
              <a:t>Click to edit Master title style</a:t>
            </a:r>
          </a:p>
        </p:txBody>
      </p:sp>
      <p:sp>
        <p:nvSpPr>
          <p:cNvPr id="3" name="Subtitle 2"/>
          <p:cNvSpPr>
            <a:spLocks noGrp="1"/>
          </p:cNvSpPr>
          <p:nvPr>
            <p:ph type="subTitle" idx="1"/>
          </p:nvPr>
        </p:nvSpPr>
        <p:spPr>
          <a:xfrm>
            <a:off x="914400" y="2590800"/>
            <a:ext cx="4267200" cy="1168400"/>
          </a:xfrm>
        </p:spPr>
        <p:txBody>
          <a:bodyPr/>
          <a:lstStyle>
            <a:lvl1pPr marL="0" indent="0" algn="ctr">
              <a:buNone/>
              <a:defRPr>
                <a:solidFill>
                  <a:schemeClr val="tx1">
                    <a:tint val="75000"/>
                  </a:schemeClr>
                </a:solidFill>
              </a:defRPr>
            </a:lvl1pPr>
            <a:lvl2pPr marL="304815" indent="0" algn="ctr">
              <a:buNone/>
              <a:defRPr>
                <a:solidFill>
                  <a:schemeClr val="tx1">
                    <a:tint val="75000"/>
                  </a:schemeClr>
                </a:solidFill>
              </a:defRPr>
            </a:lvl2pPr>
            <a:lvl3pPr marL="609630" indent="0" algn="ctr">
              <a:buNone/>
              <a:defRPr>
                <a:solidFill>
                  <a:schemeClr val="tx1">
                    <a:tint val="75000"/>
                  </a:schemeClr>
                </a:solidFill>
              </a:defRPr>
            </a:lvl3pPr>
            <a:lvl4pPr marL="914446" indent="0" algn="ctr">
              <a:buNone/>
              <a:defRPr>
                <a:solidFill>
                  <a:schemeClr val="tx1">
                    <a:tint val="75000"/>
                  </a:schemeClr>
                </a:solidFill>
              </a:defRPr>
            </a:lvl4pPr>
            <a:lvl5pPr marL="1219261" indent="0" algn="ctr">
              <a:buNone/>
              <a:defRPr>
                <a:solidFill>
                  <a:schemeClr val="tx1">
                    <a:tint val="75000"/>
                  </a:schemeClr>
                </a:solidFill>
              </a:defRPr>
            </a:lvl5pPr>
            <a:lvl6pPr marL="1524076" indent="0" algn="ctr">
              <a:buNone/>
              <a:defRPr>
                <a:solidFill>
                  <a:schemeClr val="tx1">
                    <a:tint val="75000"/>
                  </a:schemeClr>
                </a:solidFill>
              </a:defRPr>
            </a:lvl6pPr>
            <a:lvl7pPr marL="1828891" indent="0" algn="ctr">
              <a:buNone/>
              <a:defRPr>
                <a:solidFill>
                  <a:schemeClr val="tx1">
                    <a:tint val="75000"/>
                  </a:schemeClr>
                </a:solidFill>
              </a:defRPr>
            </a:lvl7pPr>
            <a:lvl8pPr marL="2133707" indent="0" algn="ctr">
              <a:buNone/>
              <a:defRPr>
                <a:solidFill>
                  <a:schemeClr val="tx1">
                    <a:tint val="75000"/>
                  </a:schemeClr>
                </a:solidFill>
              </a:defRPr>
            </a:lvl8pPr>
            <a:lvl9pPr marL="243852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xmlns="" val="334481993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0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64132938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7910347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3_Contents slide layout">
    <p:spTree>
      <p:nvGrpSpPr>
        <p:cNvPr id="1" name=""/>
        <p:cNvGrpSpPr/>
        <p:nvPr/>
      </p:nvGrpSpPr>
      <p:grpSpPr>
        <a:xfrm>
          <a:off x="0" y="0"/>
          <a:ext cx="0" cy="0"/>
          <a:chOff x="0" y="0"/>
          <a:chExt cx="0" cy="0"/>
        </a:xfrm>
      </p:grpSpPr>
      <p:grpSp>
        <p:nvGrpSpPr>
          <p:cNvPr id="2" name="Group 9">
            <a:extLst>
              <a:ext uri="{FF2B5EF4-FFF2-40B4-BE49-F238E27FC236}">
                <a16:creationId xmlns:a16="http://schemas.microsoft.com/office/drawing/2014/main" xmlns="" id="{ACE49E91-A90B-5E58-DEE8-35E46F320616}"/>
              </a:ext>
            </a:extLst>
          </p:cNvPr>
          <p:cNvGrpSpPr>
            <a:grpSpLocks/>
          </p:cNvGrpSpPr>
          <p:nvPr userDrawn="1"/>
        </p:nvGrpSpPr>
        <p:grpSpPr bwMode="auto">
          <a:xfrm>
            <a:off x="530225" y="2433638"/>
            <a:ext cx="5373688" cy="2952750"/>
            <a:chOff x="-548507" y="477868"/>
            <a:chExt cx="11570449" cy="6357177"/>
          </a:xfrm>
        </p:grpSpPr>
        <p:sp>
          <p:nvSpPr>
            <p:cNvPr id="3" name="Freeform: Shape 10">
              <a:extLst>
                <a:ext uri="{FF2B5EF4-FFF2-40B4-BE49-F238E27FC236}">
                  <a16:creationId xmlns:a16="http://schemas.microsoft.com/office/drawing/2014/main" xmlns="" id="{AC73B823-C12A-B0E9-56D4-D714B14E7E8E}"/>
                </a:ext>
              </a:extLst>
            </p:cNvPr>
            <p:cNvSpPr>
              <a:spLocks/>
            </p:cNvSpPr>
            <p:nvPr/>
          </p:nvSpPr>
          <p:spPr bwMode="auto">
            <a:xfrm>
              <a:off x="-482765" y="6440599"/>
              <a:ext cx="11438966" cy="394446"/>
            </a:xfrm>
            <a:custGeom>
              <a:avLst/>
              <a:gdLst>
                <a:gd name="T0" fmla="*/ 11080678 w 1657350"/>
                <a:gd name="T1" fmla="*/ 378012 h 57150"/>
                <a:gd name="T2" fmla="*/ 11402807 w 1657350"/>
                <a:gd name="T3" fmla="*/ 154493 h 57150"/>
                <a:gd name="T4" fmla="*/ 11402807 w 1657350"/>
                <a:gd name="T5" fmla="*/ 154493 h 57150"/>
                <a:gd name="T6" fmla="*/ 11297621 w 1657350"/>
                <a:gd name="T7" fmla="*/ 49307 h 57150"/>
                <a:gd name="T8" fmla="*/ 305695 w 1657350"/>
                <a:gd name="T9" fmla="*/ 88752 h 57150"/>
                <a:gd name="T10" fmla="*/ 161064 w 1657350"/>
                <a:gd name="T11" fmla="*/ 88752 h 57150"/>
                <a:gd name="T12" fmla="*/ 49308 w 1657350"/>
                <a:gd name="T13" fmla="*/ 180789 h 57150"/>
                <a:gd name="T14" fmla="*/ 49308 w 1657350"/>
                <a:gd name="T15" fmla="*/ 180789 h 57150"/>
                <a:gd name="T16" fmla="*/ 351717 w 1657350"/>
                <a:gd name="T17" fmla="*/ 371435 h 57150"/>
                <a:gd name="T18" fmla="*/ 358288 w 1657350"/>
                <a:gd name="T19" fmla="*/ 378012 h 57150"/>
                <a:gd name="T20" fmla="*/ 358288 w 1657350"/>
                <a:gd name="T21" fmla="*/ 378012 h 57150"/>
                <a:gd name="T22" fmla="*/ 391162 w 1657350"/>
                <a:gd name="T23" fmla="*/ 378012 h 57150"/>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1657350" h="57150">
                  <a:moveTo>
                    <a:pt x="1605439" y="54769"/>
                  </a:moveTo>
                  <a:cubicBezTo>
                    <a:pt x="1605439" y="54769"/>
                    <a:pt x="1638776" y="50959"/>
                    <a:pt x="1652111" y="22384"/>
                  </a:cubicBezTo>
                  <a:cubicBezTo>
                    <a:pt x="1652111" y="13811"/>
                    <a:pt x="1645444" y="7144"/>
                    <a:pt x="1636871" y="7144"/>
                  </a:cubicBezTo>
                  <a:lnTo>
                    <a:pt x="44291" y="12859"/>
                  </a:lnTo>
                  <a:lnTo>
                    <a:pt x="23336" y="12859"/>
                  </a:lnTo>
                  <a:cubicBezTo>
                    <a:pt x="14764" y="12859"/>
                    <a:pt x="7144" y="18574"/>
                    <a:pt x="7144" y="26194"/>
                  </a:cubicBezTo>
                  <a:cubicBezTo>
                    <a:pt x="17621" y="45244"/>
                    <a:pt x="40481" y="51911"/>
                    <a:pt x="50959" y="53816"/>
                  </a:cubicBezTo>
                  <a:lnTo>
                    <a:pt x="51911" y="54769"/>
                  </a:lnTo>
                  <a:cubicBezTo>
                    <a:pt x="51911" y="54769"/>
                    <a:pt x="51911" y="54769"/>
                    <a:pt x="51911" y="54769"/>
                  </a:cubicBezTo>
                  <a:lnTo>
                    <a:pt x="56674" y="54769"/>
                  </a:lnTo>
                </a:path>
              </a:pathLst>
            </a:custGeom>
            <a:solidFill>
              <a:srgbClr val="5F6767"/>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4" name="Freeform: Shape 11">
              <a:extLst>
                <a:ext uri="{FF2B5EF4-FFF2-40B4-BE49-F238E27FC236}">
                  <a16:creationId xmlns:a16="http://schemas.microsoft.com/office/drawing/2014/main" xmlns="" id="{88BA181D-778E-A508-71A7-AB2F37D3DA2B}"/>
                </a:ext>
              </a:extLst>
            </p:cNvPr>
            <p:cNvSpPr>
              <a:spLocks/>
            </p:cNvSpPr>
            <p:nvPr/>
          </p:nvSpPr>
          <p:spPr bwMode="auto">
            <a:xfrm>
              <a:off x="700575" y="477868"/>
              <a:ext cx="9072285" cy="5916709"/>
            </a:xfrm>
            <a:custGeom>
              <a:avLst/>
              <a:gdLst>
                <a:gd name="T0" fmla="*/ 9049274 w 1314450"/>
                <a:gd name="T1" fmla="*/ 5617585 h 857250"/>
                <a:gd name="T2" fmla="*/ 8845480 w 1314450"/>
                <a:gd name="T3" fmla="*/ 5887127 h 857250"/>
                <a:gd name="T4" fmla="*/ 253102 w 1314450"/>
                <a:gd name="T5" fmla="*/ 5887127 h 857250"/>
                <a:gd name="T6" fmla="*/ 49308 w 1314450"/>
                <a:gd name="T7" fmla="*/ 5617585 h 857250"/>
                <a:gd name="T8" fmla="*/ 49308 w 1314450"/>
                <a:gd name="T9" fmla="*/ 318843 h 857250"/>
                <a:gd name="T10" fmla="*/ 253102 w 1314450"/>
                <a:gd name="T11" fmla="*/ 49308 h 857250"/>
                <a:gd name="T12" fmla="*/ 8845480 w 1314450"/>
                <a:gd name="T13" fmla="*/ 49308 h 857250"/>
                <a:gd name="T14" fmla="*/ 9049274 w 1314450"/>
                <a:gd name="T15" fmla="*/ 318843 h 857250"/>
                <a:gd name="T16" fmla="*/ 9049274 w 1314450"/>
                <a:gd name="T17" fmla="*/ 5617585 h 85725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314450" h="857250">
                  <a:moveTo>
                    <a:pt x="1311116" y="813911"/>
                  </a:moveTo>
                  <a:cubicBezTo>
                    <a:pt x="1311116" y="834866"/>
                    <a:pt x="1297781" y="852964"/>
                    <a:pt x="1281589" y="852964"/>
                  </a:cubicBezTo>
                  <a:lnTo>
                    <a:pt x="36671" y="852964"/>
                  </a:lnTo>
                  <a:cubicBezTo>
                    <a:pt x="20479" y="852964"/>
                    <a:pt x="7144" y="835819"/>
                    <a:pt x="7144" y="813911"/>
                  </a:cubicBezTo>
                  <a:lnTo>
                    <a:pt x="7144" y="46196"/>
                  </a:lnTo>
                  <a:cubicBezTo>
                    <a:pt x="7144" y="25241"/>
                    <a:pt x="20479" y="7144"/>
                    <a:pt x="36671" y="7144"/>
                  </a:cubicBezTo>
                  <a:lnTo>
                    <a:pt x="1281589" y="7144"/>
                  </a:lnTo>
                  <a:cubicBezTo>
                    <a:pt x="1297781" y="7144"/>
                    <a:pt x="1311116" y="24289"/>
                    <a:pt x="1311116" y="46196"/>
                  </a:cubicBezTo>
                  <a:lnTo>
                    <a:pt x="1311116" y="813911"/>
                  </a:lnTo>
                  <a:close/>
                </a:path>
              </a:pathLst>
            </a:custGeom>
            <a:solidFill>
              <a:srgbClr val="000000"/>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5" name="Freeform: Shape 12">
              <a:extLst>
                <a:ext uri="{FF2B5EF4-FFF2-40B4-BE49-F238E27FC236}">
                  <a16:creationId xmlns:a16="http://schemas.microsoft.com/office/drawing/2014/main" xmlns="" id="{F5312CFD-F783-A21C-6FB2-E36ADEC4D661}"/>
                </a:ext>
              </a:extLst>
            </p:cNvPr>
            <p:cNvSpPr>
              <a:spLocks/>
            </p:cNvSpPr>
            <p:nvPr/>
          </p:nvSpPr>
          <p:spPr bwMode="auto">
            <a:xfrm>
              <a:off x="1088451" y="839448"/>
              <a:ext cx="8283390" cy="5062073"/>
            </a:xfrm>
            <a:custGeom>
              <a:avLst/>
              <a:gdLst>
                <a:gd name="T0" fmla="*/ 49308 w 1200150"/>
                <a:gd name="T1" fmla="*/ 49308 h 733425"/>
                <a:gd name="T2" fmla="*/ 8260379 w 1200150"/>
                <a:gd name="T3" fmla="*/ 49308 h 733425"/>
                <a:gd name="T4" fmla="*/ 8260379 w 1200150"/>
                <a:gd name="T5" fmla="*/ 5039062 h 733425"/>
                <a:gd name="T6" fmla="*/ 49308 w 1200150"/>
                <a:gd name="T7" fmla="*/ 5039062 h 733425"/>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200150" h="733425">
                  <a:moveTo>
                    <a:pt x="7144" y="7144"/>
                  </a:moveTo>
                  <a:lnTo>
                    <a:pt x="1196816" y="7144"/>
                  </a:lnTo>
                  <a:lnTo>
                    <a:pt x="1196816" y="730091"/>
                  </a:lnTo>
                  <a:lnTo>
                    <a:pt x="7144" y="730091"/>
                  </a:lnTo>
                  <a:lnTo>
                    <a:pt x="7144" y="7144"/>
                  </a:lnTo>
                  <a:close/>
                </a:path>
              </a:pathLst>
            </a:custGeom>
            <a:solidFill>
              <a:srgbClr val="F2F2F2"/>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6" name="Freeform: Shape 13">
              <a:extLst>
                <a:ext uri="{FF2B5EF4-FFF2-40B4-BE49-F238E27FC236}">
                  <a16:creationId xmlns:a16="http://schemas.microsoft.com/office/drawing/2014/main" xmlns="" id="{04EC5ACB-B38E-12B7-32EE-EBE5F1544B62}"/>
                </a:ext>
              </a:extLst>
            </p:cNvPr>
            <p:cNvSpPr>
              <a:spLocks/>
            </p:cNvSpPr>
            <p:nvPr/>
          </p:nvSpPr>
          <p:spPr bwMode="auto">
            <a:xfrm>
              <a:off x="-548507" y="6164484"/>
              <a:ext cx="11570449" cy="460187"/>
            </a:xfrm>
            <a:custGeom>
              <a:avLst/>
              <a:gdLst>
                <a:gd name="T0" fmla="*/ 345140 w 1676400"/>
                <a:gd name="T1" fmla="*/ 49307 h 66675"/>
                <a:gd name="T2" fmla="*/ 11251606 w 1676400"/>
                <a:gd name="T3" fmla="*/ 49307 h 66675"/>
                <a:gd name="T4" fmla="*/ 11540867 w 1676400"/>
                <a:gd name="T5" fmla="*/ 338568 h 66675"/>
                <a:gd name="T6" fmla="*/ 11540867 w 1676400"/>
                <a:gd name="T7" fmla="*/ 397731 h 66675"/>
                <a:gd name="T8" fmla="*/ 11435681 w 1676400"/>
                <a:gd name="T9" fmla="*/ 430605 h 66675"/>
                <a:gd name="T10" fmla="*/ 11415955 w 1676400"/>
                <a:gd name="T11" fmla="*/ 430605 h 66675"/>
                <a:gd name="T12" fmla="*/ 200509 w 1676400"/>
                <a:gd name="T13" fmla="*/ 430605 h 66675"/>
                <a:gd name="T14" fmla="*/ 147916 w 1676400"/>
                <a:gd name="T15" fmla="*/ 437176 h 66675"/>
                <a:gd name="T16" fmla="*/ 49308 w 1676400"/>
                <a:gd name="T17" fmla="*/ 384583 h 66675"/>
                <a:gd name="T18" fmla="*/ 49308 w 1676400"/>
                <a:gd name="T19" fmla="*/ 331990 h 66675"/>
                <a:gd name="T20" fmla="*/ 345140 w 1676400"/>
                <a:gd name="T21" fmla="*/ 49307 h 6667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76400" h="66675">
                  <a:moveTo>
                    <a:pt x="50006" y="7144"/>
                  </a:moveTo>
                  <a:lnTo>
                    <a:pt x="1630204" y="7144"/>
                  </a:lnTo>
                  <a:cubicBezTo>
                    <a:pt x="1653064" y="7144"/>
                    <a:pt x="1672114" y="26194"/>
                    <a:pt x="1672114" y="49054"/>
                  </a:cubicBezTo>
                  <a:lnTo>
                    <a:pt x="1672114" y="57626"/>
                  </a:lnTo>
                  <a:cubicBezTo>
                    <a:pt x="1672114" y="57626"/>
                    <a:pt x="1674019" y="64294"/>
                    <a:pt x="1656874" y="62389"/>
                  </a:cubicBezTo>
                  <a:cubicBezTo>
                    <a:pt x="1655921" y="62389"/>
                    <a:pt x="1654969" y="62389"/>
                    <a:pt x="1654016" y="62389"/>
                  </a:cubicBezTo>
                  <a:lnTo>
                    <a:pt x="29051" y="62389"/>
                  </a:lnTo>
                  <a:cubicBezTo>
                    <a:pt x="26194" y="62389"/>
                    <a:pt x="24289" y="62389"/>
                    <a:pt x="21431" y="63341"/>
                  </a:cubicBezTo>
                  <a:cubicBezTo>
                    <a:pt x="16669" y="64294"/>
                    <a:pt x="8096" y="64294"/>
                    <a:pt x="7144" y="55721"/>
                  </a:cubicBezTo>
                  <a:lnTo>
                    <a:pt x="7144" y="48101"/>
                  </a:lnTo>
                  <a:cubicBezTo>
                    <a:pt x="8096" y="25241"/>
                    <a:pt x="26194" y="7144"/>
                    <a:pt x="50006" y="7144"/>
                  </a:cubicBezTo>
                  <a:close/>
                </a:path>
              </a:pathLst>
            </a:custGeom>
            <a:solidFill>
              <a:srgbClr val="CCCCCC"/>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sp>
          <p:nvSpPr>
            <p:cNvPr id="7" name="Freeform: Shape 14">
              <a:extLst>
                <a:ext uri="{FF2B5EF4-FFF2-40B4-BE49-F238E27FC236}">
                  <a16:creationId xmlns:a16="http://schemas.microsoft.com/office/drawing/2014/main" xmlns="" id="{EA22D760-FCC4-2EE4-EB05-762D557467BB}"/>
                </a:ext>
              </a:extLst>
            </p:cNvPr>
            <p:cNvSpPr>
              <a:spLocks/>
            </p:cNvSpPr>
            <p:nvPr/>
          </p:nvSpPr>
          <p:spPr bwMode="auto">
            <a:xfrm>
              <a:off x="4438629" y="6215033"/>
              <a:ext cx="1618413" cy="184076"/>
            </a:xfrm>
            <a:custGeom>
              <a:avLst/>
              <a:gdLst>
                <a:gd name="T0" fmla="*/ 1478513 w 1618413"/>
                <a:gd name="T1" fmla="*/ 177499 h 184076"/>
                <a:gd name="T2" fmla="*/ 1485084 w 1618413"/>
                <a:gd name="T3" fmla="*/ 177499 h 184076"/>
                <a:gd name="T4" fmla="*/ 1502686 w 1618413"/>
                <a:gd name="T5" fmla="*/ 178122 h 184076"/>
                <a:gd name="T6" fmla="*/ 1499879 w 1618413"/>
                <a:gd name="T7" fmla="*/ 178526 h 184076"/>
                <a:gd name="T8" fmla="*/ 1478513 w 1618413"/>
                <a:gd name="T9" fmla="*/ 177499 h 184076"/>
                <a:gd name="T10" fmla="*/ 84799 w 1618413"/>
                <a:gd name="T11" fmla="*/ 170928 h 184076"/>
                <a:gd name="T12" fmla="*/ 117666 w 1618413"/>
                <a:gd name="T13" fmla="*/ 177499 h 184076"/>
                <a:gd name="T14" fmla="*/ 104518 w 1618413"/>
                <a:gd name="T15" fmla="*/ 177499 h 184076"/>
                <a:gd name="T16" fmla="*/ 84799 w 1618413"/>
                <a:gd name="T17" fmla="*/ 170928 h 184076"/>
                <a:gd name="T18" fmla="*/ 1603418 w 1618413"/>
                <a:gd name="T19" fmla="*/ 0 h 184076"/>
                <a:gd name="T20" fmla="*/ 1616567 w 1618413"/>
                <a:gd name="T21" fmla="*/ 0 h 184076"/>
                <a:gd name="T22" fmla="*/ 1511177 w 1618413"/>
                <a:gd name="T23" fmla="*/ 178423 h 184076"/>
                <a:gd name="T24" fmla="*/ 1502686 w 1618413"/>
                <a:gd name="T25" fmla="*/ 178122 h 184076"/>
                <a:gd name="T26" fmla="*/ 1521501 w 1618413"/>
                <a:gd name="T27" fmla="*/ 175419 h 184076"/>
                <a:gd name="T28" fmla="*/ 1603418 w 1618413"/>
                <a:gd name="T29" fmla="*/ 6571 h 184076"/>
                <a:gd name="T30" fmla="*/ 5911 w 1618413"/>
                <a:gd name="T31" fmla="*/ 0 h 184076"/>
                <a:gd name="T32" fmla="*/ 19060 w 1618413"/>
                <a:gd name="T33" fmla="*/ 6571 h 184076"/>
                <a:gd name="T34" fmla="*/ 91379 w 1618413"/>
                <a:gd name="T35" fmla="*/ 184076 h 184076"/>
                <a:gd name="T36" fmla="*/ 5911 w 1618413"/>
                <a:gd name="T37" fmla="*/ 0 h 18407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618413" h="184076">
                  <a:moveTo>
                    <a:pt x="1478513" y="177499"/>
                  </a:moveTo>
                  <a:lnTo>
                    <a:pt x="1485084" y="177499"/>
                  </a:lnTo>
                  <a:lnTo>
                    <a:pt x="1502686" y="178122"/>
                  </a:lnTo>
                  <a:lnTo>
                    <a:pt x="1499879" y="178526"/>
                  </a:lnTo>
                  <a:cubicBezTo>
                    <a:pt x="1487142" y="179142"/>
                    <a:pt x="1478513" y="177499"/>
                    <a:pt x="1478513" y="177499"/>
                  </a:cubicBezTo>
                  <a:close/>
                  <a:moveTo>
                    <a:pt x="84799" y="170928"/>
                  </a:moveTo>
                  <a:cubicBezTo>
                    <a:pt x="97947" y="177499"/>
                    <a:pt x="104518" y="177499"/>
                    <a:pt x="117666" y="177499"/>
                  </a:cubicBezTo>
                  <a:lnTo>
                    <a:pt x="104518" y="177499"/>
                  </a:lnTo>
                  <a:cubicBezTo>
                    <a:pt x="97947" y="177499"/>
                    <a:pt x="91370" y="177499"/>
                    <a:pt x="84799" y="170928"/>
                  </a:cubicBezTo>
                  <a:close/>
                  <a:moveTo>
                    <a:pt x="1603418" y="0"/>
                  </a:moveTo>
                  <a:lnTo>
                    <a:pt x="1616567" y="0"/>
                  </a:lnTo>
                  <a:cubicBezTo>
                    <a:pt x="1631361" y="152847"/>
                    <a:pt x="1553705" y="176266"/>
                    <a:pt x="1511177" y="178423"/>
                  </a:cubicBezTo>
                  <a:lnTo>
                    <a:pt x="1502686" y="178122"/>
                  </a:lnTo>
                  <a:lnTo>
                    <a:pt x="1521501" y="175419"/>
                  </a:lnTo>
                  <a:cubicBezTo>
                    <a:pt x="1560791" y="165788"/>
                    <a:pt x="1611636" y="129836"/>
                    <a:pt x="1603418" y="6571"/>
                  </a:cubicBezTo>
                  <a:lnTo>
                    <a:pt x="1603418" y="0"/>
                  </a:lnTo>
                  <a:close/>
                  <a:moveTo>
                    <a:pt x="5911" y="0"/>
                  </a:moveTo>
                  <a:lnTo>
                    <a:pt x="19060" y="6571"/>
                  </a:lnTo>
                  <a:cubicBezTo>
                    <a:pt x="19060" y="6571"/>
                    <a:pt x="-20385" y="144631"/>
                    <a:pt x="91379" y="184076"/>
                  </a:cubicBezTo>
                  <a:cubicBezTo>
                    <a:pt x="-33534" y="151202"/>
                    <a:pt x="5911" y="0"/>
                    <a:pt x="5911" y="0"/>
                  </a:cubicBezTo>
                  <a:close/>
                </a:path>
              </a:pathLst>
            </a:custGeom>
            <a:solidFill>
              <a:srgbClr val="4D4D4D"/>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grpSp>
          <p:nvGrpSpPr>
            <p:cNvPr id="10" name="Group 15">
              <a:extLst>
                <a:ext uri="{FF2B5EF4-FFF2-40B4-BE49-F238E27FC236}">
                  <a16:creationId xmlns:a16="http://schemas.microsoft.com/office/drawing/2014/main" xmlns="" id="{01BEDDE7-FF21-0F27-1AA9-2AB9B96FC155}"/>
                </a:ext>
              </a:extLst>
            </p:cNvPr>
            <p:cNvGrpSpPr>
              <a:grpSpLocks/>
            </p:cNvGrpSpPr>
            <p:nvPr/>
          </p:nvGrpSpPr>
          <p:grpSpPr bwMode="auto">
            <a:xfrm>
              <a:off x="1606" y="6382978"/>
              <a:ext cx="413937" cy="115242"/>
              <a:chOff x="5955" y="6353672"/>
              <a:chExt cx="413937" cy="115242"/>
            </a:xfrm>
          </p:grpSpPr>
          <p:sp>
            <p:nvSpPr>
              <p:cNvPr id="15" name="Rectangle: Rounded Corners 20">
                <a:extLst>
                  <a:ext uri="{FF2B5EF4-FFF2-40B4-BE49-F238E27FC236}">
                    <a16:creationId xmlns:a16="http://schemas.microsoft.com/office/drawing/2014/main" xmlns="" id="{57D505A9-3B0A-33AC-3B41-8F32A03CF9C7}"/>
                  </a:ext>
                </a:extLst>
              </p:cNvPr>
              <p:cNvSpPr/>
              <p:nvPr/>
            </p:nvSpPr>
            <p:spPr>
              <a:xfrm>
                <a:off x="6166" y="6354585"/>
                <a:ext cx="413595" cy="112788"/>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6" name="Rectangle: Rounded Corners 21">
                <a:extLst>
                  <a:ext uri="{FF2B5EF4-FFF2-40B4-BE49-F238E27FC236}">
                    <a16:creationId xmlns:a16="http://schemas.microsoft.com/office/drawing/2014/main" xmlns="" id="{18D38B0D-5A7D-4A1E-C017-014D1DC4D519}"/>
                  </a:ext>
                </a:extLst>
              </p:cNvPr>
              <p:cNvSpPr/>
              <p:nvPr/>
            </p:nvSpPr>
            <p:spPr>
              <a:xfrm>
                <a:off x="98455" y="6381928"/>
                <a:ext cx="229017" cy="54685"/>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grpSp>
        <p:grpSp>
          <p:nvGrpSpPr>
            <p:cNvPr id="11" name="Group 16">
              <a:extLst>
                <a:ext uri="{FF2B5EF4-FFF2-40B4-BE49-F238E27FC236}">
                  <a16:creationId xmlns:a16="http://schemas.microsoft.com/office/drawing/2014/main" xmlns="" id="{A26C81F1-2EA6-79EA-85CB-74ACD107CF0F}"/>
                </a:ext>
              </a:extLst>
            </p:cNvPr>
            <p:cNvGrpSpPr>
              <a:grpSpLocks/>
            </p:cNvGrpSpPr>
            <p:nvPr/>
          </p:nvGrpSpPr>
          <p:grpSpPr bwMode="auto">
            <a:xfrm>
              <a:off x="9855291" y="6381600"/>
              <a:ext cx="885989" cy="115242"/>
              <a:chOff x="5955" y="6353672"/>
              <a:chExt cx="413937" cy="115242"/>
            </a:xfrm>
          </p:grpSpPr>
          <p:sp>
            <p:nvSpPr>
              <p:cNvPr id="13" name="Rectangle: Rounded Corners 18">
                <a:extLst>
                  <a:ext uri="{FF2B5EF4-FFF2-40B4-BE49-F238E27FC236}">
                    <a16:creationId xmlns:a16="http://schemas.microsoft.com/office/drawing/2014/main" xmlns="" id="{148E9B47-F05F-EBF8-19DD-C6D0B5A342FC}"/>
                  </a:ext>
                </a:extLst>
              </p:cNvPr>
              <p:cNvSpPr/>
              <p:nvPr/>
            </p:nvSpPr>
            <p:spPr>
              <a:xfrm>
                <a:off x="6450" y="6352544"/>
                <a:ext cx="413616" cy="116207"/>
              </a:xfrm>
              <a:prstGeom prst="roundRect">
                <a:avLst>
                  <a:gd name="adj" fmla="val 28154"/>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4" name="Rectangle: Rounded Corners 19">
                <a:extLst>
                  <a:ext uri="{FF2B5EF4-FFF2-40B4-BE49-F238E27FC236}">
                    <a16:creationId xmlns:a16="http://schemas.microsoft.com/office/drawing/2014/main" xmlns="" id="{79F8C598-4A83-D9DB-C375-218745061628}"/>
                  </a:ext>
                </a:extLst>
              </p:cNvPr>
              <p:cNvSpPr/>
              <p:nvPr/>
            </p:nvSpPr>
            <p:spPr>
              <a:xfrm>
                <a:off x="84702" y="6379887"/>
                <a:ext cx="257112" cy="58104"/>
              </a:xfrm>
              <a:prstGeom prst="roundRect">
                <a:avLst>
                  <a:gd name="adj" fmla="val 28154"/>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grpSp>
        <p:sp>
          <p:nvSpPr>
            <p:cNvPr id="12" name="Freeform: Shape 17">
              <a:extLst>
                <a:ext uri="{FF2B5EF4-FFF2-40B4-BE49-F238E27FC236}">
                  <a16:creationId xmlns:a16="http://schemas.microsoft.com/office/drawing/2014/main" xmlns="" id="{250CCE99-3374-D102-4770-7166FAAF5FCA}"/>
                </a:ext>
              </a:extLst>
            </p:cNvPr>
            <p:cNvSpPr>
              <a:spLocks/>
            </p:cNvSpPr>
            <p:nvPr/>
          </p:nvSpPr>
          <p:spPr bwMode="auto">
            <a:xfrm>
              <a:off x="3892805" y="496953"/>
              <a:ext cx="5479036" cy="5431217"/>
            </a:xfrm>
            <a:custGeom>
              <a:avLst/>
              <a:gdLst>
                <a:gd name="T0" fmla="*/ 3407904 w 3976489"/>
                <a:gd name="T1" fmla="*/ 0 h 4035268"/>
                <a:gd name="T2" fmla="*/ 5479036 w 3976489"/>
                <a:gd name="T3" fmla="*/ 14314 h 4035268"/>
                <a:gd name="T4" fmla="*/ 5467762 w 3976489"/>
                <a:gd name="T5" fmla="*/ 5431217 h 4035268"/>
                <a:gd name="T6" fmla="*/ 0 w 3976489"/>
                <a:gd name="T7" fmla="*/ 5431217 h 403526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76489" h="4035268">
                  <a:moveTo>
                    <a:pt x="2473335" y="0"/>
                  </a:moveTo>
                  <a:lnTo>
                    <a:pt x="3976489" y="10635"/>
                  </a:lnTo>
                  <a:cubicBezTo>
                    <a:pt x="3973762" y="1342950"/>
                    <a:pt x="3971034" y="2702953"/>
                    <a:pt x="3968307" y="4035268"/>
                  </a:cubicBezTo>
                  <a:lnTo>
                    <a:pt x="0" y="4035268"/>
                  </a:lnTo>
                </a:path>
              </a:pathLst>
            </a:custGeom>
            <a:solidFill>
              <a:srgbClr val="999999">
                <a:alpha val="10196"/>
              </a:srgbClr>
            </a:solidFill>
            <a:ln>
              <a:noFill/>
            </a:ln>
            <a:extLst>
              <a:ext uri="{91240B29-F687-4F45-9708-019B960494DF}">
                <a14:hiddenLine xmlns:a14="http://schemas.microsoft.com/office/drawing/2010/main" xmlns="" w="9525" cap="flat">
                  <a:solidFill>
                    <a:srgbClr val="000000"/>
                  </a:solidFill>
                  <a:prstDash val="solid"/>
                  <a:miter lim="800000"/>
                  <a:headEnd/>
                  <a:tailEnd/>
                </a14:hiddenLine>
              </a:ext>
            </a:extLst>
          </p:spPr>
          <p:txBody>
            <a:bodyPr anchor="ctr"/>
            <a:lstStyle/>
            <a:p>
              <a:endParaRPr lang="fr-FR"/>
            </a:p>
          </p:txBody>
        </p:sp>
      </p:grpSp>
      <p:sp>
        <p:nvSpPr>
          <p:cNvPr id="8" name="그림 개체 틀 2"/>
          <p:cNvSpPr>
            <a:spLocks noGrp="1"/>
          </p:cNvSpPr>
          <p:nvPr>
            <p:ph type="pic" sz="quarter" idx="14"/>
          </p:nvPr>
        </p:nvSpPr>
        <p:spPr>
          <a:xfrm>
            <a:off x="1252438" y="2588876"/>
            <a:ext cx="3946579" cy="2384739"/>
          </a:xfrm>
          <a:prstGeom prst="rect">
            <a:avLst/>
          </a:prstGeom>
          <a:solidFill>
            <a:schemeClr val="bg1">
              <a:lumMod val="95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lvl1pPr marL="0" indent="0">
              <a:buNone/>
              <a:defRPr lang="ko-KR" altLang="en-US" sz="1200" dirty="0">
                <a:solidFill>
                  <a:schemeClr val="tx1">
                    <a:lumMod val="75000"/>
                    <a:lumOff val="25000"/>
                  </a:schemeClr>
                </a:solidFill>
              </a:defRPr>
            </a:lvl1pPr>
          </a:lstStyle>
          <a:p>
            <a:pPr lvl="0"/>
            <a:r>
              <a:rPr lang="fr-FR" altLang="ko-KR" noProof="0"/>
              <a:t>Cliquez sur l'icône pour ajouter une image</a:t>
            </a:r>
            <a:endParaRPr lang="ko-KR" altLang="en-US" noProof="0" dirty="0"/>
          </a:p>
        </p:txBody>
      </p:sp>
      <p:sp>
        <p:nvSpPr>
          <p:cNvPr id="9"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5680772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14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420341401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15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15929192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16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3122269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PNG sets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2482"/>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4570275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1_Icon sets layout">
    <p:spTree>
      <p:nvGrpSpPr>
        <p:cNvPr id="1" name=""/>
        <p:cNvGrpSpPr/>
        <p:nvPr/>
      </p:nvGrpSpPr>
      <p:grpSpPr>
        <a:xfrm>
          <a:off x="0" y="0"/>
          <a:ext cx="0" cy="0"/>
          <a:chOff x="0" y="0"/>
          <a:chExt cx="0" cy="0"/>
        </a:xfrm>
      </p:grpSpPr>
      <p:sp>
        <p:nvSpPr>
          <p:cNvPr id="3" name="Rounded Rectangle 2">
            <a:extLst>
              <a:ext uri="{FF2B5EF4-FFF2-40B4-BE49-F238E27FC236}">
                <a16:creationId xmlns:a16="http://schemas.microsoft.com/office/drawing/2014/main" xmlns="" id="{EA6C14EC-370F-74E0-BAF1-F82072A088CE}"/>
              </a:ext>
            </a:extLst>
          </p:cNvPr>
          <p:cNvSpPr/>
          <p:nvPr userDrawn="1"/>
        </p:nvSpPr>
        <p:spPr>
          <a:xfrm>
            <a:off x="354013" y="1131888"/>
            <a:ext cx="3560762" cy="5402262"/>
          </a:xfrm>
          <a:prstGeom prst="roundRect">
            <a:avLst>
              <a:gd name="adj" fmla="val 3968"/>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p>
        </p:txBody>
      </p:sp>
      <p:sp>
        <p:nvSpPr>
          <p:cNvPr id="4" name="Rounded Rectangle 3">
            <a:extLst>
              <a:ext uri="{FF2B5EF4-FFF2-40B4-BE49-F238E27FC236}">
                <a16:creationId xmlns:a16="http://schemas.microsoft.com/office/drawing/2014/main" xmlns="" id="{774934CE-1B63-5F6C-E280-54689BC9758F}"/>
              </a:ext>
            </a:extLst>
          </p:cNvPr>
          <p:cNvSpPr/>
          <p:nvPr userDrawn="1"/>
        </p:nvSpPr>
        <p:spPr>
          <a:xfrm>
            <a:off x="531813" y="1347788"/>
            <a:ext cx="153987" cy="5014912"/>
          </a:xfrm>
          <a:prstGeom prst="roundRect">
            <a:avLst>
              <a:gd name="adj" fmla="val 50000"/>
            </a:avLst>
          </a:prstGeom>
          <a:solidFill>
            <a:schemeClr val="bg1">
              <a:alpha val="4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solidFill>
                <a:schemeClr val="bg1"/>
              </a:solidFill>
            </a:endParaRPr>
          </a:p>
        </p:txBody>
      </p:sp>
      <p:sp>
        <p:nvSpPr>
          <p:cNvPr id="5" name="Half Frame 4">
            <a:extLst>
              <a:ext uri="{FF2B5EF4-FFF2-40B4-BE49-F238E27FC236}">
                <a16:creationId xmlns:a16="http://schemas.microsoft.com/office/drawing/2014/main" xmlns="" id="{4F5119F5-E7E5-5EA7-2D21-46466056C7EF}"/>
              </a:ext>
            </a:extLst>
          </p:cNvPr>
          <p:cNvSpPr/>
          <p:nvPr userDrawn="1"/>
        </p:nvSpPr>
        <p:spPr>
          <a:xfrm rot="5400000">
            <a:off x="3057525" y="1276350"/>
            <a:ext cx="685800" cy="685800"/>
          </a:xfrm>
          <a:prstGeom prst="halfFrame">
            <a:avLst>
              <a:gd name="adj1" fmla="val 23728"/>
              <a:gd name="adj2" fmla="val 24642"/>
            </a:avLst>
          </a:prstGeom>
          <a:solidFill>
            <a:schemeClr val="bg1">
              <a:alpha val="2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ko-KR" altLang="en-US" sz="1351">
              <a:solidFill>
                <a:schemeClr val="tx1">
                  <a:lumMod val="85000"/>
                  <a:lumOff val="15000"/>
                </a:schemeClr>
              </a:solidFill>
            </a:endParaRPr>
          </a:p>
        </p:txBody>
      </p:sp>
      <p:sp>
        <p:nvSpPr>
          <p:cNvPr id="6" name="TextBox 57">
            <a:extLst>
              <a:ext uri="{FF2B5EF4-FFF2-40B4-BE49-F238E27FC236}">
                <a16:creationId xmlns:a16="http://schemas.microsoft.com/office/drawing/2014/main" xmlns="" id="{AE1480EA-85DB-609A-7278-161094E46F91}"/>
              </a:ext>
            </a:extLst>
          </p:cNvPr>
          <p:cNvSpPr txBox="1">
            <a:spLocks noChangeArrowheads="1"/>
          </p:cNvSpPr>
          <p:nvPr userDrawn="1"/>
        </p:nvSpPr>
        <p:spPr bwMode="auto">
          <a:xfrm>
            <a:off x="711200" y="1636713"/>
            <a:ext cx="2232025" cy="5238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b="1">
                <a:solidFill>
                  <a:schemeClr val="bg1"/>
                </a:solidFill>
                <a:latin typeface="Arial" panose="020B0604020202020204" pitchFamily="34" charset="0"/>
                <a:cs typeface="Arial" panose="020B0604020202020204" pitchFamily="34" charset="0"/>
              </a:rPr>
              <a:t>You can Resize without losing quality</a:t>
            </a:r>
            <a:endParaRPr lang="ko-KR" altLang="en-US" sz="1400" b="1">
              <a:solidFill>
                <a:schemeClr val="bg1"/>
              </a:solidFill>
              <a:latin typeface="Arial" panose="020B0604020202020204" pitchFamily="34" charset="0"/>
              <a:cs typeface="Arial" panose="020B0604020202020204" pitchFamily="34" charset="0"/>
            </a:endParaRPr>
          </a:p>
        </p:txBody>
      </p:sp>
      <p:sp>
        <p:nvSpPr>
          <p:cNvPr id="7" name="TextBox 58">
            <a:extLst>
              <a:ext uri="{FF2B5EF4-FFF2-40B4-BE49-F238E27FC236}">
                <a16:creationId xmlns:a16="http://schemas.microsoft.com/office/drawing/2014/main" xmlns="" id="{09D3B0D9-5D9C-F5ED-3B0E-464F67B234C8}"/>
              </a:ext>
            </a:extLst>
          </p:cNvPr>
          <p:cNvSpPr txBox="1">
            <a:spLocks noChangeArrowheads="1"/>
          </p:cNvSpPr>
          <p:nvPr userDrawn="1"/>
        </p:nvSpPr>
        <p:spPr bwMode="auto">
          <a:xfrm>
            <a:off x="711200" y="2127250"/>
            <a:ext cx="2232025" cy="738188"/>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b="1">
                <a:solidFill>
                  <a:schemeClr val="bg1"/>
                </a:solidFill>
                <a:latin typeface="Arial" panose="020B0604020202020204" pitchFamily="34" charset="0"/>
                <a:cs typeface="Arial" panose="020B0604020202020204" pitchFamily="34" charset="0"/>
              </a:rPr>
              <a:t>You can Change Fill Color &amp;</a:t>
            </a:r>
          </a:p>
          <a:p>
            <a:pPr eaLnBrk="1" hangingPunct="1"/>
            <a:r>
              <a:rPr lang="en-US" altLang="ko-KR" sz="1400" b="1">
                <a:solidFill>
                  <a:schemeClr val="bg1"/>
                </a:solidFill>
                <a:latin typeface="Arial" panose="020B0604020202020204" pitchFamily="34" charset="0"/>
                <a:cs typeface="Arial" panose="020B0604020202020204" pitchFamily="34" charset="0"/>
              </a:rPr>
              <a:t>Line Color</a:t>
            </a:r>
            <a:endParaRPr lang="ko-KR" altLang="en-US" sz="1400" b="1">
              <a:solidFill>
                <a:schemeClr val="bg1"/>
              </a:solidFill>
              <a:latin typeface="Arial" panose="020B0604020202020204" pitchFamily="34" charset="0"/>
              <a:cs typeface="Arial" panose="020B0604020202020204" pitchFamily="34" charset="0"/>
            </a:endParaRPr>
          </a:p>
        </p:txBody>
      </p:sp>
      <p:sp>
        <p:nvSpPr>
          <p:cNvPr id="8" name="TextBox 59">
            <a:extLst>
              <a:ext uri="{FF2B5EF4-FFF2-40B4-BE49-F238E27FC236}">
                <a16:creationId xmlns:a16="http://schemas.microsoft.com/office/drawing/2014/main" xmlns="" id="{FA119162-FC74-FAB8-390B-6F54F0B69CC4}"/>
              </a:ext>
            </a:extLst>
          </p:cNvPr>
          <p:cNvSpPr txBox="1">
            <a:spLocks noChangeArrowheads="1"/>
          </p:cNvSpPr>
          <p:nvPr userDrawn="1"/>
        </p:nvSpPr>
        <p:spPr bwMode="auto">
          <a:xfrm>
            <a:off x="720725" y="5808663"/>
            <a:ext cx="2232025" cy="307975"/>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1400">
                <a:solidFill>
                  <a:schemeClr val="bg1"/>
                </a:solidFill>
                <a:latin typeface="Arial" panose="020B0604020202020204" pitchFamily="34" charset="0"/>
                <a:cs typeface="Arial" panose="020B0604020202020204" pitchFamily="34" charset="0"/>
              </a:rPr>
              <a:t>www.allppt.com</a:t>
            </a:r>
            <a:endParaRPr lang="ko-KR" altLang="en-US" sz="1400">
              <a:solidFill>
                <a:schemeClr val="bg1"/>
              </a:solidFill>
              <a:latin typeface="Arial" panose="020B0604020202020204" pitchFamily="34" charset="0"/>
              <a:cs typeface="Arial" panose="020B0604020202020204" pitchFamily="34" charset="0"/>
            </a:endParaRPr>
          </a:p>
        </p:txBody>
      </p:sp>
      <p:sp>
        <p:nvSpPr>
          <p:cNvPr id="9" name="TextBox 60">
            <a:extLst>
              <a:ext uri="{FF2B5EF4-FFF2-40B4-BE49-F238E27FC236}">
                <a16:creationId xmlns:a16="http://schemas.microsoft.com/office/drawing/2014/main" xmlns="" id="{913DC2AC-E624-0A10-08DA-132AA98B4920}"/>
              </a:ext>
            </a:extLst>
          </p:cNvPr>
          <p:cNvSpPr txBox="1">
            <a:spLocks noChangeArrowheads="1"/>
          </p:cNvSpPr>
          <p:nvPr userDrawn="1"/>
        </p:nvSpPr>
        <p:spPr bwMode="auto">
          <a:xfrm>
            <a:off x="720725" y="4449763"/>
            <a:ext cx="2717800" cy="1385887"/>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eaLnBrk="1" hangingPunct="1"/>
            <a:r>
              <a:rPr lang="en-US" altLang="ko-KR" sz="2800" b="1">
                <a:solidFill>
                  <a:schemeClr val="bg1"/>
                </a:solidFill>
                <a:latin typeface="Arial" panose="020B0604020202020204" pitchFamily="34" charset="0"/>
                <a:cs typeface="Arial" panose="020B0604020202020204" pitchFamily="34" charset="0"/>
              </a:rPr>
              <a:t>FREE </a:t>
            </a:r>
          </a:p>
          <a:p>
            <a:pPr eaLnBrk="1" hangingPunct="1"/>
            <a:r>
              <a:rPr lang="en-US" altLang="ko-KR" sz="2800" b="1">
                <a:solidFill>
                  <a:schemeClr val="bg1"/>
                </a:solidFill>
                <a:latin typeface="Arial" panose="020B0604020202020204" pitchFamily="34" charset="0"/>
                <a:cs typeface="Arial" panose="020B0604020202020204" pitchFamily="34" charset="0"/>
              </a:rPr>
              <a:t>PPT TEMPLATES</a:t>
            </a:r>
          </a:p>
        </p:txBody>
      </p:sp>
      <p:sp>
        <p:nvSpPr>
          <p:cNvPr id="2" name="Text Placeholder 9"/>
          <p:cNvSpPr>
            <a:spLocks noGrp="1"/>
          </p:cNvSpPr>
          <p:nvPr>
            <p:ph type="body" sz="quarter" idx="10"/>
          </p:nvPr>
        </p:nvSpPr>
        <p:spPr>
          <a:xfrm>
            <a:off x="323529" y="123478"/>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24068474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xmlns="" val="326384894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cSld name="شريحة فارغة">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2166977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a:t>
            </a:fld>
            <a:endParaRPr lang="en-US"/>
          </a:p>
        </p:txBody>
      </p:sp>
    </p:spTree>
    <p:extLst>
      <p:ext uri="{BB962C8B-B14F-4D97-AF65-F5344CB8AC3E}">
        <p14:creationId xmlns:p14="http://schemas.microsoft.com/office/powerpoint/2010/main" xmlns="" val="42892238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2590693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tents slide layout">
    <p:spTree>
      <p:nvGrpSpPr>
        <p:cNvPr id="1" name=""/>
        <p:cNvGrpSpPr/>
        <p:nvPr/>
      </p:nvGrpSpPr>
      <p:grpSpPr>
        <a:xfrm>
          <a:off x="0" y="0"/>
          <a:ext cx="0" cy="0"/>
          <a:chOff x="0" y="0"/>
          <a:chExt cx="0" cy="0"/>
        </a:xfrm>
      </p:grpSpPr>
      <p:sp>
        <p:nvSpPr>
          <p:cNvPr id="2"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478406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Contents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1562045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Agenda slide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3386250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_Taam slide layout">
    <p:spTree>
      <p:nvGrpSpPr>
        <p:cNvPr id="1" name=""/>
        <p:cNvGrpSpPr/>
        <p:nvPr/>
      </p:nvGrpSpPr>
      <p:grpSpPr>
        <a:xfrm>
          <a:off x="0" y="0"/>
          <a:ext cx="0" cy="0"/>
          <a:chOff x="0" y="0"/>
          <a:chExt cx="0" cy="0"/>
        </a:xfrm>
      </p:grpSpPr>
      <p:sp>
        <p:nvSpPr>
          <p:cNvPr id="2" name="Rectangle: Rounded Corners 5">
            <a:extLst>
              <a:ext uri="{FF2B5EF4-FFF2-40B4-BE49-F238E27FC236}">
                <a16:creationId xmlns:a16="http://schemas.microsoft.com/office/drawing/2014/main" xmlns="" id="{921A8F86-52B8-2B87-2E02-D0B3B598D332}"/>
              </a:ext>
            </a:extLst>
          </p:cNvPr>
          <p:cNvSpPr/>
          <p:nvPr userDrawn="1"/>
        </p:nvSpPr>
        <p:spPr>
          <a:xfrm>
            <a:off x="0" y="2047875"/>
            <a:ext cx="12192000" cy="4322763"/>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 name="그림 개체 틀 2"/>
          <p:cNvSpPr>
            <a:spLocks noGrp="1"/>
          </p:cNvSpPr>
          <p:nvPr>
            <p:ph type="pic" sz="quarter" idx="14"/>
          </p:nvPr>
        </p:nvSpPr>
        <p:spPr>
          <a:xfrm>
            <a:off x="7677769" y="1424353"/>
            <a:ext cx="3919283" cy="5161083"/>
          </a:xfrm>
          <a:prstGeom prst="rect">
            <a:avLst/>
          </a:prstGeom>
          <a:solidFill>
            <a:schemeClr val="bg1">
              <a:lumMod val="95000"/>
            </a:schemeClr>
          </a:solidFill>
        </p:spPr>
        <p:txBody>
          <a:bodyPr anchor="ctr"/>
          <a:lstStyle>
            <a:lvl1pPr marL="0" indent="0" algn="ctr">
              <a:buNone/>
              <a:defRPr sz="1200">
                <a:solidFill>
                  <a:schemeClr val="tx1">
                    <a:lumMod val="75000"/>
                    <a:lumOff val="25000"/>
                  </a:schemeClr>
                </a:solidFill>
              </a:defRPr>
            </a:lvl1pPr>
          </a:lstStyle>
          <a:p>
            <a:pPr lvl="0"/>
            <a:r>
              <a:rPr lang="fr-FR" altLang="ko-KR" noProof="0"/>
              <a:t>Cliquez sur l'icône pour ajouter une image</a:t>
            </a:r>
            <a:endParaRPr lang="ko-KR" altLang="en-US" noProof="0" dirty="0"/>
          </a:p>
        </p:txBody>
      </p:sp>
      <p:sp>
        <p:nvSpPr>
          <p:cNvPr id="3" name="Text Placeholder 9"/>
          <p:cNvSpPr>
            <a:spLocks noGrp="1"/>
          </p:cNvSpPr>
          <p:nvPr>
            <p:ph type="body" sz="quarter" idx="10"/>
          </p:nvPr>
        </p:nvSpPr>
        <p:spPr>
          <a:xfrm>
            <a:off x="323529" y="339509"/>
            <a:ext cx="11573197" cy="724247"/>
          </a:xfrm>
          <a:prstGeom prst="rect">
            <a:avLst/>
          </a:prstGeom>
        </p:spPr>
        <p:txBody>
          <a:bodyPr anchor="ctr"/>
          <a:lstStyle>
            <a:lvl1pPr marL="0" indent="0" algn="ctr">
              <a:buNone/>
              <a:defRPr sz="5400" b="0" baseline="0">
                <a:solidFill>
                  <a:schemeClr val="tx1">
                    <a:lumMod val="85000"/>
                    <a:lumOff val="15000"/>
                  </a:schemeClr>
                </a:solidFill>
                <a:latin typeface="+mj-lt"/>
                <a:cs typeface="Arial" pitchFamily="34" charset="0"/>
              </a:defRPr>
            </a:lvl1pPr>
          </a:lstStyle>
          <a:p>
            <a:pPr lvl="0"/>
            <a:r>
              <a:rPr lang="fr-FR" altLang="ko-KR"/>
              <a:t>Modifiez les styles du texte du masque</a:t>
            </a:r>
          </a:p>
        </p:txBody>
      </p:sp>
    </p:spTree>
    <p:extLst>
      <p:ext uri="{BB962C8B-B14F-4D97-AF65-F5344CB8AC3E}">
        <p14:creationId xmlns:p14="http://schemas.microsoft.com/office/powerpoint/2010/main" xmlns="" val="1216611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2.xml"/><Relationship Id="rId13" Type="http://schemas.openxmlformats.org/officeDocument/2006/relationships/slideLayout" Target="../slideLayouts/slideLayout17.xml"/><Relationship Id="rId18" Type="http://schemas.openxmlformats.org/officeDocument/2006/relationships/theme" Target="../theme/theme2.xml"/><Relationship Id="rId3" Type="http://schemas.openxmlformats.org/officeDocument/2006/relationships/slideLayout" Target="../slideLayouts/slideLayout7.xml"/><Relationship Id="rId7" Type="http://schemas.openxmlformats.org/officeDocument/2006/relationships/slideLayout" Target="../slideLayouts/slideLayout11.xml"/><Relationship Id="rId12" Type="http://schemas.openxmlformats.org/officeDocument/2006/relationships/slideLayout" Target="../slideLayouts/slideLayout16.xml"/><Relationship Id="rId17" Type="http://schemas.openxmlformats.org/officeDocument/2006/relationships/slideLayout" Target="../slideLayouts/slideLayout21.xml"/><Relationship Id="rId2" Type="http://schemas.openxmlformats.org/officeDocument/2006/relationships/slideLayout" Target="../slideLayouts/slideLayout6.xml"/><Relationship Id="rId16" Type="http://schemas.openxmlformats.org/officeDocument/2006/relationships/slideLayout" Target="../slideLayouts/slideLayout20.xml"/><Relationship Id="rId1" Type="http://schemas.openxmlformats.org/officeDocument/2006/relationships/slideLayout" Target="../slideLayouts/slideLayout5.xml"/><Relationship Id="rId6" Type="http://schemas.openxmlformats.org/officeDocument/2006/relationships/slideLayout" Target="../slideLayouts/slideLayout10.xml"/><Relationship Id="rId11" Type="http://schemas.openxmlformats.org/officeDocument/2006/relationships/slideLayout" Target="../slideLayouts/slideLayout15.xml"/><Relationship Id="rId5" Type="http://schemas.openxmlformats.org/officeDocument/2006/relationships/slideLayout" Target="../slideLayouts/slideLayout9.xml"/><Relationship Id="rId15" Type="http://schemas.openxmlformats.org/officeDocument/2006/relationships/slideLayout" Target="../slideLayouts/slideLayout19.xml"/><Relationship Id="rId10" Type="http://schemas.openxmlformats.org/officeDocument/2006/relationships/slideLayout" Target="../slideLayouts/slideLayout14.xml"/><Relationship Id="rId4" Type="http://schemas.openxmlformats.org/officeDocument/2006/relationships/slideLayout" Target="../slideLayouts/slideLayout8.xml"/><Relationship Id="rId9" Type="http://schemas.openxmlformats.org/officeDocument/2006/relationships/slideLayout" Target="../slideLayouts/slideLayout13.xml"/><Relationship Id="rId14"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22.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slideLayout" Target="../slideLayouts/slideLayout35.xml"/><Relationship Id="rId18" Type="http://schemas.openxmlformats.org/officeDocument/2006/relationships/theme" Target="../theme/theme4.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17" Type="http://schemas.openxmlformats.org/officeDocument/2006/relationships/slideLayout" Target="../slideLayouts/slideLayout39.xml"/><Relationship Id="rId2" Type="http://schemas.openxmlformats.org/officeDocument/2006/relationships/slideLayout" Target="../slideLayouts/slideLayout24.xml"/><Relationship Id="rId16" Type="http://schemas.openxmlformats.org/officeDocument/2006/relationships/slideLayout" Target="../slideLayouts/slideLayout38.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5" Type="http://schemas.openxmlformats.org/officeDocument/2006/relationships/slideLayout" Target="../slideLayouts/slideLayout3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slideLayout" Target="../slideLayouts/slideLayout3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8" r:id="rId1"/>
    <p:sldLayoutId id="2147483699" r:id="rId2"/>
    <p:sldLayoutId id="2147483719" r:id="rId3"/>
    <p:sldLayoutId id="2147483739" r:id="rId4"/>
  </p:sldLayoutIdLst>
  <p:txStyles>
    <p:titleStyle>
      <a:lvl1pPr algn="l" rtl="0" fontAlgn="base">
        <a:lnSpc>
          <a:spcPct val="90000"/>
        </a:lnSpc>
        <a:spcBef>
          <a:spcPct val="0"/>
        </a:spcBef>
        <a:spcAft>
          <a:spcPct val="0"/>
        </a:spcAft>
        <a:defRPr sz="4400" kern="1200">
          <a:solidFill>
            <a:schemeClr val="tx1"/>
          </a:solidFill>
          <a:latin typeface="+mj-lt"/>
          <a:ea typeface="+mj-ea"/>
          <a:cs typeface="+mj-cs"/>
        </a:defRPr>
      </a:lvl1pPr>
      <a:lvl2pPr algn="l" rtl="0" fontAlgn="base">
        <a:lnSpc>
          <a:spcPct val="90000"/>
        </a:lnSpc>
        <a:spcBef>
          <a:spcPct val="0"/>
        </a:spcBef>
        <a:spcAft>
          <a:spcPct val="0"/>
        </a:spcAft>
        <a:defRPr sz="4400">
          <a:solidFill>
            <a:schemeClr val="tx1"/>
          </a:solidFill>
          <a:latin typeface="Calibri Light" panose="020F0302020204030204" pitchFamily="34" charset="0"/>
        </a:defRPr>
      </a:lvl2pPr>
      <a:lvl3pPr algn="l" rtl="0" fontAlgn="base">
        <a:lnSpc>
          <a:spcPct val="90000"/>
        </a:lnSpc>
        <a:spcBef>
          <a:spcPct val="0"/>
        </a:spcBef>
        <a:spcAft>
          <a:spcPct val="0"/>
        </a:spcAft>
        <a:defRPr sz="4400">
          <a:solidFill>
            <a:schemeClr val="tx1"/>
          </a:solidFill>
          <a:latin typeface="Calibri Light" panose="020F0302020204030204" pitchFamily="34" charset="0"/>
        </a:defRPr>
      </a:lvl3pPr>
      <a:lvl4pPr algn="l" rtl="0" fontAlgn="base">
        <a:lnSpc>
          <a:spcPct val="90000"/>
        </a:lnSpc>
        <a:spcBef>
          <a:spcPct val="0"/>
        </a:spcBef>
        <a:spcAft>
          <a:spcPct val="0"/>
        </a:spcAft>
        <a:defRPr sz="4400">
          <a:solidFill>
            <a:schemeClr val="tx1"/>
          </a:solidFill>
          <a:latin typeface="Calibri Light" panose="020F0302020204030204" pitchFamily="34" charset="0"/>
        </a:defRPr>
      </a:lvl4pPr>
      <a:lvl5pPr algn="l" rtl="0" fontAlgn="base">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00" r:id="rId1"/>
    <p:sldLayoutId id="2147483701" r:id="rId2"/>
    <p:sldLayoutId id="2147483702" r:id="rId3"/>
    <p:sldLayoutId id="2147483703" r:id="rId4"/>
    <p:sldLayoutId id="2147483714" r:id="rId5"/>
    <p:sldLayoutId id="2147483704" r:id="rId6"/>
    <p:sldLayoutId id="2147483705" r:id="rId7"/>
    <p:sldLayoutId id="2147483707" r:id="rId8"/>
    <p:sldLayoutId id="2147483708" r:id="rId9"/>
    <p:sldLayoutId id="2147483717" r:id="rId10"/>
    <p:sldLayoutId id="2147483709" r:id="rId11"/>
    <p:sldLayoutId id="2147483710" r:id="rId12"/>
    <p:sldLayoutId id="2147483711" r:id="rId13"/>
    <p:sldLayoutId id="2147483712" r:id="rId14"/>
    <p:sldLayoutId id="2147483718" r:id="rId15"/>
    <p:sldLayoutId id="2147483720" r:id="rId16"/>
    <p:sldLayoutId id="2147483740" r:id="rId17"/>
  </p:sldLayoutIdLst>
  <p:txStyles>
    <p:titleStyle>
      <a:lvl1pPr algn="l" rtl="0" fontAlgn="base">
        <a:lnSpc>
          <a:spcPct val="90000"/>
        </a:lnSpc>
        <a:spcBef>
          <a:spcPct val="0"/>
        </a:spcBef>
        <a:spcAft>
          <a:spcPct val="0"/>
        </a:spcAft>
        <a:defRPr sz="4400" kern="1200">
          <a:solidFill>
            <a:schemeClr val="tx1"/>
          </a:solidFill>
          <a:latin typeface="+mj-lt"/>
          <a:ea typeface="+mj-ea"/>
          <a:cs typeface="Arial Unicode MS" panose="020B0604020202020204" pitchFamily="34" charset="-128"/>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Unicode MS" panose="020B0604020202020204" pitchFamily="34" charset="-128"/>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Unicode MS" panose="020B0604020202020204" pitchFamily="34" charset="-128"/>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Unicode MS" panose="020B0604020202020204" pitchFamily="34" charset="-128"/>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713" r:id="rId1"/>
  </p:sldLayoutIdLst>
  <p:txStyles>
    <p:titleStyle>
      <a:lvl1pPr algn="l" rtl="0" fontAlgn="base">
        <a:lnSpc>
          <a:spcPct val="90000"/>
        </a:lnSpc>
        <a:spcBef>
          <a:spcPct val="0"/>
        </a:spcBef>
        <a:spcAft>
          <a:spcPct val="0"/>
        </a:spcAft>
        <a:defRPr sz="4400" kern="1200">
          <a:solidFill>
            <a:schemeClr val="tx1"/>
          </a:solidFill>
          <a:latin typeface="+mj-lt"/>
          <a:ea typeface="+mj-ea"/>
          <a:cs typeface="Arial Unicode MS" panose="020B0604020202020204" pitchFamily="34" charset="-128"/>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Unicode MS" panose="020B0604020202020204" pitchFamily="34" charset="-128"/>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Unicode MS" panose="020B0604020202020204" pitchFamily="34" charset="-128"/>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Unicode MS" panose="020B0604020202020204" pitchFamily="34" charset="-128"/>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2032969435"/>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 id="2147483733" r:id="rId12"/>
    <p:sldLayoutId id="2147483734" r:id="rId13"/>
    <p:sldLayoutId id="2147483735" r:id="rId14"/>
    <p:sldLayoutId id="2147483736" r:id="rId15"/>
    <p:sldLayoutId id="2147483737" r:id="rId16"/>
    <p:sldLayoutId id="2147483738" r:id="rId17"/>
  </p:sldLayoutIdLst>
  <p:txStyles>
    <p:titleStyle>
      <a:lvl1pPr algn="l" rtl="0" fontAlgn="base">
        <a:lnSpc>
          <a:spcPct val="90000"/>
        </a:lnSpc>
        <a:spcBef>
          <a:spcPct val="0"/>
        </a:spcBef>
        <a:spcAft>
          <a:spcPct val="0"/>
        </a:spcAft>
        <a:defRPr sz="4400" kern="1200">
          <a:solidFill>
            <a:schemeClr val="tx1"/>
          </a:solidFill>
          <a:latin typeface="+mj-lt"/>
          <a:ea typeface="+mj-ea"/>
          <a:cs typeface="Arial Unicode MS" panose="020B0604020202020204" pitchFamily="34" charset="-128"/>
        </a:defRPr>
      </a:lvl1pPr>
      <a:lvl2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2pPr>
      <a:lvl3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3pPr>
      <a:lvl4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4pPr>
      <a:lvl5pPr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5pPr>
      <a:lvl6pPr marL="4572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6pPr>
      <a:lvl7pPr marL="9144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7pPr>
      <a:lvl8pPr marL="13716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8pPr>
      <a:lvl9pPr marL="1828800" algn="l" rtl="0" fontAlgn="base">
        <a:lnSpc>
          <a:spcPct val="90000"/>
        </a:lnSpc>
        <a:spcBef>
          <a:spcPct val="0"/>
        </a:spcBef>
        <a:spcAft>
          <a:spcPct val="0"/>
        </a:spcAft>
        <a:defRPr sz="4400">
          <a:solidFill>
            <a:schemeClr val="tx1"/>
          </a:solidFill>
          <a:latin typeface="Arial" panose="020B0604020202020204" pitchFamily="34" charset="0"/>
          <a:ea typeface="Arial Unicode MS" panose="020B0604020202020204" pitchFamily="34" charset="-128"/>
          <a:cs typeface="Arial Unicode MS" panose="020B0604020202020204" pitchFamily="34" charset="-128"/>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Arial Unicode MS" panose="020B0604020202020204" pitchFamily="34" charset="-128"/>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Arial Unicode MS" panose="020B0604020202020204" pitchFamily="34" charset="-128"/>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Arial Unicode MS" panose="020B0604020202020204" pitchFamily="34" charset="-128"/>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Arial Unicode MS" panose="020B0604020202020204" pitchFamily="34" charset="-128"/>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1.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endParaRPr lang="fr-FR"/>
          </a:p>
        </p:txBody>
      </p:sp>
      <p:sp>
        <p:nvSpPr>
          <p:cNvPr id="3" name="Sous-titre 2"/>
          <p:cNvSpPr>
            <a:spLocks noGrp="1"/>
          </p:cNvSpPr>
          <p:nvPr>
            <p:ph type="subTitle" idx="1"/>
          </p:nvPr>
        </p:nvSpPr>
        <p:spPr/>
        <p:txBody>
          <a:bodyPr/>
          <a:lstStyle/>
          <a:p>
            <a:endParaRPr lang="fr-FR"/>
          </a:p>
        </p:txBody>
      </p:sp>
      <p:pic>
        <p:nvPicPr>
          <p:cNvPr id="56322" name="Picture 2" descr="https://elearning.centre-univ-mila.dz/a2024/pluginfile.php/65560/course/section/9444/unnamed.jpg?time=1624651795094"/>
          <p:cNvPicPr>
            <a:picLocks noChangeAspect="1" noChangeArrowheads="1"/>
          </p:cNvPicPr>
          <p:nvPr/>
        </p:nvPicPr>
        <p:blipFill>
          <a:blip r:embed="rId2"/>
          <a:srcRect/>
          <a:stretch>
            <a:fillRect/>
          </a:stretch>
        </p:blipFill>
        <p:spPr bwMode="auto">
          <a:xfrm>
            <a:off x="0" y="13648"/>
            <a:ext cx="12192000" cy="6858000"/>
          </a:xfrm>
          <a:prstGeom prst="rect">
            <a:avLst/>
          </a:prstGeom>
          <a:noFill/>
        </p:spPr>
      </p:pic>
      <p:sp>
        <p:nvSpPr>
          <p:cNvPr id="5" name="Rectangle 4"/>
          <p:cNvSpPr/>
          <p:nvPr/>
        </p:nvSpPr>
        <p:spPr>
          <a:xfrm>
            <a:off x="2415655" y="477674"/>
            <a:ext cx="7328846" cy="1631216"/>
          </a:xfrm>
          <a:prstGeom prst="rect">
            <a:avLst/>
          </a:prstGeom>
          <a:solidFill>
            <a:srgbClr val="92D050"/>
          </a:solidFill>
        </p:spPr>
        <p:txBody>
          <a:bodyPr wrap="square">
            <a:spAutoFit/>
          </a:bodyPr>
          <a:lstStyle/>
          <a:p>
            <a:pPr algn="ctr" rtl="1"/>
            <a:r>
              <a:rPr lang="ar-DZ" sz="2000" b="1" dirty="0" smtClean="0">
                <a:solidFill>
                  <a:srgbClr val="FFFF00"/>
                </a:solidFill>
                <a:latin typeface="Sakkal Majalla" pitchFamily="2" charset="-78"/>
                <a:cs typeface="Sakkal Majalla" pitchFamily="2" charset="-78"/>
              </a:rPr>
              <a:t>الجمهــورية الجزائــرية الديمقــراطية الشعبيـــة</a:t>
            </a:r>
            <a:endParaRPr lang="fr-FR" sz="2000" b="1" dirty="0" smtClean="0">
              <a:solidFill>
                <a:srgbClr val="FFFF00"/>
              </a:solidFill>
              <a:latin typeface="Sakkal Majalla" pitchFamily="2" charset="-78"/>
              <a:cs typeface="Sakkal Majalla" pitchFamily="2" charset="-78"/>
            </a:endParaRPr>
          </a:p>
          <a:p>
            <a:pPr algn="ctr"/>
            <a:r>
              <a:rPr lang="ar-DZ" sz="2000" b="1" dirty="0" smtClean="0">
                <a:solidFill>
                  <a:srgbClr val="FFFF00"/>
                </a:solidFill>
                <a:latin typeface="Sakkal Majalla" pitchFamily="2" charset="-78"/>
                <a:cs typeface="Sakkal Majalla" pitchFamily="2" charset="-78"/>
              </a:rPr>
              <a:t>وزارة  التعليم العالي </a:t>
            </a:r>
            <a:r>
              <a:rPr lang="ar-DZ" sz="2000" b="1" dirty="0" err="1" smtClean="0">
                <a:solidFill>
                  <a:srgbClr val="FFFF00"/>
                </a:solidFill>
                <a:latin typeface="Sakkal Majalla" pitchFamily="2" charset="-78"/>
                <a:cs typeface="Sakkal Majalla" pitchFamily="2" charset="-78"/>
              </a:rPr>
              <a:t>و</a:t>
            </a:r>
            <a:r>
              <a:rPr lang="ar-DZ" sz="2000" b="1" dirty="0" smtClean="0">
                <a:solidFill>
                  <a:srgbClr val="FFFF00"/>
                </a:solidFill>
                <a:latin typeface="Sakkal Majalla" pitchFamily="2" charset="-78"/>
                <a:cs typeface="Sakkal Majalla" pitchFamily="2" charset="-78"/>
              </a:rPr>
              <a:t> البحث العلمي</a:t>
            </a:r>
            <a:endParaRPr lang="fr-FR" sz="2000" b="1" dirty="0" smtClean="0">
              <a:solidFill>
                <a:srgbClr val="FFFF00"/>
              </a:solidFill>
              <a:latin typeface="Sakkal Majalla" pitchFamily="2" charset="-78"/>
              <a:cs typeface="Sakkal Majalla" pitchFamily="2" charset="-78"/>
            </a:endParaRPr>
          </a:p>
          <a:p>
            <a:pPr algn="ctr"/>
            <a:r>
              <a:rPr lang="ar-DZ" sz="2000" b="1" dirty="0" smtClean="0">
                <a:solidFill>
                  <a:srgbClr val="FFFF00"/>
                </a:solidFill>
                <a:latin typeface="Sakkal Majalla" pitchFamily="2" charset="-78"/>
                <a:cs typeface="Sakkal Majalla" pitchFamily="2" charset="-78"/>
              </a:rPr>
              <a:t>جامعة محمد </a:t>
            </a:r>
            <a:r>
              <a:rPr lang="ar-DZ" sz="2000" b="1" dirty="0" err="1" smtClean="0">
                <a:solidFill>
                  <a:srgbClr val="FFFF00"/>
                </a:solidFill>
                <a:latin typeface="Sakkal Majalla" pitchFamily="2" charset="-78"/>
                <a:cs typeface="Sakkal Majalla" pitchFamily="2" charset="-78"/>
              </a:rPr>
              <a:t>خيضر</a:t>
            </a:r>
            <a:r>
              <a:rPr lang="ar-DZ" sz="2000" b="1" dirty="0" smtClean="0">
                <a:solidFill>
                  <a:srgbClr val="FFFF00"/>
                </a:solidFill>
                <a:latin typeface="Sakkal Majalla" pitchFamily="2" charset="-78"/>
                <a:cs typeface="Sakkal Majalla" pitchFamily="2" charset="-78"/>
              </a:rPr>
              <a:t> بسكرة</a:t>
            </a:r>
            <a:endParaRPr lang="fr-FR" sz="2000" b="1" dirty="0" smtClean="0">
              <a:solidFill>
                <a:srgbClr val="FFFF00"/>
              </a:solidFill>
              <a:latin typeface="Sakkal Majalla" pitchFamily="2" charset="-78"/>
              <a:cs typeface="Sakkal Majalla" pitchFamily="2" charset="-78"/>
            </a:endParaRPr>
          </a:p>
          <a:p>
            <a:pPr algn="ctr"/>
            <a:r>
              <a:rPr lang="ar-DZ" sz="2000" b="1" dirty="0" smtClean="0">
                <a:solidFill>
                  <a:srgbClr val="FFFF00"/>
                </a:solidFill>
                <a:latin typeface="Sakkal Majalla" pitchFamily="2" charset="-78"/>
                <a:cs typeface="Sakkal Majalla" pitchFamily="2" charset="-78"/>
              </a:rPr>
              <a:t>كلية العلوم الاقتصادية </a:t>
            </a:r>
            <a:r>
              <a:rPr lang="ar-DZ" sz="2000" b="1" dirty="0" err="1" smtClean="0">
                <a:solidFill>
                  <a:srgbClr val="FFFF00"/>
                </a:solidFill>
                <a:latin typeface="Sakkal Majalla" pitchFamily="2" charset="-78"/>
                <a:cs typeface="Sakkal Majalla" pitchFamily="2" charset="-78"/>
              </a:rPr>
              <a:t>و</a:t>
            </a:r>
            <a:r>
              <a:rPr lang="ar-DZ" sz="2000" b="1" dirty="0" smtClean="0">
                <a:solidFill>
                  <a:srgbClr val="FFFF00"/>
                </a:solidFill>
                <a:latin typeface="Sakkal Majalla" pitchFamily="2" charset="-78"/>
                <a:cs typeface="Sakkal Majalla" pitchFamily="2" charset="-78"/>
              </a:rPr>
              <a:t> التجارية </a:t>
            </a:r>
            <a:r>
              <a:rPr lang="ar-DZ" sz="2000" b="1" dirty="0" err="1" smtClean="0">
                <a:solidFill>
                  <a:srgbClr val="FFFF00"/>
                </a:solidFill>
                <a:latin typeface="Sakkal Majalla" pitchFamily="2" charset="-78"/>
                <a:cs typeface="Sakkal Majalla" pitchFamily="2" charset="-78"/>
              </a:rPr>
              <a:t>و</a:t>
            </a:r>
            <a:r>
              <a:rPr lang="ar-DZ" sz="2000" b="1" dirty="0" smtClean="0">
                <a:solidFill>
                  <a:srgbClr val="FFFF00"/>
                </a:solidFill>
                <a:latin typeface="Sakkal Majalla" pitchFamily="2" charset="-78"/>
                <a:cs typeface="Sakkal Majalla" pitchFamily="2" charset="-78"/>
              </a:rPr>
              <a:t> علوم التسيير</a:t>
            </a:r>
            <a:endParaRPr lang="fr-FR" sz="2000" b="1" dirty="0" smtClean="0">
              <a:solidFill>
                <a:srgbClr val="FFFF00"/>
              </a:solidFill>
              <a:latin typeface="Sakkal Majalla" pitchFamily="2" charset="-78"/>
              <a:cs typeface="Sakkal Majalla" pitchFamily="2" charset="-78"/>
            </a:endParaRPr>
          </a:p>
          <a:p>
            <a:pPr algn="ctr"/>
            <a:r>
              <a:rPr lang="ar-DZ" sz="2000" b="1" dirty="0" smtClean="0">
                <a:solidFill>
                  <a:srgbClr val="FFFF00"/>
                </a:solidFill>
                <a:latin typeface="Sakkal Majalla" pitchFamily="2" charset="-78"/>
                <a:cs typeface="Sakkal Majalla" pitchFamily="2" charset="-78"/>
              </a:rPr>
              <a:t>السنة الثانية ليسانس علوم اقتصادية</a:t>
            </a:r>
            <a:endParaRPr lang="fr-FR" sz="2000" b="1" dirty="0">
              <a:solidFill>
                <a:srgbClr val="FFFF00"/>
              </a:solidFill>
              <a:latin typeface="Sakkal Majalla" pitchFamily="2" charset="-78"/>
              <a:cs typeface="Sakkal Majalla" pitchFamily="2" charset="-78"/>
            </a:endParaRPr>
          </a:p>
        </p:txBody>
      </p:sp>
      <p:sp>
        <p:nvSpPr>
          <p:cNvPr id="6" name="Rectangle 5"/>
          <p:cNvSpPr/>
          <p:nvPr/>
        </p:nvSpPr>
        <p:spPr>
          <a:xfrm>
            <a:off x="4312693" y="2402013"/>
            <a:ext cx="3439235" cy="461665"/>
          </a:xfrm>
          <a:prstGeom prst="rect">
            <a:avLst/>
          </a:prstGeom>
          <a:solidFill>
            <a:srgbClr val="FFC000"/>
          </a:solidFill>
        </p:spPr>
        <p:txBody>
          <a:bodyPr wrap="square">
            <a:spAutoFit/>
          </a:bodyPr>
          <a:lstStyle/>
          <a:p>
            <a:pPr algn="ctr" rtl="1"/>
            <a:r>
              <a:rPr lang="ar-DZ" sz="2400" kern="10" dirty="0" smtClean="0">
                <a:ln w="18415" cmpd="sng">
                  <a:solidFill>
                    <a:srgbClr val="FFFFFF"/>
                  </a:solidFill>
                  <a:prstDash val="solid"/>
                </a:ln>
                <a:solidFill>
                  <a:schemeClr val="bg1"/>
                </a:solidFill>
                <a:effectLst>
                  <a:outerShdw blurRad="63500" dir="3600000" algn="tl" rotWithShape="0">
                    <a:srgbClr val="000000">
                      <a:alpha val="70000"/>
                    </a:srgbClr>
                  </a:outerShdw>
                </a:effectLst>
                <a:latin typeface="Sakkal Majalla" pitchFamily="2" charset="-78"/>
                <a:cs typeface="Sakkal Majalla" pitchFamily="2" charset="-78"/>
              </a:rPr>
              <a:t>المحاضرة الثانية</a:t>
            </a:r>
            <a:endParaRPr lang="fr-FR" sz="2400" kern="10" dirty="0">
              <a:ln w="18415" cmpd="sng">
                <a:solidFill>
                  <a:srgbClr val="FFFFFF"/>
                </a:solidFill>
                <a:prstDash val="solid"/>
              </a:ln>
              <a:solidFill>
                <a:schemeClr val="bg1"/>
              </a:solidFill>
              <a:effectLst>
                <a:outerShdw blurRad="63500" dir="3600000" algn="tl" rotWithShape="0">
                  <a:srgbClr val="000000">
                    <a:alpha val="70000"/>
                  </a:srgbClr>
                </a:outerShdw>
              </a:effectLst>
              <a:latin typeface="Sakkal Majalla" pitchFamily="2" charset="-78"/>
              <a:cs typeface="Sakkal Majalla" pitchFamily="2" charset="-78"/>
            </a:endParaRPr>
          </a:p>
        </p:txBody>
      </p:sp>
      <p:sp>
        <p:nvSpPr>
          <p:cNvPr id="7" name="Rectangle 6"/>
          <p:cNvSpPr/>
          <p:nvPr/>
        </p:nvSpPr>
        <p:spPr>
          <a:xfrm>
            <a:off x="750627" y="3138996"/>
            <a:ext cx="8966579" cy="861774"/>
          </a:xfrm>
          <a:prstGeom prst="rect">
            <a:avLst/>
          </a:prstGeom>
          <a:solidFill>
            <a:srgbClr val="FFFF00"/>
          </a:solidFill>
        </p:spPr>
        <p:txBody>
          <a:bodyPr wrap="square">
            <a:spAutoFit/>
          </a:bodyPr>
          <a:lstStyle/>
          <a:p>
            <a:pPr algn="ctr"/>
            <a:r>
              <a:rPr lang="ar-DZ" sz="5000" b="1" dirty="0" smtClean="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Sakkal Majalla" pitchFamily="2" charset="-78"/>
                <a:cs typeface="Sakkal Majalla" pitchFamily="2" charset="-78"/>
              </a:rPr>
              <a:t>أشكال </a:t>
            </a:r>
            <a:r>
              <a:rPr lang="ar-DZ" sz="5000" b="1" dirty="0" err="1" smtClean="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Sakkal Majalla" pitchFamily="2" charset="-78"/>
                <a:cs typeface="Sakkal Majalla" pitchFamily="2" charset="-78"/>
              </a:rPr>
              <a:t>ريادة</a:t>
            </a:r>
            <a:r>
              <a:rPr lang="ar-DZ" sz="5000" b="1" dirty="0" smtClean="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Sakkal Majalla" pitchFamily="2" charset="-78"/>
                <a:cs typeface="Sakkal Majalla" pitchFamily="2" charset="-78"/>
              </a:rPr>
              <a:t> الأعمال </a:t>
            </a:r>
            <a:endParaRPr lang="fr-FR" sz="5000" b="1" dirty="0">
              <a:ln w="19050">
                <a:solidFill>
                  <a:schemeClr val="tx2">
                    <a:tint val="1000"/>
                  </a:schemeClr>
                </a:solidFill>
                <a:prstDash val="solid"/>
              </a:ln>
              <a:solidFill>
                <a:srgbClr val="C00000"/>
              </a:solidFill>
              <a:effectLst>
                <a:outerShdw blurRad="50000" dist="50800" dir="7500000" algn="tl">
                  <a:srgbClr val="000000">
                    <a:shade val="5000"/>
                    <a:alpha val="35000"/>
                  </a:srgbClr>
                </a:outerShdw>
              </a:effectLst>
              <a:latin typeface="Sakkal Majalla" pitchFamily="2" charset="-78"/>
              <a:cs typeface="Sakkal Majalla" pitchFamily="2" charset="-78"/>
            </a:endParaRPr>
          </a:p>
        </p:txBody>
      </p:sp>
      <p:sp>
        <p:nvSpPr>
          <p:cNvPr id="8" name="ZoneTexte 7">
            <a:extLst>
              <a:ext uri="{FF2B5EF4-FFF2-40B4-BE49-F238E27FC236}">
                <a16:creationId xmlns:a16="http://schemas.microsoft.com/office/drawing/2014/main" xmlns="" id="{174EA9F9-2F58-B981-9F09-0F5781E761DD}"/>
              </a:ext>
            </a:extLst>
          </p:cNvPr>
          <p:cNvSpPr txBox="1"/>
          <p:nvPr/>
        </p:nvSpPr>
        <p:spPr>
          <a:xfrm>
            <a:off x="3963174" y="5135919"/>
            <a:ext cx="3197348" cy="1056700"/>
          </a:xfrm>
          <a:prstGeom prst="rect">
            <a:avLst/>
          </a:prstGeom>
          <a:solidFill>
            <a:srgbClr val="FFFF00"/>
          </a:solidFill>
        </p:spPr>
        <p:txBody>
          <a:bodyPr wrap="square">
            <a:spAutoFit/>
          </a:bodyPr>
          <a:lstStyle/>
          <a:p>
            <a:pPr algn="ctr" rtl="1">
              <a:spcAft>
                <a:spcPts val="800"/>
              </a:spcAft>
            </a:pPr>
            <a:r>
              <a:rPr lang="ar-DZ" sz="2800" b="1" dirty="0" smtClean="0">
                <a:solidFill>
                  <a:srgbClr val="C00000"/>
                </a:solidFill>
                <a:effectLst/>
                <a:latin typeface="Sakkal Majalla" pitchFamily="2" charset="-78"/>
                <a:ea typeface="Times New Roman" panose="02020603050405020304" pitchFamily="18" charset="0"/>
                <a:cs typeface="Sakkal Majalla" pitchFamily="2" charset="-78"/>
              </a:rPr>
              <a:t>إعداد </a:t>
            </a:r>
            <a:r>
              <a:rPr lang="ar-DZ" sz="2800" b="1" dirty="0" err="1" smtClean="0">
                <a:solidFill>
                  <a:srgbClr val="C00000"/>
                </a:solidFill>
                <a:effectLst/>
                <a:latin typeface="Sakkal Majalla" pitchFamily="2" charset="-78"/>
                <a:ea typeface="Times New Roman" panose="02020603050405020304" pitchFamily="18" charset="0"/>
                <a:cs typeface="Sakkal Majalla" pitchFamily="2" charset="-78"/>
              </a:rPr>
              <a:t>أ</a:t>
            </a:r>
            <a:r>
              <a:rPr lang="ar-DZ" sz="2800" b="1" dirty="0" smtClean="0">
                <a:solidFill>
                  <a:srgbClr val="C00000"/>
                </a:solidFill>
                <a:effectLst/>
                <a:latin typeface="Sakkal Majalla" pitchFamily="2" charset="-78"/>
                <a:ea typeface="Times New Roman" panose="02020603050405020304" pitchFamily="18" charset="0"/>
                <a:cs typeface="Sakkal Majalla" pitchFamily="2" charset="-78"/>
              </a:rPr>
              <a:t>.د/ </a:t>
            </a:r>
            <a:r>
              <a:rPr lang="ar-DZ" sz="2800" b="1" dirty="0" err="1" smtClean="0">
                <a:solidFill>
                  <a:srgbClr val="C00000"/>
                </a:solidFill>
                <a:latin typeface="Sakkal Majalla" pitchFamily="2" charset="-78"/>
                <a:ea typeface="Times New Roman" panose="02020603050405020304" pitchFamily="18" charset="0"/>
                <a:cs typeface="Sakkal Majalla" pitchFamily="2" charset="-78"/>
              </a:rPr>
              <a:t>خيرالدين</a:t>
            </a:r>
            <a:r>
              <a:rPr lang="ar-DZ" sz="2800" b="1" dirty="0" smtClean="0">
                <a:solidFill>
                  <a:srgbClr val="C00000"/>
                </a:solidFill>
                <a:latin typeface="Sakkal Majalla" pitchFamily="2" charset="-78"/>
                <a:ea typeface="Times New Roman" panose="02020603050405020304" pitchFamily="18" charset="0"/>
                <a:cs typeface="Sakkal Majalla" pitchFamily="2" charset="-78"/>
              </a:rPr>
              <a:t> جمعة</a:t>
            </a:r>
          </a:p>
          <a:p>
            <a:pPr algn="ctr" rtl="1">
              <a:spcAft>
                <a:spcPts val="800"/>
              </a:spcAft>
            </a:pPr>
            <a:r>
              <a:rPr lang="ar-DZ" sz="2800" b="1" dirty="0" smtClean="0">
                <a:solidFill>
                  <a:srgbClr val="C00000"/>
                </a:solidFill>
                <a:effectLst/>
                <a:latin typeface="Sakkal Majalla" pitchFamily="2" charset="-78"/>
                <a:ea typeface="Calibri" panose="020F0502020204030204" pitchFamily="34" charset="0"/>
                <a:cs typeface="Sakkal Majalla" pitchFamily="2" charset="-78"/>
              </a:rPr>
              <a:t>أ.د/ خوني رابح</a:t>
            </a:r>
            <a:endParaRPr lang="fr-FR" sz="2400" b="1" dirty="0">
              <a:effectLst/>
              <a:ea typeface="Calibri" panose="020F0502020204030204" pitchFamily="34" charset="0"/>
              <a:cs typeface="Arial" panose="020B0604020202020204" pitchFamily="34" charset="0"/>
            </a:endParaRPr>
          </a:p>
        </p:txBody>
      </p:sp>
      <p:sp>
        <p:nvSpPr>
          <p:cNvPr id="9" name="ZoneTexte 8">
            <a:extLst>
              <a:ext uri="{FF2B5EF4-FFF2-40B4-BE49-F238E27FC236}">
                <a16:creationId xmlns:a16="http://schemas.microsoft.com/office/drawing/2014/main" xmlns="" id="{14F454A7-C3CF-52E3-0AF7-FE93C4301360}"/>
              </a:ext>
            </a:extLst>
          </p:cNvPr>
          <p:cNvSpPr txBox="1"/>
          <p:nvPr/>
        </p:nvSpPr>
        <p:spPr>
          <a:xfrm>
            <a:off x="3848668" y="6231626"/>
            <a:ext cx="3439235" cy="421654"/>
          </a:xfrm>
          <a:prstGeom prst="rect">
            <a:avLst/>
          </a:prstGeom>
          <a:solidFill>
            <a:srgbClr val="FFC000"/>
          </a:solidFill>
        </p:spPr>
        <p:txBody>
          <a:bodyPr wrap="square">
            <a:spAutoFit/>
          </a:bodyPr>
          <a:lstStyle/>
          <a:p>
            <a:pPr algn="ctr" rtl="1">
              <a:lnSpc>
                <a:spcPct val="107000"/>
              </a:lnSpc>
              <a:spcAft>
                <a:spcPts val="800"/>
              </a:spcAft>
            </a:pPr>
            <a:r>
              <a:rPr lang="ar-SA" sz="2000" b="1" dirty="0">
                <a:solidFill>
                  <a:srgbClr val="C00000"/>
                </a:solidFill>
                <a:effectLst>
                  <a:outerShdw blurRad="38100" dist="38100" dir="2700000" algn="tl">
                    <a:srgbClr val="000000">
                      <a:alpha val="43137"/>
                    </a:srgbClr>
                  </a:outerShdw>
                </a:effectLst>
                <a:latin typeface="Arabic Typesetting" panose="03020402040406030203" pitchFamily="66" charset="-78"/>
                <a:ea typeface="Times New Roman" panose="02020603050405020304" pitchFamily="18" charset="0"/>
                <a:cs typeface="Simplified Arabic" panose="02020603050405020304" pitchFamily="18" charset="-78"/>
              </a:rPr>
              <a:t>السنة </a:t>
            </a:r>
            <a:r>
              <a:rPr lang="ar-SA" sz="2000" b="1" dirty="0" err="1" smtClean="0">
                <a:solidFill>
                  <a:srgbClr val="C00000"/>
                </a:solidFill>
                <a:effectLst>
                  <a:outerShdw blurRad="38100" dist="38100" dir="2700000" algn="tl">
                    <a:srgbClr val="000000">
                      <a:alpha val="43137"/>
                    </a:srgbClr>
                  </a:outerShdw>
                </a:effectLst>
                <a:latin typeface="Arabic Typesetting" panose="03020402040406030203" pitchFamily="66" charset="-78"/>
                <a:ea typeface="Times New Roman" panose="02020603050405020304" pitchFamily="18" charset="0"/>
                <a:cs typeface="Simplified Arabic" panose="02020603050405020304" pitchFamily="18" charset="-78"/>
              </a:rPr>
              <a:t>ال</a:t>
            </a:r>
            <a:r>
              <a:rPr lang="ar-DZ" sz="2000" b="1" dirty="0" smtClean="0">
                <a:solidFill>
                  <a:srgbClr val="C00000"/>
                </a:solidFill>
                <a:effectLst>
                  <a:outerShdw blurRad="38100" dist="38100" dir="2700000" algn="tl">
                    <a:srgbClr val="000000">
                      <a:alpha val="43137"/>
                    </a:srgbClr>
                  </a:outerShdw>
                </a:effectLst>
                <a:latin typeface="Arabic Typesetting" panose="03020402040406030203" pitchFamily="66" charset="-78"/>
                <a:ea typeface="Times New Roman" panose="02020603050405020304" pitchFamily="18" charset="0"/>
                <a:cs typeface="Simplified Arabic" panose="02020603050405020304" pitchFamily="18" charset="-78"/>
              </a:rPr>
              <a:t>جامعي</a:t>
            </a:r>
            <a:r>
              <a:rPr lang="ar-SA" sz="2000" b="1" dirty="0" smtClean="0">
                <a:solidFill>
                  <a:srgbClr val="C00000"/>
                </a:solidFill>
                <a:effectLst>
                  <a:outerShdw blurRad="38100" dist="38100" dir="2700000" algn="tl">
                    <a:srgbClr val="000000">
                      <a:alpha val="43137"/>
                    </a:srgbClr>
                  </a:outerShdw>
                </a:effectLst>
                <a:latin typeface="Arabic Typesetting" panose="03020402040406030203" pitchFamily="66" charset="-78"/>
                <a:ea typeface="Times New Roman" panose="02020603050405020304" pitchFamily="18" charset="0"/>
                <a:cs typeface="Simplified Arabic" panose="02020603050405020304" pitchFamily="18" charset="-78"/>
              </a:rPr>
              <a:t>ة</a:t>
            </a:r>
            <a:r>
              <a:rPr lang="ar-SA" sz="2000" b="1" dirty="0">
                <a:solidFill>
                  <a:srgbClr val="C00000"/>
                </a:solidFill>
                <a:effectLst>
                  <a:outerShdw blurRad="38100" dist="38100" dir="2700000" algn="tl">
                    <a:srgbClr val="000000">
                      <a:alpha val="43137"/>
                    </a:srgbClr>
                  </a:outerShdw>
                </a:effectLst>
                <a:latin typeface="Arabic Typesetting" panose="03020402040406030203" pitchFamily="66" charset="-78"/>
                <a:ea typeface="Times New Roman" panose="02020603050405020304" pitchFamily="18" charset="0"/>
                <a:cs typeface="Simplified Arabic" panose="02020603050405020304" pitchFamily="18" charset="-78"/>
              </a:rPr>
              <a:t>:</a:t>
            </a:r>
            <a:r>
              <a:rPr lang="ar-SA" sz="1400" b="1" dirty="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 </a:t>
            </a:r>
            <a:r>
              <a:rPr lang="ar-SA" sz="1400" b="1" dirty="0" smtClean="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202</a:t>
            </a:r>
            <a:r>
              <a:rPr lang="ar-DZ" sz="1400" b="1" dirty="0" smtClean="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3</a:t>
            </a:r>
            <a:r>
              <a:rPr lang="ar-SA" sz="1400" b="1" dirty="0" smtClean="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 </a:t>
            </a:r>
            <a:r>
              <a:rPr lang="ar-SA" sz="1400" b="1" dirty="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 </a:t>
            </a:r>
            <a:r>
              <a:rPr lang="ar-SA" sz="1400" b="1" dirty="0" smtClean="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202</a:t>
            </a:r>
            <a:r>
              <a:rPr lang="ar-DZ" sz="1400" b="1" dirty="0" smtClean="0">
                <a:solidFill>
                  <a:srgbClr val="C00000"/>
                </a:solidFill>
                <a:effectLst>
                  <a:outerShdw blurRad="38100" dist="38100" dir="2700000" algn="tl">
                    <a:srgbClr val="000000">
                      <a:alpha val="43137"/>
                    </a:srgbClr>
                  </a:outerShdw>
                </a:effectLst>
                <a:latin typeface="Cambria" panose="02040503050406030204" pitchFamily="18" charset="0"/>
                <a:ea typeface="Times New Roman" panose="02020603050405020304" pitchFamily="18" charset="0"/>
                <a:cs typeface="Simplified Arabic" panose="02020603050405020304" pitchFamily="18" charset="-78"/>
              </a:rPr>
              <a:t>4</a:t>
            </a:r>
            <a:endParaRPr lang="fr-FR" sz="1200" dirty="0">
              <a:solidFill>
                <a:srgbClr val="C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9"/>
                                        </p:tgtEl>
                                        <p:attrNameLst>
                                          <p:attrName>style.visibility</p:attrName>
                                        </p:attrNameLst>
                                      </p:cBhvr>
                                      <p:to>
                                        <p:strVal val="visible"/>
                                      </p:to>
                                    </p:set>
                                    <p:anim calcmode="lin" valueType="num">
                                      <p:cBhvr additive="base">
                                        <p:cTn id="12" dur="500" fill="hold"/>
                                        <p:tgtEl>
                                          <p:spTgt spid="9"/>
                                        </p:tgtEl>
                                        <p:attrNameLst>
                                          <p:attrName>ppt_x</p:attrName>
                                        </p:attrNameLst>
                                      </p:cBhvr>
                                      <p:tavLst>
                                        <p:tav tm="0">
                                          <p:val>
                                            <p:strVal val="#ppt_x"/>
                                          </p:val>
                                        </p:tav>
                                        <p:tav tm="100000">
                                          <p:val>
                                            <p:strVal val="#ppt_x"/>
                                          </p:val>
                                        </p:tav>
                                      </p:tavLst>
                                    </p:anim>
                                    <p:anim calcmode="lin" valueType="num">
                                      <p:cBhvr additive="base">
                                        <p:cTn id="13"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A6AC3B4A-9F08-4A40-9562-EEF3A5E5E45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221673"/>
            <a:ext cx="12191999" cy="7079673"/>
          </a:xfrm>
          <a:prstGeom prst="rect">
            <a:avLst/>
          </a:prstGeom>
        </p:spPr>
      </p:pic>
      <p:sp>
        <p:nvSpPr>
          <p:cNvPr id="4" name="Rectangle 3">
            <a:extLst>
              <a:ext uri="{FF2B5EF4-FFF2-40B4-BE49-F238E27FC236}">
                <a16:creationId xmlns:a16="http://schemas.microsoft.com/office/drawing/2014/main" xmlns="" id="{E6E91BC2-6469-781C-C45E-6E6EEB3B96E7}"/>
              </a:ext>
            </a:extLst>
          </p:cNvPr>
          <p:cNvSpPr/>
          <p:nvPr/>
        </p:nvSpPr>
        <p:spPr>
          <a:xfrm>
            <a:off x="-1" y="-194377"/>
            <a:ext cx="12192000" cy="7079673"/>
          </a:xfrm>
          <a:prstGeom prst="rect">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5" name="Espace réservé du texte 2">
            <a:extLst>
              <a:ext uri="{FF2B5EF4-FFF2-40B4-BE49-F238E27FC236}">
                <a16:creationId xmlns:a16="http://schemas.microsoft.com/office/drawing/2014/main" xmlns="" id="{D83763E7-18DF-C874-5B0E-6DDF5DD9B8AD}"/>
              </a:ext>
            </a:extLst>
          </p:cNvPr>
          <p:cNvSpPr txBox="1">
            <a:spLocks/>
          </p:cNvSpPr>
          <p:nvPr/>
        </p:nvSpPr>
        <p:spPr>
          <a:xfrm>
            <a:off x="2770495" y="84443"/>
            <a:ext cx="6182435" cy="748113"/>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lt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lt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lt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rtl="1" eaLnBrk="1" hangingPunct="1">
              <a:buNone/>
            </a:pPr>
            <a:r>
              <a:rPr lang="ar-DZ" sz="3600" b="1" dirty="0"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ثالثا: </a:t>
            </a:r>
            <a:r>
              <a:rPr lang="ar-DZ" sz="3600" b="1" dirty="0" err="1"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المقاولاتية</a:t>
            </a:r>
            <a:r>
              <a:rPr lang="ar-DZ" sz="3600" b="1" dirty="0"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 الداخلية</a:t>
            </a:r>
            <a:endParaRPr lang="fr-FR" sz="3600" b="1" dirty="0">
              <a:solidFill>
                <a:srgbClr val="FFFF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8" name="Hexagone 7">
            <a:extLst>
              <a:ext uri="{FF2B5EF4-FFF2-40B4-BE49-F238E27FC236}">
                <a16:creationId xmlns:a16="http://schemas.microsoft.com/office/drawing/2014/main" xmlns="" id="{C5FEAC76-7AA8-1560-A792-5C46E7C1BC6D}"/>
              </a:ext>
            </a:extLst>
          </p:cNvPr>
          <p:cNvSpPr/>
          <p:nvPr/>
        </p:nvSpPr>
        <p:spPr>
          <a:xfrm>
            <a:off x="777922" y="1527698"/>
            <a:ext cx="10358651" cy="4832159"/>
          </a:xfrm>
          <a:prstGeom prst="hexagon">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xmlns="" id="{75C63C13-70E6-8200-30A5-75E34AB91F10}"/>
              </a:ext>
            </a:extLst>
          </p:cNvPr>
          <p:cNvSpPr txBox="1"/>
          <p:nvPr/>
        </p:nvSpPr>
        <p:spPr>
          <a:xfrm>
            <a:off x="1132764" y="1472721"/>
            <a:ext cx="9335069" cy="5816977"/>
          </a:xfrm>
          <a:prstGeom prst="rect">
            <a:avLst/>
          </a:prstGeom>
          <a:noFill/>
        </p:spPr>
        <p:txBody>
          <a:bodyPr wrap="square">
            <a:spAutoFit/>
          </a:bodyPr>
          <a:lstStyle/>
          <a:p>
            <a:pPr lvl="0" algn="ctr" rtl="1">
              <a:lnSpc>
                <a:spcPct val="150000"/>
              </a:lnSpc>
              <a:buFont typeface="Wingdings" pitchFamily="2" charset="2"/>
              <a:buChar char="q"/>
            </a:pPr>
            <a:r>
              <a:rPr lang="ar-DZ" sz="3600" b="1" dirty="0" smtClean="0">
                <a:solidFill>
                  <a:srgbClr val="FFFF00"/>
                </a:solidFill>
                <a:latin typeface="Sakkal Majalla" pitchFamily="2" charset="-78"/>
                <a:cs typeface="Sakkal Majalla" pitchFamily="2" charset="-78"/>
              </a:rPr>
              <a:t>تعني </a:t>
            </a:r>
            <a:r>
              <a:rPr lang="ar-DZ" sz="3600" b="1" dirty="0" err="1" smtClean="0">
                <a:solidFill>
                  <a:srgbClr val="FFFF00"/>
                </a:solidFill>
                <a:latin typeface="Sakkal Majalla" pitchFamily="2" charset="-78"/>
                <a:cs typeface="Sakkal Majalla" pitchFamily="2" charset="-78"/>
              </a:rPr>
              <a:t>المقاولاتية</a:t>
            </a:r>
            <a:r>
              <a:rPr lang="ar-DZ" sz="3600" b="1" dirty="0" smtClean="0">
                <a:solidFill>
                  <a:srgbClr val="FFFF00"/>
                </a:solidFill>
                <a:latin typeface="Sakkal Majalla" pitchFamily="2" charset="-78"/>
                <a:cs typeface="Sakkal Majalla" pitchFamily="2" charset="-78"/>
              </a:rPr>
              <a:t> الداخلية إقامة مشاريع داخل المؤسسة الأصلية تعتبر </a:t>
            </a:r>
            <a:r>
              <a:rPr lang="ar-DZ" sz="3600" b="1" dirty="0" err="1" smtClean="0">
                <a:solidFill>
                  <a:srgbClr val="FFFF00"/>
                </a:solidFill>
                <a:latin typeface="Sakkal Majalla" pitchFamily="2" charset="-78"/>
                <a:cs typeface="Sakkal Majalla" pitchFamily="2" charset="-78"/>
              </a:rPr>
              <a:t>المقاولاتية</a:t>
            </a:r>
            <a:r>
              <a:rPr lang="ar-DZ" sz="3600" b="1" dirty="0" smtClean="0">
                <a:solidFill>
                  <a:srgbClr val="FFFF00"/>
                </a:solidFill>
                <a:latin typeface="Sakkal Majalla" pitchFamily="2" charset="-78"/>
                <a:cs typeface="Sakkal Majalla" pitchFamily="2" charset="-78"/>
              </a:rPr>
              <a:t> الداخلية مخرجا للمؤسسات </a:t>
            </a:r>
            <a:r>
              <a:rPr lang="ar-DZ" sz="3600" b="1" dirty="0" smtClean="0">
                <a:solidFill>
                  <a:srgbClr val="FFFF00"/>
                </a:solidFill>
                <a:latin typeface="Sakkal Majalla" pitchFamily="2" charset="-78"/>
                <a:cs typeface="Sakkal Majalla" pitchFamily="2" charset="-78"/>
              </a:rPr>
              <a:t>يُمكِّنها </a:t>
            </a:r>
            <a:r>
              <a:rPr lang="ar-DZ" sz="3600" b="1" dirty="0" smtClean="0">
                <a:solidFill>
                  <a:srgbClr val="FFFF00"/>
                </a:solidFill>
                <a:latin typeface="Sakkal Majalla" pitchFamily="2" charset="-78"/>
                <a:cs typeface="Sakkal Majalla" pitchFamily="2" charset="-78"/>
              </a:rPr>
              <a:t>من تفادي الانعكاسات السلبية لتزايد ميول الأفراد إلى العمل الحر والاستقلالية حيث وجدت هذه الأخيرة في اللجوء إلى المبادرة بإنشاء مشاريع جديدة إلى جانب مشاريعها السابقة والتي لا تتطلب بالضرورة إنشاء مؤسسات جديدة.</a:t>
            </a:r>
          </a:p>
          <a:p>
            <a:pPr lvl="0" algn="r" rtl="1">
              <a:lnSpc>
                <a:spcPct val="150000"/>
              </a:lnSpc>
              <a:buFont typeface="Wingdings" pitchFamily="2" charset="2"/>
              <a:buChar char="v"/>
            </a:pPr>
            <a:endParaRPr lang="fr-FR" sz="3200" b="1" dirty="0">
              <a:solidFill>
                <a:srgbClr val="FFFF00"/>
              </a:solidFill>
              <a:latin typeface="Sakkal Majalla" pitchFamily="2" charset="-78"/>
              <a:cs typeface="Sakkal Majalla" pitchFamily="2" charset="-78"/>
            </a:endParaRPr>
          </a:p>
        </p:txBody>
      </p:sp>
      <p:sp>
        <p:nvSpPr>
          <p:cNvPr id="9" name="Isosceles Triangle 13">
            <a:extLst>
              <a:ext uri="{FF2B5EF4-FFF2-40B4-BE49-F238E27FC236}">
                <a16:creationId xmlns:a16="http://schemas.microsoft.com/office/drawing/2014/main" xmlns="" id="{2BF8AD01-4F1A-C73F-2DB3-3BFF50DEF515}"/>
              </a:ext>
            </a:extLst>
          </p:cNvPr>
          <p:cNvSpPr/>
          <p:nvPr/>
        </p:nvSpPr>
        <p:spPr>
          <a:xfrm rot="12676761">
            <a:off x="7442599" y="588737"/>
            <a:ext cx="686815" cy="1095211"/>
          </a:xfrm>
          <a:custGeom>
            <a:avLst/>
            <a:gdLst/>
            <a:ahLst/>
            <a:cxnLst/>
            <a:rect l="l" t="t" r="r" b="b"/>
            <a:pathLst>
              <a:path w="1613569" h="3195455">
                <a:moveTo>
                  <a:pt x="1348422" y="2012960"/>
                </a:moveTo>
                <a:lnTo>
                  <a:pt x="264249" y="2012960"/>
                </a:lnTo>
                <a:cubicBezTo>
                  <a:pt x="99656" y="1932015"/>
                  <a:pt x="172" y="1814225"/>
                  <a:pt x="0" y="1686651"/>
                </a:cubicBezTo>
                <a:lnTo>
                  <a:pt x="716785" y="1678553"/>
                </a:lnTo>
                <a:lnTo>
                  <a:pt x="716785" y="360000"/>
                </a:lnTo>
                <a:lnTo>
                  <a:pt x="716785" y="355479"/>
                </a:lnTo>
                <a:lnTo>
                  <a:pt x="717916" y="355479"/>
                </a:lnTo>
                <a:lnTo>
                  <a:pt x="806785" y="0"/>
                </a:lnTo>
                <a:lnTo>
                  <a:pt x="895655" y="355479"/>
                </a:lnTo>
                <a:lnTo>
                  <a:pt x="896785" y="355479"/>
                </a:lnTo>
                <a:lnTo>
                  <a:pt x="896785" y="360000"/>
                </a:lnTo>
                <a:lnTo>
                  <a:pt x="896785" y="1676520"/>
                </a:lnTo>
                <a:lnTo>
                  <a:pt x="1612906" y="1668429"/>
                </a:lnTo>
                <a:cubicBezTo>
                  <a:pt x="1622778" y="1802631"/>
                  <a:pt x="1521918" y="1928220"/>
                  <a:pt x="1348422" y="2012960"/>
                </a:cubicBezTo>
                <a:close/>
                <a:moveTo>
                  <a:pt x="1175921" y="2908428"/>
                </a:moveTo>
                <a:lnTo>
                  <a:pt x="437641" y="2908428"/>
                </a:lnTo>
                <a:lnTo>
                  <a:pt x="250570" y="2083962"/>
                </a:lnTo>
                <a:lnTo>
                  <a:pt x="1362992" y="2083962"/>
                </a:lnTo>
                <a:close/>
                <a:moveTo>
                  <a:pt x="1155969" y="3195455"/>
                </a:moveTo>
                <a:lnTo>
                  <a:pt x="457593" y="3195455"/>
                </a:lnTo>
                <a:cubicBezTo>
                  <a:pt x="397940" y="3195455"/>
                  <a:pt x="349581" y="3147096"/>
                  <a:pt x="349581" y="3087443"/>
                </a:cubicBezTo>
                <a:cubicBezTo>
                  <a:pt x="349581" y="3027790"/>
                  <a:pt x="397940" y="2979431"/>
                  <a:pt x="457593" y="2979431"/>
                </a:cubicBezTo>
                <a:lnTo>
                  <a:pt x="1155969" y="2979431"/>
                </a:lnTo>
                <a:cubicBezTo>
                  <a:pt x="1215622" y="2979431"/>
                  <a:pt x="1263981" y="3027790"/>
                  <a:pt x="1263981" y="3087443"/>
                </a:cubicBezTo>
                <a:cubicBezTo>
                  <a:pt x="1263981" y="3147096"/>
                  <a:pt x="1215622" y="3195455"/>
                  <a:pt x="1155969" y="3195455"/>
                </a:cubicBezTo>
                <a:close/>
              </a:path>
            </a:pathLst>
          </a:custGeom>
          <a:solidFill>
            <a:schemeClr val="accent6"/>
          </a:solidFill>
          <a:ln>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endParaRPr lang="ko-KR" altLang="en-US" sz="2700"/>
          </a:p>
        </p:txBody>
      </p:sp>
    </p:spTree>
    <p:extLst>
      <p:ext uri="{BB962C8B-B14F-4D97-AF65-F5344CB8AC3E}">
        <p14:creationId xmlns:p14="http://schemas.microsoft.com/office/powerpoint/2010/main" xmlns="" val="304250955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par>
                          <p:cTn id="21" fill="hold">
                            <p:stCondLst>
                              <p:cond delay="2000"/>
                            </p:stCondLst>
                            <p:childTnLst>
                              <p:par>
                                <p:cTn id="22" presetID="2" presetClass="entr" presetSubtype="4"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par>
                          <p:cTn id="26" fill="hold">
                            <p:stCondLst>
                              <p:cond delay="2500"/>
                            </p:stCondLst>
                            <p:childTnLst>
                              <p:par>
                                <p:cTn id="27" presetID="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2" presetClass="entr" presetSubtype="4"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7" grpId="0"/>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xmlns="" id="{6A5EBB1A-0187-4D95-AB81-E75BDBF65498}"/>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 y="1426101"/>
            <a:ext cx="12191999" cy="5143500"/>
          </a:xfrm>
          <a:prstGeom prst="rect">
            <a:avLst/>
          </a:prstGeom>
        </p:spPr>
      </p:pic>
      <p:sp>
        <p:nvSpPr>
          <p:cNvPr id="8" name="Rectangle 7">
            <a:extLst>
              <a:ext uri="{FF2B5EF4-FFF2-40B4-BE49-F238E27FC236}">
                <a16:creationId xmlns:a16="http://schemas.microsoft.com/office/drawing/2014/main" xmlns="" id="{933C4781-A515-69BA-3300-80E84245A2F6}"/>
              </a:ext>
            </a:extLst>
          </p:cNvPr>
          <p:cNvSpPr/>
          <p:nvPr/>
        </p:nvSpPr>
        <p:spPr>
          <a:xfrm>
            <a:off x="-1" y="0"/>
            <a:ext cx="12192000" cy="6899429"/>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10" name="ZoneTexte 9">
            <a:extLst>
              <a:ext uri="{FF2B5EF4-FFF2-40B4-BE49-F238E27FC236}">
                <a16:creationId xmlns:a16="http://schemas.microsoft.com/office/drawing/2014/main" xmlns="" id="{514C5A6A-EE95-3846-1333-589FC2259133}"/>
              </a:ext>
            </a:extLst>
          </p:cNvPr>
          <p:cNvSpPr txBox="1"/>
          <p:nvPr/>
        </p:nvSpPr>
        <p:spPr>
          <a:xfrm>
            <a:off x="239696" y="1491287"/>
            <a:ext cx="11712606" cy="4031873"/>
          </a:xfrm>
          <a:prstGeom prst="rect">
            <a:avLst/>
          </a:prstGeom>
          <a:noFill/>
        </p:spPr>
        <p:txBody>
          <a:bodyPr wrap="square">
            <a:spAutoFit/>
          </a:bodyPr>
          <a:lstStyle/>
          <a:p>
            <a:pPr algn="justLow" rtl="1"/>
            <a:r>
              <a:rPr lang="ar-DZ" sz="4000" dirty="0" smtClean="0">
                <a:solidFill>
                  <a:srgbClr val="FFFF00"/>
                </a:solidFill>
                <a:latin typeface="Sakkal Majalla" pitchFamily="2" charset="-78"/>
                <a:cs typeface="Sakkal Majalla" pitchFamily="2" charset="-78"/>
              </a:rPr>
              <a:t>          </a:t>
            </a:r>
            <a:r>
              <a:rPr lang="ar-DZ" sz="5400" dirty="0" smtClean="0">
                <a:solidFill>
                  <a:srgbClr val="FFFF00"/>
                </a:solidFill>
                <a:latin typeface="Sakkal Majalla" pitchFamily="2" charset="-78"/>
                <a:cs typeface="Sakkal Majalla" pitchFamily="2" charset="-78"/>
              </a:rPr>
              <a:t>يهدف نشاط </a:t>
            </a:r>
            <a:r>
              <a:rPr lang="ar-DZ" sz="5400" dirty="0" err="1" smtClean="0">
                <a:solidFill>
                  <a:srgbClr val="FFFF00"/>
                </a:solidFill>
                <a:latin typeface="Sakkal Majalla" pitchFamily="2" charset="-78"/>
                <a:cs typeface="Sakkal Majalla" pitchFamily="2" charset="-78"/>
              </a:rPr>
              <a:t>ريادة</a:t>
            </a:r>
            <a:r>
              <a:rPr lang="ar-DZ" sz="5400" dirty="0" smtClean="0">
                <a:solidFill>
                  <a:srgbClr val="FFFF00"/>
                </a:solidFill>
                <a:latin typeface="Sakkal Majalla" pitchFamily="2" charset="-78"/>
                <a:cs typeface="Sakkal Majalla" pitchFamily="2" charset="-78"/>
              </a:rPr>
              <a:t> الأعمال إلى </a:t>
            </a:r>
            <a:r>
              <a:rPr lang="ar-DZ" sz="5400" dirty="0" err="1" smtClean="0">
                <a:solidFill>
                  <a:srgbClr val="FFFF00"/>
                </a:solidFill>
                <a:latin typeface="Sakkal Majalla" pitchFamily="2" charset="-78"/>
                <a:cs typeface="Sakkal Majalla" pitchFamily="2" charset="-78"/>
              </a:rPr>
              <a:t>انشاء</a:t>
            </a:r>
            <a:r>
              <a:rPr lang="ar-DZ" sz="5400" dirty="0" smtClean="0">
                <a:solidFill>
                  <a:srgbClr val="FFFF00"/>
                </a:solidFill>
                <a:latin typeface="Sakkal Majalla" pitchFamily="2" charset="-78"/>
                <a:cs typeface="Sakkal Majalla" pitchFamily="2" charset="-78"/>
              </a:rPr>
              <a:t> المؤسسات،  فعملية </a:t>
            </a:r>
            <a:r>
              <a:rPr lang="ar-DZ" sz="5400" dirty="0" err="1" smtClean="0">
                <a:solidFill>
                  <a:srgbClr val="FFFF00"/>
                </a:solidFill>
                <a:latin typeface="Sakkal Majalla" pitchFamily="2" charset="-78"/>
                <a:cs typeface="Sakkal Majalla" pitchFamily="2" charset="-78"/>
              </a:rPr>
              <a:t>الانشاء</a:t>
            </a:r>
            <a:r>
              <a:rPr lang="ar-DZ" sz="5400" dirty="0" smtClean="0">
                <a:solidFill>
                  <a:srgbClr val="FFFF00"/>
                </a:solidFill>
                <a:latin typeface="Sakkal Majalla" pitchFamily="2" charset="-78"/>
                <a:cs typeface="Sakkal Majalla" pitchFamily="2" charset="-78"/>
              </a:rPr>
              <a:t> تعتبر معقدة </a:t>
            </a:r>
            <a:r>
              <a:rPr lang="ar-DZ" sz="5400" dirty="0" err="1" smtClean="0">
                <a:solidFill>
                  <a:srgbClr val="FFFF00"/>
                </a:solidFill>
                <a:latin typeface="Sakkal Majalla" pitchFamily="2" charset="-78"/>
                <a:cs typeface="Sakkal Majalla" pitchFamily="2" charset="-78"/>
              </a:rPr>
              <a:t>و</a:t>
            </a:r>
            <a:r>
              <a:rPr lang="ar-DZ" sz="5400" dirty="0" smtClean="0">
                <a:solidFill>
                  <a:srgbClr val="FFFF00"/>
                </a:solidFill>
                <a:latin typeface="Sakkal Majalla" pitchFamily="2" charset="-78"/>
                <a:cs typeface="Sakkal Majalla" pitchFamily="2" charset="-78"/>
              </a:rPr>
              <a:t> غير متجانسة تختلف من مقاول إلى آخر حسب الظروف ، </a:t>
            </a:r>
            <a:r>
              <a:rPr lang="ar-DZ" sz="5400" dirty="0" err="1" smtClean="0">
                <a:solidFill>
                  <a:srgbClr val="FFFF00"/>
                </a:solidFill>
                <a:latin typeface="Sakkal Majalla" pitchFamily="2" charset="-78"/>
                <a:cs typeface="Sakkal Majalla" pitchFamily="2" charset="-78"/>
              </a:rPr>
              <a:t>الامكانيات</a:t>
            </a:r>
            <a:r>
              <a:rPr lang="ar-DZ" sz="5400" dirty="0" smtClean="0">
                <a:solidFill>
                  <a:srgbClr val="FFFF00"/>
                </a:solidFill>
                <a:latin typeface="Sakkal Majalla" pitchFamily="2" charset="-78"/>
                <a:cs typeface="Sakkal Majalla" pitchFamily="2" charset="-78"/>
              </a:rPr>
              <a:t> و المهارات.</a:t>
            </a:r>
          </a:p>
          <a:p>
            <a:pPr algn="justLow" rtl="1"/>
            <a:r>
              <a:rPr lang="ar-DZ" sz="5400" dirty="0" smtClean="0">
                <a:solidFill>
                  <a:srgbClr val="FFFF00"/>
                </a:solidFill>
                <a:latin typeface="Sakkal Majalla" pitchFamily="2" charset="-78"/>
                <a:cs typeface="Sakkal Majalla" pitchFamily="2" charset="-78"/>
              </a:rPr>
              <a:t>   تأخذ عملية </a:t>
            </a:r>
            <a:r>
              <a:rPr lang="ar-DZ" sz="5400" dirty="0" err="1" smtClean="0">
                <a:solidFill>
                  <a:srgbClr val="FFFF00"/>
                </a:solidFill>
                <a:latin typeface="Sakkal Majalla" pitchFamily="2" charset="-78"/>
                <a:cs typeface="Sakkal Majalla" pitchFamily="2" charset="-78"/>
              </a:rPr>
              <a:t>الانشاء</a:t>
            </a:r>
            <a:r>
              <a:rPr lang="ar-DZ" sz="5400" dirty="0" smtClean="0">
                <a:solidFill>
                  <a:srgbClr val="FFFF00"/>
                </a:solidFill>
                <a:latin typeface="Sakkal Majalla" pitchFamily="2" charset="-78"/>
                <a:cs typeface="Sakkal Majalla" pitchFamily="2" charset="-78"/>
              </a:rPr>
              <a:t> أحد الأشكال التالية.</a:t>
            </a:r>
            <a:endParaRPr lang="fr-FR" sz="5400" dirty="0" smtClean="0">
              <a:solidFill>
                <a:srgbClr val="FFFF00"/>
              </a:solidFill>
              <a:latin typeface="Sakkal Majalla" pitchFamily="2" charset="-78"/>
              <a:cs typeface="Sakkal Majalla" pitchFamily="2" charset="-78"/>
            </a:endParaRPr>
          </a:p>
          <a:p>
            <a:pPr algn="justLow" rtl="1"/>
            <a:r>
              <a:rPr lang="ar-DZ" sz="4000" dirty="0" smtClean="0"/>
              <a:t>.</a:t>
            </a:r>
            <a:endParaRPr lang="fr-FR" sz="4000" b="1" dirty="0">
              <a:solidFill>
                <a:schemeClr val="bg1"/>
              </a:solidFill>
            </a:endParaRPr>
          </a:p>
        </p:txBody>
      </p:sp>
      <p:sp>
        <p:nvSpPr>
          <p:cNvPr id="3" name="Espace réservé du texte 2">
            <a:extLst>
              <a:ext uri="{FF2B5EF4-FFF2-40B4-BE49-F238E27FC236}">
                <a16:creationId xmlns:a16="http://schemas.microsoft.com/office/drawing/2014/main" xmlns="" id="{B92D7DC5-3599-72A4-EA2E-241BA7D330F6}"/>
              </a:ext>
            </a:extLst>
          </p:cNvPr>
          <p:cNvSpPr>
            <a:spLocks noGrp="1"/>
          </p:cNvSpPr>
          <p:nvPr>
            <p:ph type="body" sz="quarter" idx="10"/>
          </p:nvPr>
        </p:nvSpPr>
        <p:spPr>
          <a:xfrm>
            <a:off x="3719745" y="288399"/>
            <a:ext cx="3578349" cy="903365"/>
          </a:xfr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a:lstStyle/>
          <a:p>
            <a:r>
              <a:rPr lang="ar-DZ" b="1" dirty="0" smtClean="0">
                <a:solidFill>
                  <a:srgbClr val="FFFF00"/>
                </a:solidFill>
                <a:effectLst>
                  <a:outerShdw blurRad="38100" dist="38100" dir="2700000" algn="tl">
                    <a:srgbClr val="000000">
                      <a:alpha val="43137"/>
                    </a:srgbClr>
                  </a:outerShdw>
                </a:effectLst>
              </a:rPr>
              <a:t>مقدمــــــــــة</a:t>
            </a:r>
            <a:endParaRPr lang="fr-FR" b="1" dirty="0">
              <a:solidFill>
                <a:srgbClr val="FFFF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xmlns="" val="925707380"/>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after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wipe(down)">
                                      <p:cBhvr>
                                        <p:cTn id="7" dur="580">
                                          <p:stCondLst>
                                            <p:cond delay="0"/>
                                          </p:stCondLst>
                                        </p:cTn>
                                        <p:tgtEl>
                                          <p:spTgt spid="3">
                                            <p:bg/>
                                          </p:spTgt>
                                        </p:tgtEl>
                                      </p:cBhvr>
                                    </p:animEffect>
                                    <p:anim calcmode="lin" valueType="num">
                                      <p:cBhvr>
                                        <p:cTn id="8" dur="1822" tmFilter="0,0; 0.14,0.36; 0.43,0.73; 0.71,0.91; 1.0,1.0">
                                          <p:stCondLst>
                                            <p:cond delay="0"/>
                                          </p:stCondLst>
                                        </p:cTn>
                                        <p:tgtEl>
                                          <p:spTgt spid="3">
                                            <p:bg/>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bg/>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bg/>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bg/>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bg/>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bg/>
                                          </p:spTgt>
                                        </p:tgtEl>
                                      </p:cBhvr>
                                      <p:to x="100000" y="60000"/>
                                    </p:animScale>
                                    <p:animScale>
                                      <p:cBhvr>
                                        <p:cTn id="14" dur="166" decel="50000">
                                          <p:stCondLst>
                                            <p:cond delay="676"/>
                                          </p:stCondLst>
                                        </p:cTn>
                                        <p:tgtEl>
                                          <p:spTgt spid="3">
                                            <p:bg/>
                                          </p:spTgt>
                                        </p:tgtEl>
                                      </p:cBhvr>
                                      <p:to x="100000" y="100000"/>
                                    </p:animScale>
                                    <p:animScale>
                                      <p:cBhvr>
                                        <p:cTn id="15" dur="26">
                                          <p:stCondLst>
                                            <p:cond delay="1312"/>
                                          </p:stCondLst>
                                        </p:cTn>
                                        <p:tgtEl>
                                          <p:spTgt spid="3">
                                            <p:bg/>
                                          </p:spTgt>
                                        </p:tgtEl>
                                      </p:cBhvr>
                                      <p:to x="100000" y="80000"/>
                                    </p:animScale>
                                    <p:animScale>
                                      <p:cBhvr>
                                        <p:cTn id="16" dur="166" decel="50000">
                                          <p:stCondLst>
                                            <p:cond delay="1338"/>
                                          </p:stCondLst>
                                        </p:cTn>
                                        <p:tgtEl>
                                          <p:spTgt spid="3">
                                            <p:bg/>
                                          </p:spTgt>
                                        </p:tgtEl>
                                      </p:cBhvr>
                                      <p:to x="100000" y="100000"/>
                                    </p:animScale>
                                    <p:animScale>
                                      <p:cBhvr>
                                        <p:cTn id="17" dur="26">
                                          <p:stCondLst>
                                            <p:cond delay="1642"/>
                                          </p:stCondLst>
                                        </p:cTn>
                                        <p:tgtEl>
                                          <p:spTgt spid="3">
                                            <p:bg/>
                                          </p:spTgt>
                                        </p:tgtEl>
                                      </p:cBhvr>
                                      <p:to x="100000" y="90000"/>
                                    </p:animScale>
                                    <p:animScale>
                                      <p:cBhvr>
                                        <p:cTn id="18" dur="166" decel="50000">
                                          <p:stCondLst>
                                            <p:cond delay="1668"/>
                                          </p:stCondLst>
                                        </p:cTn>
                                        <p:tgtEl>
                                          <p:spTgt spid="3">
                                            <p:bg/>
                                          </p:spTgt>
                                        </p:tgtEl>
                                      </p:cBhvr>
                                      <p:to x="100000" y="100000"/>
                                    </p:animScale>
                                    <p:animScale>
                                      <p:cBhvr>
                                        <p:cTn id="19" dur="26">
                                          <p:stCondLst>
                                            <p:cond delay="1808"/>
                                          </p:stCondLst>
                                        </p:cTn>
                                        <p:tgtEl>
                                          <p:spTgt spid="3">
                                            <p:bg/>
                                          </p:spTgt>
                                        </p:tgtEl>
                                      </p:cBhvr>
                                      <p:to x="100000" y="95000"/>
                                    </p:animScale>
                                    <p:animScale>
                                      <p:cBhvr>
                                        <p:cTn id="20" dur="166" decel="50000">
                                          <p:stCondLst>
                                            <p:cond delay="1834"/>
                                          </p:stCondLst>
                                        </p:cTn>
                                        <p:tgtEl>
                                          <p:spTgt spid="3">
                                            <p:bg/>
                                          </p:spTgt>
                                        </p:tgtEl>
                                      </p:cBhvr>
                                      <p:to x="100000" y="100000"/>
                                    </p:animScale>
                                  </p:childTnLst>
                                </p:cTn>
                              </p:par>
                            </p:childTnLst>
                          </p:cTn>
                        </p:par>
                        <p:par>
                          <p:cTn id="21" fill="hold">
                            <p:stCondLst>
                              <p:cond delay="2000"/>
                            </p:stCondLst>
                            <p:childTnLst>
                              <p:par>
                                <p:cTn id="22" presetID="26" presetClass="entr" presetSubtype="0" fill="hold" grpId="0" nodeType="afterEffect">
                                  <p:stCondLst>
                                    <p:cond delay="0"/>
                                  </p:stCondLst>
                                  <p:childTnLst>
                                    <p:set>
                                      <p:cBhvr>
                                        <p:cTn id="23" dur="1" fill="hold">
                                          <p:stCondLst>
                                            <p:cond delay="0"/>
                                          </p:stCondLst>
                                        </p:cTn>
                                        <p:tgtEl>
                                          <p:spTgt spid="3">
                                            <p:txEl>
                                              <p:pRg st="0" end="0"/>
                                            </p:txEl>
                                          </p:spTgt>
                                        </p:tgtEl>
                                        <p:attrNameLst>
                                          <p:attrName>style.visibility</p:attrName>
                                        </p:attrNameLst>
                                      </p:cBhvr>
                                      <p:to>
                                        <p:strVal val="visible"/>
                                      </p:to>
                                    </p:set>
                                    <p:animEffect transition="in" filter="wipe(down)">
                                      <p:cBhvr>
                                        <p:cTn id="24" dur="580">
                                          <p:stCondLst>
                                            <p:cond delay="0"/>
                                          </p:stCondLst>
                                        </p:cTn>
                                        <p:tgtEl>
                                          <p:spTgt spid="3">
                                            <p:txEl>
                                              <p:pRg st="0" end="0"/>
                                            </p:txEl>
                                          </p:spTgt>
                                        </p:tgtEl>
                                      </p:cBhvr>
                                    </p:animEffect>
                                    <p:anim calcmode="lin" valueType="num">
                                      <p:cBhvr>
                                        <p:cTn id="25"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26"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27"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28"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9"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30" dur="26">
                                          <p:stCondLst>
                                            <p:cond delay="650"/>
                                          </p:stCondLst>
                                        </p:cTn>
                                        <p:tgtEl>
                                          <p:spTgt spid="3">
                                            <p:txEl>
                                              <p:pRg st="0" end="0"/>
                                            </p:txEl>
                                          </p:spTgt>
                                        </p:tgtEl>
                                      </p:cBhvr>
                                      <p:to x="100000" y="60000"/>
                                    </p:animScale>
                                    <p:animScale>
                                      <p:cBhvr>
                                        <p:cTn id="31" dur="166" decel="50000">
                                          <p:stCondLst>
                                            <p:cond delay="676"/>
                                          </p:stCondLst>
                                        </p:cTn>
                                        <p:tgtEl>
                                          <p:spTgt spid="3">
                                            <p:txEl>
                                              <p:pRg st="0" end="0"/>
                                            </p:txEl>
                                          </p:spTgt>
                                        </p:tgtEl>
                                      </p:cBhvr>
                                      <p:to x="100000" y="100000"/>
                                    </p:animScale>
                                    <p:animScale>
                                      <p:cBhvr>
                                        <p:cTn id="32" dur="26">
                                          <p:stCondLst>
                                            <p:cond delay="1312"/>
                                          </p:stCondLst>
                                        </p:cTn>
                                        <p:tgtEl>
                                          <p:spTgt spid="3">
                                            <p:txEl>
                                              <p:pRg st="0" end="0"/>
                                            </p:txEl>
                                          </p:spTgt>
                                        </p:tgtEl>
                                      </p:cBhvr>
                                      <p:to x="100000" y="80000"/>
                                    </p:animScale>
                                    <p:animScale>
                                      <p:cBhvr>
                                        <p:cTn id="33" dur="166" decel="50000">
                                          <p:stCondLst>
                                            <p:cond delay="1338"/>
                                          </p:stCondLst>
                                        </p:cTn>
                                        <p:tgtEl>
                                          <p:spTgt spid="3">
                                            <p:txEl>
                                              <p:pRg st="0" end="0"/>
                                            </p:txEl>
                                          </p:spTgt>
                                        </p:tgtEl>
                                      </p:cBhvr>
                                      <p:to x="100000" y="100000"/>
                                    </p:animScale>
                                    <p:animScale>
                                      <p:cBhvr>
                                        <p:cTn id="34" dur="26">
                                          <p:stCondLst>
                                            <p:cond delay="1642"/>
                                          </p:stCondLst>
                                        </p:cTn>
                                        <p:tgtEl>
                                          <p:spTgt spid="3">
                                            <p:txEl>
                                              <p:pRg st="0" end="0"/>
                                            </p:txEl>
                                          </p:spTgt>
                                        </p:tgtEl>
                                      </p:cBhvr>
                                      <p:to x="100000" y="90000"/>
                                    </p:animScale>
                                    <p:animScale>
                                      <p:cBhvr>
                                        <p:cTn id="35" dur="166" decel="50000">
                                          <p:stCondLst>
                                            <p:cond delay="1668"/>
                                          </p:stCondLst>
                                        </p:cTn>
                                        <p:tgtEl>
                                          <p:spTgt spid="3">
                                            <p:txEl>
                                              <p:pRg st="0" end="0"/>
                                            </p:txEl>
                                          </p:spTgt>
                                        </p:tgtEl>
                                      </p:cBhvr>
                                      <p:to x="100000" y="100000"/>
                                    </p:animScale>
                                    <p:animScale>
                                      <p:cBhvr>
                                        <p:cTn id="36" dur="26">
                                          <p:stCondLst>
                                            <p:cond delay="1808"/>
                                          </p:stCondLst>
                                        </p:cTn>
                                        <p:tgtEl>
                                          <p:spTgt spid="3">
                                            <p:txEl>
                                              <p:pRg st="0" end="0"/>
                                            </p:txEl>
                                          </p:spTgt>
                                        </p:tgtEl>
                                      </p:cBhvr>
                                      <p:to x="100000" y="95000"/>
                                    </p:animScale>
                                    <p:animScale>
                                      <p:cBhvr>
                                        <p:cTn id="37" dur="166" decel="50000">
                                          <p:stCondLst>
                                            <p:cond delay="1834"/>
                                          </p:stCondLst>
                                        </p:cTn>
                                        <p:tgtEl>
                                          <p:spTgt spid="3">
                                            <p:txEl>
                                              <p:pRg st="0" end="0"/>
                                            </p:txEl>
                                          </p:spTgt>
                                        </p:tgtEl>
                                      </p:cBhvr>
                                      <p:to x="100000" y="100000"/>
                                    </p:animScale>
                                  </p:childTnLst>
                                </p:cTn>
                              </p:par>
                            </p:childTnLst>
                          </p:cTn>
                        </p:par>
                        <p:par>
                          <p:cTn id="38" fill="hold">
                            <p:stCondLst>
                              <p:cond delay="4000"/>
                            </p:stCondLst>
                            <p:childTnLst>
                              <p:par>
                                <p:cTn id="39" presetID="2" presetClass="entr" presetSubtype="4" fill="hold" grpId="0" nodeType="after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3"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A6AC3B4A-9F08-4A40-9562-EEF3A5E5E45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221673"/>
            <a:ext cx="12191999" cy="7079673"/>
          </a:xfrm>
          <a:prstGeom prst="rect">
            <a:avLst/>
          </a:prstGeom>
        </p:spPr>
      </p:pic>
      <p:sp>
        <p:nvSpPr>
          <p:cNvPr id="4" name="Rectangle 3">
            <a:extLst>
              <a:ext uri="{FF2B5EF4-FFF2-40B4-BE49-F238E27FC236}">
                <a16:creationId xmlns:a16="http://schemas.microsoft.com/office/drawing/2014/main" xmlns="" id="{E6E91BC2-6469-781C-C45E-6E6EEB3B96E7}"/>
              </a:ext>
            </a:extLst>
          </p:cNvPr>
          <p:cNvSpPr/>
          <p:nvPr/>
        </p:nvSpPr>
        <p:spPr>
          <a:xfrm>
            <a:off x="-1" y="-194377"/>
            <a:ext cx="12192000" cy="7079673"/>
          </a:xfrm>
          <a:prstGeom prst="rect">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5" name="Espace réservé du texte 2">
            <a:extLst>
              <a:ext uri="{FF2B5EF4-FFF2-40B4-BE49-F238E27FC236}">
                <a16:creationId xmlns:a16="http://schemas.microsoft.com/office/drawing/2014/main" xmlns="" id="{D83763E7-18DF-C874-5B0E-6DDF5DD9B8AD}"/>
              </a:ext>
            </a:extLst>
          </p:cNvPr>
          <p:cNvSpPr txBox="1">
            <a:spLocks/>
          </p:cNvSpPr>
          <p:nvPr/>
        </p:nvSpPr>
        <p:spPr>
          <a:xfrm>
            <a:off x="3497802" y="84443"/>
            <a:ext cx="4708604" cy="748113"/>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lt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lt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lt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rtl="1" eaLnBrk="1" hangingPunct="1">
              <a:buNone/>
            </a:pPr>
            <a:r>
              <a:rPr lang="ar-DZ" sz="3600" b="1" dirty="0"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أولا: </a:t>
            </a:r>
            <a:r>
              <a:rPr lang="ar-DZ" sz="3600" b="1" dirty="0" err="1"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انشاء</a:t>
            </a:r>
            <a:r>
              <a:rPr lang="ar-DZ" sz="3600" b="1" dirty="0"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 مؤسسة جديدة</a:t>
            </a:r>
            <a:endParaRPr lang="fr-FR" sz="3600" b="1" dirty="0">
              <a:solidFill>
                <a:srgbClr val="FFFF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8" name="Hexagone 7">
            <a:extLst>
              <a:ext uri="{FF2B5EF4-FFF2-40B4-BE49-F238E27FC236}">
                <a16:creationId xmlns:a16="http://schemas.microsoft.com/office/drawing/2014/main" xmlns="" id="{C5FEAC76-7AA8-1560-A792-5C46E7C1BC6D}"/>
              </a:ext>
            </a:extLst>
          </p:cNvPr>
          <p:cNvSpPr/>
          <p:nvPr/>
        </p:nvSpPr>
        <p:spPr>
          <a:xfrm>
            <a:off x="777922" y="1527698"/>
            <a:ext cx="10358651" cy="4832159"/>
          </a:xfrm>
          <a:prstGeom prst="hexagon">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xmlns="" id="{75C63C13-70E6-8200-30A5-75E34AB91F10}"/>
              </a:ext>
            </a:extLst>
          </p:cNvPr>
          <p:cNvSpPr txBox="1"/>
          <p:nvPr/>
        </p:nvSpPr>
        <p:spPr>
          <a:xfrm>
            <a:off x="1132764" y="1472721"/>
            <a:ext cx="9335069" cy="3785652"/>
          </a:xfrm>
          <a:prstGeom prst="rect">
            <a:avLst/>
          </a:prstGeom>
          <a:noFill/>
        </p:spPr>
        <p:txBody>
          <a:bodyPr wrap="square">
            <a:spAutoFit/>
          </a:bodyPr>
          <a:lstStyle/>
          <a:p>
            <a:pPr lvl="0" algn="ctr" rtl="1">
              <a:lnSpc>
                <a:spcPct val="150000"/>
              </a:lnSpc>
              <a:buFont typeface="Wingdings" pitchFamily="2" charset="2"/>
              <a:buChar char="q"/>
            </a:pPr>
            <a:r>
              <a:rPr lang="ar-DZ" sz="3200" b="1" dirty="0" smtClean="0">
                <a:solidFill>
                  <a:srgbClr val="FFFF00"/>
                </a:solidFill>
                <a:latin typeface="Sakkal Majalla" pitchFamily="2" charset="-78"/>
                <a:cs typeface="Sakkal Majalla" pitchFamily="2" charset="-78"/>
              </a:rPr>
              <a:t>يأخذ </a:t>
            </a:r>
            <a:r>
              <a:rPr lang="ar-DZ" sz="3200" b="1" dirty="0" err="1" smtClean="0">
                <a:solidFill>
                  <a:srgbClr val="FFFF00"/>
                </a:solidFill>
                <a:latin typeface="Sakkal Majalla" pitchFamily="2" charset="-78"/>
                <a:cs typeface="Sakkal Majalla" pitchFamily="2" charset="-78"/>
              </a:rPr>
              <a:t>انشاء</a:t>
            </a:r>
            <a:r>
              <a:rPr lang="ar-DZ" sz="3200" b="1" dirty="0" smtClean="0">
                <a:solidFill>
                  <a:srgbClr val="FFFF00"/>
                </a:solidFill>
                <a:latin typeface="Sakkal Majalla" pitchFamily="2" charset="-78"/>
                <a:cs typeface="Sakkal Majalla" pitchFamily="2" charset="-78"/>
              </a:rPr>
              <a:t> مؤسسة جديدة بدوره عدّة الأشكال أهمها:</a:t>
            </a:r>
          </a:p>
          <a:p>
            <a:pPr lvl="0" algn="r" rtl="1">
              <a:lnSpc>
                <a:spcPct val="150000"/>
              </a:lnSpc>
              <a:buFont typeface="Wingdings" pitchFamily="2" charset="2"/>
              <a:buChar char="v"/>
            </a:pPr>
            <a:r>
              <a:rPr lang="ar-DZ" sz="3200" b="1" dirty="0" smtClean="0">
                <a:solidFill>
                  <a:srgbClr val="FFFF00"/>
                </a:solidFill>
                <a:latin typeface="Sakkal Majalla" pitchFamily="2" charset="-78"/>
                <a:cs typeface="Sakkal Majalla" pitchFamily="2" charset="-78"/>
              </a:rPr>
              <a:t>1. </a:t>
            </a:r>
            <a:r>
              <a:rPr lang="ar-DZ" sz="3200" b="1" dirty="0" err="1" smtClean="0">
                <a:solidFill>
                  <a:srgbClr val="FFFF00"/>
                </a:solidFill>
                <a:latin typeface="Sakkal Majalla" pitchFamily="2" charset="-78"/>
                <a:cs typeface="Sakkal Majalla" pitchFamily="2" charset="-78"/>
              </a:rPr>
              <a:t>انشاء</a:t>
            </a:r>
            <a:r>
              <a:rPr lang="ar-DZ" sz="3200" b="1" dirty="0" smtClean="0">
                <a:solidFill>
                  <a:srgbClr val="FFFF00"/>
                </a:solidFill>
                <a:latin typeface="Sakkal Majalla" pitchFamily="2" charset="-78"/>
                <a:cs typeface="Sakkal Majalla" pitchFamily="2" charset="-78"/>
              </a:rPr>
              <a:t> مؤسسة من العدم.</a:t>
            </a:r>
          </a:p>
          <a:p>
            <a:pPr lvl="0" algn="r" rtl="1">
              <a:lnSpc>
                <a:spcPct val="150000"/>
              </a:lnSpc>
              <a:buFont typeface="Wingdings" pitchFamily="2" charset="2"/>
              <a:buChar char="v"/>
            </a:pPr>
            <a:r>
              <a:rPr lang="ar-DZ" sz="3200" b="1" dirty="0" smtClean="0">
                <a:solidFill>
                  <a:srgbClr val="FFFF00"/>
                </a:solidFill>
                <a:latin typeface="Sakkal Majalla" pitchFamily="2" charset="-78"/>
                <a:cs typeface="Sakkal Majalla" pitchFamily="2" charset="-78"/>
              </a:rPr>
              <a:t>2. </a:t>
            </a:r>
            <a:r>
              <a:rPr lang="ar-DZ" sz="3200" b="1" dirty="0" smtClean="0">
                <a:solidFill>
                  <a:srgbClr val="FFFF00"/>
                </a:solidFill>
                <a:latin typeface="Sakkal Majalla" pitchFamily="2" charset="-78"/>
                <a:cs typeface="Sakkal Majalla" pitchFamily="2" charset="-78"/>
              </a:rPr>
              <a:t>إنشاء </a:t>
            </a:r>
            <a:r>
              <a:rPr lang="ar-DZ" sz="3200" b="1" dirty="0" smtClean="0">
                <a:solidFill>
                  <a:srgbClr val="FFFF00"/>
                </a:solidFill>
                <a:latin typeface="Sakkal Majalla" pitchFamily="2" charset="-78"/>
                <a:cs typeface="Sakkal Majalla" pitchFamily="2" charset="-78"/>
              </a:rPr>
              <a:t>مؤسسة عن طريق المرافقة.</a:t>
            </a:r>
          </a:p>
          <a:p>
            <a:pPr lvl="0" algn="r" rtl="1">
              <a:lnSpc>
                <a:spcPct val="150000"/>
              </a:lnSpc>
              <a:buFont typeface="Wingdings" pitchFamily="2" charset="2"/>
              <a:buChar char="v"/>
            </a:pPr>
            <a:r>
              <a:rPr lang="ar-DZ" sz="3200" b="1" dirty="0" smtClean="0">
                <a:solidFill>
                  <a:srgbClr val="FFFF00"/>
                </a:solidFill>
                <a:latin typeface="Sakkal Majalla" pitchFamily="2" charset="-78"/>
                <a:cs typeface="Sakkal Majalla" pitchFamily="2" charset="-78"/>
              </a:rPr>
              <a:t>3. الحصول على امتياز</a:t>
            </a:r>
          </a:p>
          <a:p>
            <a:pPr lvl="0" algn="r" rtl="1">
              <a:lnSpc>
                <a:spcPct val="150000"/>
              </a:lnSpc>
              <a:buFont typeface="Wingdings" pitchFamily="2" charset="2"/>
              <a:buChar char="v"/>
            </a:pPr>
            <a:endParaRPr lang="fr-FR" sz="3200" b="1" dirty="0">
              <a:solidFill>
                <a:srgbClr val="FFFF00"/>
              </a:solidFill>
              <a:latin typeface="Sakkal Majalla" pitchFamily="2" charset="-78"/>
              <a:cs typeface="Sakkal Majalla" pitchFamily="2" charset="-78"/>
            </a:endParaRPr>
          </a:p>
        </p:txBody>
      </p:sp>
      <p:sp>
        <p:nvSpPr>
          <p:cNvPr id="9" name="Isosceles Triangle 13">
            <a:extLst>
              <a:ext uri="{FF2B5EF4-FFF2-40B4-BE49-F238E27FC236}">
                <a16:creationId xmlns:a16="http://schemas.microsoft.com/office/drawing/2014/main" xmlns="" id="{2BF8AD01-4F1A-C73F-2DB3-3BFF50DEF515}"/>
              </a:ext>
            </a:extLst>
          </p:cNvPr>
          <p:cNvSpPr/>
          <p:nvPr/>
        </p:nvSpPr>
        <p:spPr>
          <a:xfrm rot="12676761">
            <a:off x="7507409" y="920785"/>
            <a:ext cx="686815" cy="845556"/>
          </a:xfrm>
          <a:custGeom>
            <a:avLst/>
            <a:gdLst/>
            <a:ahLst/>
            <a:cxnLst/>
            <a:rect l="l" t="t" r="r" b="b"/>
            <a:pathLst>
              <a:path w="1613569" h="3195455">
                <a:moveTo>
                  <a:pt x="1348422" y="2012960"/>
                </a:moveTo>
                <a:lnTo>
                  <a:pt x="264249" y="2012960"/>
                </a:lnTo>
                <a:cubicBezTo>
                  <a:pt x="99656" y="1932015"/>
                  <a:pt x="172" y="1814225"/>
                  <a:pt x="0" y="1686651"/>
                </a:cubicBezTo>
                <a:lnTo>
                  <a:pt x="716785" y="1678553"/>
                </a:lnTo>
                <a:lnTo>
                  <a:pt x="716785" y="360000"/>
                </a:lnTo>
                <a:lnTo>
                  <a:pt x="716785" y="355479"/>
                </a:lnTo>
                <a:lnTo>
                  <a:pt x="717916" y="355479"/>
                </a:lnTo>
                <a:lnTo>
                  <a:pt x="806785" y="0"/>
                </a:lnTo>
                <a:lnTo>
                  <a:pt x="895655" y="355479"/>
                </a:lnTo>
                <a:lnTo>
                  <a:pt x="896785" y="355479"/>
                </a:lnTo>
                <a:lnTo>
                  <a:pt x="896785" y="360000"/>
                </a:lnTo>
                <a:lnTo>
                  <a:pt x="896785" y="1676520"/>
                </a:lnTo>
                <a:lnTo>
                  <a:pt x="1612906" y="1668429"/>
                </a:lnTo>
                <a:cubicBezTo>
                  <a:pt x="1622778" y="1802631"/>
                  <a:pt x="1521918" y="1928220"/>
                  <a:pt x="1348422" y="2012960"/>
                </a:cubicBezTo>
                <a:close/>
                <a:moveTo>
                  <a:pt x="1175921" y="2908428"/>
                </a:moveTo>
                <a:lnTo>
                  <a:pt x="437641" y="2908428"/>
                </a:lnTo>
                <a:lnTo>
                  <a:pt x="250570" y="2083962"/>
                </a:lnTo>
                <a:lnTo>
                  <a:pt x="1362992" y="2083962"/>
                </a:lnTo>
                <a:close/>
                <a:moveTo>
                  <a:pt x="1155969" y="3195455"/>
                </a:moveTo>
                <a:lnTo>
                  <a:pt x="457593" y="3195455"/>
                </a:lnTo>
                <a:cubicBezTo>
                  <a:pt x="397940" y="3195455"/>
                  <a:pt x="349581" y="3147096"/>
                  <a:pt x="349581" y="3087443"/>
                </a:cubicBezTo>
                <a:cubicBezTo>
                  <a:pt x="349581" y="3027790"/>
                  <a:pt x="397940" y="2979431"/>
                  <a:pt x="457593" y="2979431"/>
                </a:cubicBezTo>
                <a:lnTo>
                  <a:pt x="1155969" y="2979431"/>
                </a:lnTo>
                <a:cubicBezTo>
                  <a:pt x="1215622" y="2979431"/>
                  <a:pt x="1263981" y="3027790"/>
                  <a:pt x="1263981" y="3087443"/>
                </a:cubicBezTo>
                <a:cubicBezTo>
                  <a:pt x="1263981" y="3147096"/>
                  <a:pt x="1215622" y="3195455"/>
                  <a:pt x="1155969" y="3195455"/>
                </a:cubicBezTo>
                <a:close/>
              </a:path>
            </a:pathLst>
          </a:custGeom>
          <a:solidFill>
            <a:schemeClr val="accent6"/>
          </a:solidFill>
          <a:ln>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endParaRPr lang="ko-KR" altLang="en-US" sz="2700"/>
          </a:p>
        </p:txBody>
      </p:sp>
    </p:spTree>
    <p:extLst>
      <p:ext uri="{BB962C8B-B14F-4D97-AF65-F5344CB8AC3E}">
        <p14:creationId xmlns:p14="http://schemas.microsoft.com/office/powerpoint/2010/main" xmlns="" val="304250955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par>
                          <p:cTn id="21" fill="hold">
                            <p:stCondLst>
                              <p:cond delay="2000"/>
                            </p:stCondLst>
                            <p:childTnLst>
                              <p:par>
                                <p:cTn id="22" presetID="2" presetClass="entr" presetSubtype="4"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par>
                          <p:cTn id="26" fill="hold">
                            <p:stCondLst>
                              <p:cond delay="2500"/>
                            </p:stCondLst>
                            <p:childTnLst>
                              <p:par>
                                <p:cTn id="27" presetID="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2" presetClass="entr" presetSubtype="4"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7" grpId="0"/>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AutoShape 16"/>
          <p:cNvSpPr/>
          <p:nvPr/>
        </p:nvSpPr>
        <p:spPr>
          <a:xfrm>
            <a:off x="2554969" y="1822778"/>
            <a:ext cx="6466352" cy="0"/>
          </a:xfrm>
          <a:prstGeom prst="line">
            <a:avLst/>
          </a:prstGeom>
          <a:ln>
            <a:headEnd type="none" w="sm" len="sm"/>
            <a:tailEnd type="none" w="sm" len="sm"/>
          </a:ln>
        </p:spPr>
        <p:style>
          <a:lnRef idx="3">
            <a:schemeClr val="accent6"/>
          </a:lnRef>
          <a:fillRef idx="0">
            <a:schemeClr val="accent6"/>
          </a:fillRef>
          <a:effectRef idx="2">
            <a:schemeClr val="accent6"/>
          </a:effectRef>
          <a:fontRef idx="minor">
            <a:schemeClr val="tx1"/>
          </a:fontRef>
        </p:style>
      </p:sp>
      <p:sp>
        <p:nvSpPr>
          <p:cNvPr id="18" name="TextBox 32">
            <a:extLst>
              <a:ext uri="{FF2B5EF4-FFF2-40B4-BE49-F238E27FC236}">
                <a16:creationId xmlns:a16="http://schemas.microsoft.com/office/drawing/2014/main" xmlns="" id="{F5DEBA7B-CA59-4697-88FC-124D42050AF0}"/>
              </a:ext>
            </a:extLst>
          </p:cNvPr>
          <p:cNvSpPr txBox="1"/>
          <p:nvPr/>
        </p:nvSpPr>
        <p:spPr>
          <a:xfrm>
            <a:off x="1995056" y="532264"/>
            <a:ext cx="6913418" cy="611706"/>
          </a:xfrm>
          <a:prstGeom prst="rect">
            <a:avLst/>
          </a:prstGeom>
          <a:solidFill>
            <a:srgbClr val="C00000"/>
          </a:solidFill>
        </p:spPr>
        <p:txBody>
          <a:bodyPr wrap="square" lIns="0" tIns="0" rIns="0" bIns="0" rtlCol="0" anchor="t">
            <a:spAutoFit/>
          </a:bodyPr>
          <a:lstStyle/>
          <a:p>
            <a:pPr algn="r" rtl="1">
              <a:lnSpc>
                <a:spcPts val="4615"/>
              </a:lnSpc>
            </a:pPr>
            <a:r>
              <a:rPr lang="ar-DZ" sz="4400" b="1" dirty="0" smtClean="0">
                <a:latin typeface="Sakkal Majalla" pitchFamily="2" charset="-78"/>
                <a:cs typeface="Sakkal Majalla" pitchFamily="2" charset="-78"/>
              </a:rPr>
              <a:t>1. </a:t>
            </a:r>
            <a:r>
              <a:rPr lang="ar-DZ" sz="4400" b="1" dirty="0" err="1" smtClean="0">
                <a:latin typeface="Sakkal Majalla" pitchFamily="2" charset="-78"/>
                <a:cs typeface="Sakkal Majalla" pitchFamily="2" charset="-78"/>
              </a:rPr>
              <a:t>انشاءمؤسسة</a:t>
            </a:r>
            <a:r>
              <a:rPr lang="ar-DZ" sz="4400" b="1" dirty="0" smtClean="0">
                <a:latin typeface="Sakkal Majalla" pitchFamily="2" charset="-78"/>
                <a:cs typeface="Sakkal Majalla" pitchFamily="2" charset="-78"/>
              </a:rPr>
              <a:t> من العدم:</a:t>
            </a:r>
            <a:endParaRPr lang="ar-DZ" sz="4400" b="1" spc="-71" dirty="0">
              <a:effectLst>
                <a:outerShdw blurRad="38100" dist="38100" dir="2700000" algn="tl">
                  <a:srgbClr val="000000">
                    <a:alpha val="43137"/>
                  </a:srgbClr>
                </a:outerShdw>
              </a:effectLst>
              <a:latin typeface="Sakkal Majalla" pitchFamily="2" charset="-78"/>
              <a:cs typeface="Sakkal Majalla" pitchFamily="2" charset="-78"/>
            </a:endParaRPr>
          </a:p>
        </p:txBody>
      </p:sp>
      <p:pic>
        <p:nvPicPr>
          <p:cNvPr id="20" name="Picture 13">
            <a:extLst>
              <a:ext uri="{FF2B5EF4-FFF2-40B4-BE49-F238E27FC236}">
                <a16:creationId xmlns:a16="http://schemas.microsoft.com/office/drawing/2014/main" xmlns="" id="{A02AC19C-6303-4709-97BB-7FA6F19A659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
              </a:ext>
            </a:extLst>
          </a:blip>
          <a:srcRect/>
          <a:stretch>
            <a:fillRect/>
          </a:stretch>
        </p:blipFill>
        <p:spPr>
          <a:xfrm>
            <a:off x="1201003" y="1337481"/>
            <a:ext cx="9993470" cy="5813946"/>
          </a:xfrm>
          <a:prstGeom prst="rect">
            <a:avLst/>
          </a:prstGeom>
          <a:solidFill>
            <a:srgbClr val="23C830"/>
          </a:solidFill>
        </p:spPr>
      </p:pic>
      <p:sp>
        <p:nvSpPr>
          <p:cNvPr id="22" name="ZoneTexte 21">
            <a:extLst>
              <a:ext uri="{FF2B5EF4-FFF2-40B4-BE49-F238E27FC236}">
                <a16:creationId xmlns:a16="http://schemas.microsoft.com/office/drawing/2014/main" xmlns="" id="{94060939-A551-44D3-B567-156B5F91C529}"/>
              </a:ext>
            </a:extLst>
          </p:cNvPr>
          <p:cNvSpPr txBox="1"/>
          <p:nvPr/>
        </p:nvSpPr>
        <p:spPr>
          <a:xfrm>
            <a:off x="1282890" y="1937983"/>
            <a:ext cx="9308836" cy="3785652"/>
          </a:xfrm>
          <a:prstGeom prst="rect">
            <a:avLst/>
          </a:prstGeom>
          <a:noFill/>
        </p:spPr>
        <p:txBody>
          <a:bodyPr wrap="square" rtlCol="0">
            <a:spAutoFit/>
          </a:bodyPr>
          <a:lstStyle/>
          <a:p>
            <a:pPr lvl="0" algn="r" rtl="1">
              <a:buFont typeface="Wingdings" pitchFamily="2" charset="2"/>
              <a:buChar char="ü"/>
            </a:pPr>
            <a:r>
              <a:rPr lang="ar-DZ" sz="4000" dirty="0" smtClean="0">
                <a:solidFill>
                  <a:srgbClr val="FFFF00"/>
                </a:solidFill>
                <a:latin typeface="Sakkal Majalla" pitchFamily="2" charset="-78"/>
                <a:cs typeface="Sakkal Majalla" pitchFamily="2" charset="-78"/>
              </a:rPr>
              <a:t>إن </a:t>
            </a:r>
            <a:r>
              <a:rPr lang="ar-DZ" sz="4000" dirty="0" err="1" smtClean="0">
                <a:solidFill>
                  <a:srgbClr val="FFFF00"/>
                </a:solidFill>
                <a:latin typeface="Sakkal Majalla" pitchFamily="2" charset="-78"/>
                <a:cs typeface="Sakkal Majalla" pitchFamily="2" charset="-78"/>
              </a:rPr>
              <a:t>انشاء</a:t>
            </a:r>
            <a:r>
              <a:rPr lang="ar-DZ" sz="4000" dirty="0" smtClean="0">
                <a:solidFill>
                  <a:srgbClr val="FFFF00"/>
                </a:solidFill>
                <a:latin typeface="Sakkal Majalla" pitchFamily="2" charset="-78"/>
                <a:cs typeface="Sakkal Majalla" pitchFamily="2" charset="-78"/>
              </a:rPr>
              <a:t> المؤسسات من العدم ليس بالأمر الهين بل يحتاج إلى وقت </a:t>
            </a:r>
            <a:r>
              <a:rPr lang="ar-DZ" sz="4000" dirty="0" err="1" smtClean="0">
                <a:solidFill>
                  <a:srgbClr val="FFFF00"/>
                </a:solidFill>
                <a:latin typeface="Sakkal Majalla" pitchFamily="2" charset="-78"/>
                <a:cs typeface="Sakkal Majalla" pitchFamily="2" charset="-78"/>
              </a:rPr>
              <a:t>و</a:t>
            </a:r>
            <a:r>
              <a:rPr lang="ar-DZ" sz="4000" dirty="0" smtClean="0">
                <a:solidFill>
                  <a:srgbClr val="FFFF00"/>
                </a:solidFill>
                <a:latin typeface="Sakkal Majalla" pitchFamily="2" charset="-78"/>
                <a:cs typeface="Sakkal Majalla" pitchFamily="2" charset="-78"/>
              </a:rPr>
              <a:t> جهد كي تباشر في </a:t>
            </a:r>
            <a:r>
              <a:rPr lang="ar-DZ" sz="4000" dirty="0" err="1" smtClean="0">
                <a:solidFill>
                  <a:srgbClr val="FFFF00"/>
                </a:solidFill>
                <a:latin typeface="Sakkal Majalla" pitchFamily="2" charset="-78"/>
                <a:cs typeface="Sakkal Majalla" pitchFamily="2" charset="-78"/>
              </a:rPr>
              <a:t>اطلاق</a:t>
            </a:r>
            <a:r>
              <a:rPr lang="ar-DZ" sz="4000" dirty="0" smtClean="0">
                <a:solidFill>
                  <a:srgbClr val="FFFF00"/>
                </a:solidFill>
                <a:latin typeface="Sakkal Majalla" pitchFamily="2" charset="-78"/>
                <a:cs typeface="Sakkal Majalla" pitchFamily="2" charset="-78"/>
              </a:rPr>
              <a:t> منتجاتها </a:t>
            </a:r>
            <a:r>
              <a:rPr lang="ar-DZ" sz="4000" dirty="0" err="1" smtClean="0">
                <a:solidFill>
                  <a:srgbClr val="FFFF00"/>
                </a:solidFill>
                <a:latin typeface="Sakkal Majalla" pitchFamily="2" charset="-78"/>
                <a:cs typeface="Sakkal Majalla" pitchFamily="2" charset="-78"/>
              </a:rPr>
              <a:t>و</a:t>
            </a:r>
            <a:r>
              <a:rPr lang="ar-DZ" sz="4000" dirty="0" smtClean="0">
                <a:solidFill>
                  <a:srgbClr val="FFFF00"/>
                </a:solidFill>
                <a:latin typeface="Sakkal Majalla" pitchFamily="2" charset="-78"/>
                <a:cs typeface="Sakkal Majalla" pitchFamily="2" charset="-78"/>
              </a:rPr>
              <a:t> خدماتها في السوق.</a:t>
            </a:r>
          </a:p>
          <a:p>
            <a:pPr lvl="0" algn="r" rtl="1"/>
            <a:r>
              <a:rPr lang="ar-DZ" sz="4000" dirty="0" smtClean="0">
                <a:solidFill>
                  <a:srgbClr val="FFFF00"/>
                </a:solidFill>
                <a:latin typeface="Sakkal Majalla" pitchFamily="2" charset="-78"/>
                <a:cs typeface="Sakkal Majalla" pitchFamily="2" charset="-78"/>
              </a:rPr>
              <a:t>         يجب على المقاول الأخذ في الحسبان مجموعة من النقاط عند </a:t>
            </a:r>
            <a:r>
              <a:rPr lang="ar-DZ" sz="4000" dirty="0" err="1" smtClean="0">
                <a:solidFill>
                  <a:srgbClr val="FFFF00"/>
                </a:solidFill>
                <a:latin typeface="Sakkal Majalla" pitchFamily="2" charset="-78"/>
                <a:cs typeface="Sakkal Majalla" pitchFamily="2" charset="-78"/>
              </a:rPr>
              <a:t>انشائه</a:t>
            </a:r>
            <a:r>
              <a:rPr lang="ar-DZ" sz="4000" dirty="0" smtClean="0">
                <a:solidFill>
                  <a:srgbClr val="FFFF00"/>
                </a:solidFill>
                <a:latin typeface="Sakkal Majalla" pitchFamily="2" charset="-78"/>
                <a:cs typeface="Sakkal Majalla" pitchFamily="2" charset="-78"/>
              </a:rPr>
              <a:t> لهذا الشكل من المؤسسات. كما يلي:</a:t>
            </a:r>
          </a:p>
          <a:p>
            <a:pPr lvl="0" algn="ctr" rtl="1">
              <a:buFontTx/>
              <a:buChar char="-"/>
            </a:pPr>
            <a:r>
              <a:rPr lang="ar-DZ" sz="4000" dirty="0" smtClean="0">
                <a:solidFill>
                  <a:srgbClr val="FFFF00"/>
                </a:solidFill>
                <a:latin typeface="Sakkal Majalla" pitchFamily="2" charset="-78"/>
                <a:cs typeface="Sakkal Majalla" pitchFamily="2" charset="-78"/>
              </a:rPr>
              <a:t> نقاط القوة.</a:t>
            </a:r>
          </a:p>
          <a:p>
            <a:pPr lvl="0" algn="ctr" rtl="1">
              <a:buFontTx/>
              <a:buChar char="-"/>
            </a:pPr>
            <a:r>
              <a:rPr lang="ar-DZ" sz="4000" dirty="0" smtClean="0">
                <a:solidFill>
                  <a:srgbClr val="FFFF00"/>
                </a:solidFill>
                <a:latin typeface="Sakkal Majalla" pitchFamily="2" charset="-78"/>
                <a:cs typeface="Sakkal Majalla" pitchFamily="2" charset="-78"/>
              </a:rPr>
              <a:t> نقاط الضعف.</a:t>
            </a:r>
            <a:endParaRPr lang="fr-FR" sz="4000" dirty="0" smtClean="0">
              <a:solidFill>
                <a:srgbClr val="FFFF00"/>
              </a:solidFill>
              <a:latin typeface="Sakkal Majalla" pitchFamily="2" charset="-78"/>
              <a:cs typeface="Sakkal Majalla" pitchFamily="2" charset="-78"/>
            </a:endParaRPr>
          </a:p>
        </p:txBody>
      </p:sp>
      <p:sp>
        <p:nvSpPr>
          <p:cNvPr id="3" name="شكل حر: شكل 2">
            <a:extLst>
              <a:ext uri="{FF2B5EF4-FFF2-40B4-BE49-F238E27FC236}">
                <a16:creationId xmlns:a16="http://schemas.microsoft.com/office/drawing/2014/main" xmlns="" id="{75B66C66-8EAA-AF05-947B-5824D7C245A6}"/>
              </a:ext>
            </a:extLst>
          </p:cNvPr>
          <p:cNvSpPr/>
          <p:nvPr/>
        </p:nvSpPr>
        <p:spPr>
          <a:xfrm>
            <a:off x="0" y="4763"/>
            <a:ext cx="12192000" cy="6853237"/>
          </a:xfrm>
          <a:custGeom>
            <a:avLst/>
            <a:gdLst>
              <a:gd name="connsiteX0" fmla="*/ 0 w 12190376"/>
              <a:gd name="connsiteY0" fmla="*/ 0 h 6854001"/>
              <a:gd name="connsiteX1" fmla="*/ 10536139 w 12190376"/>
              <a:gd name="connsiteY1" fmla="*/ 0 h 6854001"/>
              <a:gd name="connsiteX2" fmla="*/ 10437353 w 12190376"/>
              <a:gd name="connsiteY2" fmla="*/ 229247 h 6854001"/>
              <a:gd name="connsiteX3" fmla="*/ 10314896 w 12190376"/>
              <a:gd name="connsiteY3" fmla="*/ 453086 h 6854001"/>
              <a:gd name="connsiteX4" fmla="*/ 11719590 w 12190376"/>
              <a:gd name="connsiteY4" fmla="*/ 453086 h 6854001"/>
              <a:gd name="connsiteX5" fmla="*/ 11719590 w 12190376"/>
              <a:gd name="connsiteY5" fmla="*/ 457984 h 6854001"/>
              <a:gd name="connsiteX6" fmla="*/ 457984 w 12190376"/>
              <a:gd name="connsiteY6" fmla="*/ 457984 h 6854001"/>
              <a:gd name="connsiteX7" fmla="*/ 457984 w 12190376"/>
              <a:gd name="connsiteY7" fmla="*/ 6396017 h 6854001"/>
              <a:gd name="connsiteX8" fmla="*/ 3201044 w 12190376"/>
              <a:gd name="connsiteY8" fmla="*/ 6396017 h 6854001"/>
              <a:gd name="connsiteX9" fmla="*/ 3051564 w 12190376"/>
              <a:gd name="connsiteY9" fmla="*/ 6496543 h 6854001"/>
              <a:gd name="connsiteX10" fmla="*/ 2908203 w 12190376"/>
              <a:gd name="connsiteY10" fmla="*/ 6622310 h 6854001"/>
              <a:gd name="connsiteX11" fmla="*/ 2735403 w 12190376"/>
              <a:gd name="connsiteY11" fmla="*/ 6846669 h 6854001"/>
              <a:gd name="connsiteX12" fmla="*/ 12190376 w 12190376"/>
              <a:gd name="connsiteY12" fmla="*/ 6846669 h 6854001"/>
              <a:gd name="connsiteX13" fmla="*/ 12190376 w 12190376"/>
              <a:gd name="connsiteY13" fmla="*/ 6854001 h 6854001"/>
              <a:gd name="connsiteX14" fmla="*/ 0 w 12190376"/>
              <a:gd name="connsiteY14" fmla="*/ 6854001 h 685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0376" h="6854001">
                <a:moveTo>
                  <a:pt x="0" y="0"/>
                </a:moveTo>
                <a:lnTo>
                  <a:pt x="10536139" y="0"/>
                </a:lnTo>
                <a:lnTo>
                  <a:pt x="10437353" y="229247"/>
                </a:lnTo>
                <a:cubicBezTo>
                  <a:pt x="10400250" y="305718"/>
                  <a:pt x="10359489" y="380621"/>
                  <a:pt x="10314896" y="453086"/>
                </a:cubicBezTo>
                <a:lnTo>
                  <a:pt x="11719590" y="453086"/>
                </a:lnTo>
                <a:lnTo>
                  <a:pt x="11719590" y="457984"/>
                </a:lnTo>
                <a:lnTo>
                  <a:pt x="457984" y="457984"/>
                </a:lnTo>
                <a:lnTo>
                  <a:pt x="457984" y="6396017"/>
                </a:lnTo>
                <a:lnTo>
                  <a:pt x="3201044" y="6396017"/>
                </a:lnTo>
                <a:lnTo>
                  <a:pt x="3051564" y="6496543"/>
                </a:lnTo>
                <a:cubicBezTo>
                  <a:pt x="3000874" y="6535214"/>
                  <a:pt x="2952796" y="6577020"/>
                  <a:pt x="2908203" y="6622310"/>
                </a:cubicBezTo>
                <a:cubicBezTo>
                  <a:pt x="2841312" y="6689201"/>
                  <a:pt x="2782784" y="6765845"/>
                  <a:pt x="2735403" y="6846669"/>
                </a:cubicBezTo>
                <a:lnTo>
                  <a:pt x="12190376" y="6846669"/>
                </a:lnTo>
                <a:lnTo>
                  <a:pt x="12190376" y="6854001"/>
                </a:lnTo>
                <a:lnTo>
                  <a:pt x="0" y="68540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Tree>
    <p:extLst>
      <p:ext uri="{BB962C8B-B14F-4D97-AF65-F5344CB8AC3E}">
        <p14:creationId xmlns:p14="http://schemas.microsoft.com/office/powerpoint/2010/main" xmlns="" val="3687686411"/>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wipe(down)">
                                      <p:cBhvr>
                                        <p:cTn id="7" dur="580">
                                          <p:stCondLst>
                                            <p:cond delay="0"/>
                                          </p:stCondLst>
                                        </p:cTn>
                                        <p:tgtEl>
                                          <p:spTgt spid="18"/>
                                        </p:tgtEl>
                                      </p:cBhvr>
                                    </p:animEffect>
                                    <p:anim calcmode="lin" valueType="num">
                                      <p:cBhvr>
                                        <p:cTn id="8" dur="1822" tmFilter="0,0; 0.14,0.36; 0.43,0.73; 0.71,0.91; 1.0,1.0">
                                          <p:stCondLst>
                                            <p:cond delay="0"/>
                                          </p:stCondLst>
                                        </p:cTn>
                                        <p:tgtEl>
                                          <p:spTgt spid="18"/>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18"/>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18"/>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18"/>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18"/>
                                        </p:tgtEl>
                                        <p:attrNameLst>
                                          <p:attrName>ppt_y</p:attrName>
                                        </p:attrNameLst>
                                      </p:cBhvr>
                                      <p:tavLst>
                                        <p:tav tm="0" fmla="#ppt_y-sin(pi*$)/81">
                                          <p:val>
                                            <p:fltVal val="0"/>
                                          </p:val>
                                        </p:tav>
                                        <p:tav tm="100000">
                                          <p:val>
                                            <p:fltVal val="1"/>
                                          </p:val>
                                        </p:tav>
                                      </p:tavLst>
                                    </p:anim>
                                    <p:animScale>
                                      <p:cBhvr>
                                        <p:cTn id="13" dur="26">
                                          <p:stCondLst>
                                            <p:cond delay="650"/>
                                          </p:stCondLst>
                                        </p:cTn>
                                        <p:tgtEl>
                                          <p:spTgt spid="18"/>
                                        </p:tgtEl>
                                      </p:cBhvr>
                                      <p:to x="100000" y="60000"/>
                                    </p:animScale>
                                    <p:animScale>
                                      <p:cBhvr>
                                        <p:cTn id="14" dur="166" decel="50000">
                                          <p:stCondLst>
                                            <p:cond delay="676"/>
                                          </p:stCondLst>
                                        </p:cTn>
                                        <p:tgtEl>
                                          <p:spTgt spid="18"/>
                                        </p:tgtEl>
                                      </p:cBhvr>
                                      <p:to x="100000" y="100000"/>
                                    </p:animScale>
                                    <p:animScale>
                                      <p:cBhvr>
                                        <p:cTn id="15" dur="26">
                                          <p:stCondLst>
                                            <p:cond delay="1312"/>
                                          </p:stCondLst>
                                        </p:cTn>
                                        <p:tgtEl>
                                          <p:spTgt spid="18"/>
                                        </p:tgtEl>
                                      </p:cBhvr>
                                      <p:to x="100000" y="80000"/>
                                    </p:animScale>
                                    <p:animScale>
                                      <p:cBhvr>
                                        <p:cTn id="16" dur="166" decel="50000">
                                          <p:stCondLst>
                                            <p:cond delay="1338"/>
                                          </p:stCondLst>
                                        </p:cTn>
                                        <p:tgtEl>
                                          <p:spTgt spid="18"/>
                                        </p:tgtEl>
                                      </p:cBhvr>
                                      <p:to x="100000" y="100000"/>
                                    </p:animScale>
                                    <p:animScale>
                                      <p:cBhvr>
                                        <p:cTn id="17" dur="26">
                                          <p:stCondLst>
                                            <p:cond delay="1642"/>
                                          </p:stCondLst>
                                        </p:cTn>
                                        <p:tgtEl>
                                          <p:spTgt spid="18"/>
                                        </p:tgtEl>
                                      </p:cBhvr>
                                      <p:to x="100000" y="90000"/>
                                    </p:animScale>
                                    <p:animScale>
                                      <p:cBhvr>
                                        <p:cTn id="18" dur="166" decel="50000">
                                          <p:stCondLst>
                                            <p:cond delay="1668"/>
                                          </p:stCondLst>
                                        </p:cTn>
                                        <p:tgtEl>
                                          <p:spTgt spid="18"/>
                                        </p:tgtEl>
                                      </p:cBhvr>
                                      <p:to x="100000" y="100000"/>
                                    </p:animScale>
                                    <p:animScale>
                                      <p:cBhvr>
                                        <p:cTn id="19" dur="26">
                                          <p:stCondLst>
                                            <p:cond delay="1808"/>
                                          </p:stCondLst>
                                        </p:cTn>
                                        <p:tgtEl>
                                          <p:spTgt spid="18"/>
                                        </p:tgtEl>
                                      </p:cBhvr>
                                      <p:to x="100000" y="95000"/>
                                    </p:animScale>
                                    <p:animScale>
                                      <p:cBhvr>
                                        <p:cTn id="20" dur="166" decel="50000">
                                          <p:stCondLst>
                                            <p:cond delay="1834"/>
                                          </p:stCondLst>
                                        </p:cTn>
                                        <p:tgtEl>
                                          <p:spTgt spid="18"/>
                                        </p:tgtEl>
                                      </p:cBhvr>
                                      <p:to x="100000" y="100000"/>
                                    </p:animScale>
                                  </p:childTnLst>
                                </p:cTn>
                              </p:par>
                            </p:childTnLst>
                          </p:cTn>
                        </p:par>
                        <p:par>
                          <p:cTn id="21" fill="hold">
                            <p:stCondLst>
                              <p:cond delay="2000"/>
                            </p:stCondLst>
                            <p:childTnLst>
                              <p:par>
                                <p:cTn id="22" presetID="2" presetClass="entr" presetSubtype="4" fill="hold" nodeType="afterEffect">
                                  <p:stCondLst>
                                    <p:cond delay="0"/>
                                  </p:stCondLst>
                                  <p:childTnLst>
                                    <p:set>
                                      <p:cBhvr>
                                        <p:cTn id="23" dur="1" fill="hold">
                                          <p:stCondLst>
                                            <p:cond delay="0"/>
                                          </p:stCondLst>
                                        </p:cTn>
                                        <p:tgtEl>
                                          <p:spTgt spid="20"/>
                                        </p:tgtEl>
                                        <p:attrNameLst>
                                          <p:attrName>style.visibility</p:attrName>
                                        </p:attrNameLst>
                                      </p:cBhvr>
                                      <p:to>
                                        <p:strVal val="visible"/>
                                      </p:to>
                                    </p:set>
                                    <p:anim calcmode="lin" valueType="num">
                                      <p:cBhvr additive="base">
                                        <p:cTn id="24" dur="500" fill="hold"/>
                                        <p:tgtEl>
                                          <p:spTgt spid="20"/>
                                        </p:tgtEl>
                                        <p:attrNameLst>
                                          <p:attrName>ppt_x</p:attrName>
                                        </p:attrNameLst>
                                      </p:cBhvr>
                                      <p:tavLst>
                                        <p:tav tm="0">
                                          <p:val>
                                            <p:strVal val="#ppt_x"/>
                                          </p:val>
                                        </p:tav>
                                        <p:tav tm="100000">
                                          <p:val>
                                            <p:strVal val="#ppt_x"/>
                                          </p:val>
                                        </p:tav>
                                      </p:tavLst>
                                    </p:anim>
                                    <p:anim calcmode="lin" valueType="num">
                                      <p:cBhvr additive="base">
                                        <p:cTn id="25" dur="500" fill="hold"/>
                                        <p:tgtEl>
                                          <p:spTgt spid="20"/>
                                        </p:tgtEl>
                                        <p:attrNameLst>
                                          <p:attrName>ppt_y</p:attrName>
                                        </p:attrNameLst>
                                      </p:cBhvr>
                                      <p:tavLst>
                                        <p:tav tm="0">
                                          <p:val>
                                            <p:strVal val="1+#ppt_h/2"/>
                                          </p:val>
                                        </p:tav>
                                        <p:tav tm="100000">
                                          <p:val>
                                            <p:strVal val="#ppt_y"/>
                                          </p:val>
                                        </p:tav>
                                      </p:tavLst>
                                    </p:anim>
                                  </p:childTnLst>
                                </p:cTn>
                              </p:par>
                            </p:childTnLst>
                          </p:cTn>
                        </p:par>
                        <p:par>
                          <p:cTn id="26" fill="hold">
                            <p:stCondLst>
                              <p:cond delay="2500"/>
                            </p:stCondLst>
                            <p:childTnLst>
                              <p:par>
                                <p:cTn id="27" presetID="2" presetClass="entr" presetSubtype="4" fill="hold" grpId="0" nodeType="afterEffect">
                                  <p:stCondLst>
                                    <p:cond delay="0"/>
                                  </p:stCondLst>
                                  <p:childTnLst>
                                    <p:set>
                                      <p:cBhvr>
                                        <p:cTn id="28" dur="1" fill="hold">
                                          <p:stCondLst>
                                            <p:cond delay="0"/>
                                          </p:stCondLst>
                                        </p:cTn>
                                        <p:tgtEl>
                                          <p:spTgt spid="22"/>
                                        </p:tgtEl>
                                        <p:attrNameLst>
                                          <p:attrName>style.visibility</p:attrName>
                                        </p:attrNameLst>
                                      </p:cBhvr>
                                      <p:to>
                                        <p:strVal val="visible"/>
                                      </p:to>
                                    </p:set>
                                    <p:anim calcmode="lin" valueType="num">
                                      <p:cBhvr additive="base">
                                        <p:cTn id="29" dur="500" fill="hold"/>
                                        <p:tgtEl>
                                          <p:spTgt spid="22"/>
                                        </p:tgtEl>
                                        <p:attrNameLst>
                                          <p:attrName>ppt_x</p:attrName>
                                        </p:attrNameLst>
                                      </p:cBhvr>
                                      <p:tavLst>
                                        <p:tav tm="0">
                                          <p:val>
                                            <p:strVal val="#ppt_x"/>
                                          </p:val>
                                        </p:tav>
                                        <p:tav tm="100000">
                                          <p:val>
                                            <p:strVal val="#ppt_x"/>
                                          </p:val>
                                        </p:tav>
                                      </p:tavLst>
                                    </p:anim>
                                    <p:anim calcmode="lin" valueType="num">
                                      <p:cBhvr additive="base">
                                        <p:cTn id="30" dur="500" fill="hold"/>
                                        <p:tgtEl>
                                          <p:spTgt spid="22"/>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2" presetClass="entr" presetSubtype="4" fill="hold" nodeType="afterEffect">
                                  <p:stCondLst>
                                    <p:cond delay="0"/>
                                  </p:stCondLst>
                                  <p:childTnLst>
                                    <p:set>
                                      <p:cBhvr>
                                        <p:cTn id="33" dur="1" fill="hold">
                                          <p:stCondLst>
                                            <p:cond delay="0"/>
                                          </p:stCondLst>
                                        </p:cTn>
                                        <p:tgtEl>
                                          <p:spTgt spid="16"/>
                                        </p:tgtEl>
                                        <p:attrNameLst>
                                          <p:attrName>style.visibility</p:attrName>
                                        </p:attrNameLst>
                                      </p:cBhvr>
                                      <p:to>
                                        <p:strVal val="visible"/>
                                      </p:to>
                                    </p:set>
                                    <p:anim calcmode="lin" valueType="num">
                                      <p:cBhvr additive="base">
                                        <p:cTn id="34" dur="500" fill="hold"/>
                                        <p:tgtEl>
                                          <p:spTgt spid="16"/>
                                        </p:tgtEl>
                                        <p:attrNameLst>
                                          <p:attrName>ppt_x</p:attrName>
                                        </p:attrNameLst>
                                      </p:cBhvr>
                                      <p:tavLst>
                                        <p:tav tm="0">
                                          <p:val>
                                            <p:strVal val="#ppt_x"/>
                                          </p:val>
                                        </p:tav>
                                        <p:tav tm="100000">
                                          <p:val>
                                            <p:strVal val="#ppt_x"/>
                                          </p:val>
                                        </p:tav>
                                      </p:tavLst>
                                    </p:anim>
                                    <p:anim calcmode="lin" valueType="num">
                                      <p:cBhvr additive="base">
                                        <p:cTn id="35"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P spid="2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 name="Picture 13">
            <a:extLst>
              <a:ext uri="{FF2B5EF4-FFF2-40B4-BE49-F238E27FC236}">
                <a16:creationId xmlns:a16="http://schemas.microsoft.com/office/drawing/2014/main" xmlns="" id="{A02AC19C-6303-4709-97BB-7FA6F19A659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
              </a:ext>
            </a:extLst>
          </a:blip>
          <a:srcRect/>
          <a:stretch>
            <a:fillRect/>
          </a:stretch>
        </p:blipFill>
        <p:spPr>
          <a:xfrm>
            <a:off x="1201003" y="1514900"/>
            <a:ext cx="9993470" cy="6196085"/>
          </a:xfrm>
          <a:prstGeom prst="rect">
            <a:avLst/>
          </a:prstGeom>
          <a:solidFill>
            <a:srgbClr val="23C830"/>
          </a:solidFill>
        </p:spPr>
      </p:pic>
      <p:sp>
        <p:nvSpPr>
          <p:cNvPr id="3" name="شكل حر: شكل 2">
            <a:extLst>
              <a:ext uri="{FF2B5EF4-FFF2-40B4-BE49-F238E27FC236}">
                <a16:creationId xmlns:a16="http://schemas.microsoft.com/office/drawing/2014/main" xmlns="" id="{75B66C66-8EAA-AF05-947B-5824D7C245A6}"/>
              </a:ext>
            </a:extLst>
          </p:cNvPr>
          <p:cNvSpPr/>
          <p:nvPr/>
        </p:nvSpPr>
        <p:spPr>
          <a:xfrm>
            <a:off x="0" y="4763"/>
            <a:ext cx="12192000" cy="6853237"/>
          </a:xfrm>
          <a:custGeom>
            <a:avLst/>
            <a:gdLst>
              <a:gd name="connsiteX0" fmla="*/ 0 w 12190376"/>
              <a:gd name="connsiteY0" fmla="*/ 0 h 6854001"/>
              <a:gd name="connsiteX1" fmla="*/ 10536139 w 12190376"/>
              <a:gd name="connsiteY1" fmla="*/ 0 h 6854001"/>
              <a:gd name="connsiteX2" fmla="*/ 10437353 w 12190376"/>
              <a:gd name="connsiteY2" fmla="*/ 229247 h 6854001"/>
              <a:gd name="connsiteX3" fmla="*/ 10314896 w 12190376"/>
              <a:gd name="connsiteY3" fmla="*/ 453086 h 6854001"/>
              <a:gd name="connsiteX4" fmla="*/ 11719590 w 12190376"/>
              <a:gd name="connsiteY4" fmla="*/ 453086 h 6854001"/>
              <a:gd name="connsiteX5" fmla="*/ 11719590 w 12190376"/>
              <a:gd name="connsiteY5" fmla="*/ 457984 h 6854001"/>
              <a:gd name="connsiteX6" fmla="*/ 457984 w 12190376"/>
              <a:gd name="connsiteY6" fmla="*/ 457984 h 6854001"/>
              <a:gd name="connsiteX7" fmla="*/ 457984 w 12190376"/>
              <a:gd name="connsiteY7" fmla="*/ 6396017 h 6854001"/>
              <a:gd name="connsiteX8" fmla="*/ 3201044 w 12190376"/>
              <a:gd name="connsiteY8" fmla="*/ 6396017 h 6854001"/>
              <a:gd name="connsiteX9" fmla="*/ 3051564 w 12190376"/>
              <a:gd name="connsiteY9" fmla="*/ 6496543 h 6854001"/>
              <a:gd name="connsiteX10" fmla="*/ 2908203 w 12190376"/>
              <a:gd name="connsiteY10" fmla="*/ 6622310 h 6854001"/>
              <a:gd name="connsiteX11" fmla="*/ 2735403 w 12190376"/>
              <a:gd name="connsiteY11" fmla="*/ 6846669 h 6854001"/>
              <a:gd name="connsiteX12" fmla="*/ 12190376 w 12190376"/>
              <a:gd name="connsiteY12" fmla="*/ 6846669 h 6854001"/>
              <a:gd name="connsiteX13" fmla="*/ 12190376 w 12190376"/>
              <a:gd name="connsiteY13" fmla="*/ 6854001 h 6854001"/>
              <a:gd name="connsiteX14" fmla="*/ 0 w 12190376"/>
              <a:gd name="connsiteY14" fmla="*/ 6854001 h 6854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2190376" h="6854001">
                <a:moveTo>
                  <a:pt x="0" y="0"/>
                </a:moveTo>
                <a:lnTo>
                  <a:pt x="10536139" y="0"/>
                </a:lnTo>
                <a:lnTo>
                  <a:pt x="10437353" y="229247"/>
                </a:lnTo>
                <a:cubicBezTo>
                  <a:pt x="10400250" y="305718"/>
                  <a:pt x="10359489" y="380621"/>
                  <a:pt x="10314896" y="453086"/>
                </a:cubicBezTo>
                <a:lnTo>
                  <a:pt x="11719590" y="453086"/>
                </a:lnTo>
                <a:lnTo>
                  <a:pt x="11719590" y="457984"/>
                </a:lnTo>
                <a:lnTo>
                  <a:pt x="457984" y="457984"/>
                </a:lnTo>
                <a:lnTo>
                  <a:pt x="457984" y="6396017"/>
                </a:lnTo>
                <a:lnTo>
                  <a:pt x="3201044" y="6396017"/>
                </a:lnTo>
                <a:lnTo>
                  <a:pt x="3051564" y="6496543"/>
                </a:lnTo>
                <a:cubicBezTo>
                  <a:pt x="3000874" y="6535214"/>
                  <a:pt x="2952796" y="6577020"/>
                  <a:pt x="2908203" y="6622310"/>
                </a:cubicBezTo>
                <a:cubicBezTo>
                  <a:pt x="2841312" y="6689201"/>
                  <a:pt x="2782784" y="6765845"/>
                  <a:pt x="2735403" y="6846669"/>
                </a:cubicBezTo>
                <a:lnTo>
                  <a:pt x="12190376" y="6846669"/>
                </a:lnTo>
                <a:lnTo>
                  <a:pt x="12190376" y="6854001"/>
                </a:lnTo>
                <a:lnTo>
                  <a:pt x="0" y="6854001"/>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defRPr/>
            </a:pPr>
            <a:endParaRPr lang="ar-SA">
              <a:solidFill>
                <a:schemeClr val="tx1"/>
              </a:solidFill>
            </a:endParaRPr>
          </a:p>
        </p:txBody>
      </p:sp>
      <p:sp>
        <p:nvSpPr>
          <p:cNvPr id="7" name="Rectangle 6"/>
          <p:cNvSpPr/>
          <p:nvPr/>
        </p:nvSpPr>
        <p:spPr>
          <a:xfrm>
            <a:off x="1651378" y="1528549"/>
            <a:ext cx="9403309" cy="5755422"/>
          </a:xfrm>
          <a:prstGeom prst="rect">
            <a:avLst/>
          </a:prstGeom>
        </p:spPr>
        <p:txBody>
          <a:bodyPr wrap="square">
            <a:spAutoFit/>
          </a:bodyPr>
          <a:lstStyle/>
          <a:p>
            <a:pPr algn="r" rtl="1"/>
            <a:r>
              <a:rPr lang="ar-DZ" sz="3200" b="1" dirty="0" smtClean="0">
                <a:latin typeface="Sakkal Majalla" pitchFamily="2" charset="-78"/>
                <a:cs typeface="Sakkal Majalla" pitchFamily="2" charset="-78"/>
              </a:rPr>
              <a:t>و تسمى أيضا </a:t>
            </a:r>
            <a:r>
              <a:rPr lang="ar-DZ" sz="3200" b="1" dirty="0" err="1" smtClean="0">
                <a:latin typeface="Sakkal Majalla" pitchFamily="2" charset="-78"/>
                <a:cs typeface="Sakkal Majalla" pitchFamily="2" charset="-78"/>
              </a:rPr>
              <a:t>انشاء</a:t>
            </a:r>
            <a:r>
              <a:rPr lang="ar-DZ" sz="3200" b="1" dirty="0" smtClean="0">
                <a:latin typeface="Sakkal Majalla" pitchFamily="2" charset="-78"/>
                <a:cs typeface="Sakkal Majalla" pitchFamily="2" charset="-78"/>
              </a:rPr>
              <a:t> مؤسسة عن طريق التفريغ، حيث تقوم المؤسسة بتشجيع عمالها على </a:t>
            </a:r>
            <a:r>
              <a:rPr lang="ar-DZ" sz="3200" b="1" dirty="0" err="1" smtClean="0">
                <a:latin typeface="Sakkal Majalla" pitchFamily="2" charset="-78"/>
                <a:cs typeface="Sakkal Majalla" pitchFamily="2" charset="-78"/>
              </a:rPr>
              <a:t>انشاء</a:t>
            </a:r>
            <a:r>
              <a:rPr lang="ar-DZ" sz="3200" b="1" dirty="0" smtClean="0">
                <a:latin typeface="Sakkal Majalla" pitchFamily="2" charset="-78"/>
                <a:cs typeface="Sakkal Majalla" pitchFamily="2" charset="-78"/>
              </a:rPr>
              <a:t> مؤسساتهم الخاصة بشكل مستقل عنها،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تعتبر هذه العملية سهلة إذا ما قورنت بالسابقة( </a:t>
            </a:r>
            <a:r>
              <a:rPr lang="ar-DZ" sz="3200" b="1" dirty="0" err="1" smtClean="0">
                <a:latin typeface="Sakkal Majalla" pitchFamily="2" charset="-78"/>
                <a:cs typeface="Sakkal Majalla" pitchFamily="2" charset="-78"/>
              </a:rPr>
              <a:t>انشاء</a:t>
            </a:r>
            <a:r>
              <a:rPr lang="ar-DZ" sz="3200" b="1" dirty="0" smtClean="0">
                <a:latin typeface="Sakkal Majalla" pitchFamily="2" charset="-78"/>
                <a:cs typeface="Sakkal Majalla" pitchFamily="2" charset="-78"/>
              </a:rPr>
              <a:t> مؤسسة من العدم)، حيث </a:t>
            </a:r>
            <a:r>
              <a:rPr lang="ar-DZ" sz="3200" b="1" dirty="0" err="1" smtClean="0">
                <a:latin typeface="Sakkal Majalla" pitchFamily="2" charset="-78"/>
                <a:cs typeface="Sakkal Majalla" pitchFamily="2" charset="-78"/>
              </a:rPr>
              <a:t>ان</a:t>
            </a:r>
            <a:r>
              <a:rPr lang="ar-DZ" sz="3200" b="1" dirty="0" smtClean="0">
                <a:latin typeface="Sakkal Majalla" pitchFamily="2" charset="-78"/>
                <a:cs typeface="Sakkal Majalla" pitchFamily="2" charset="-78"/>
              </a:rPr>
              <a:t> هذا الاختيار يعد أحد أشكال المرافقة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الدعم  بهدف تقليل من احتمال الفشل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المخاطر، </a:t>
            </a:r>
            <a:r>
              <a:rPr lang="ar-DZ" sz="3200" b="1" dirty="0" err="1" smtClean="0">
                <a:latin typeface="Sakkal Majalla" pitchFamily="2" charset="-78"/>
                <a:cs typeface="Sakkal Majalla" pitchFamily="2" charset="-78"/>
              </a:rPr>
              <a:t>و</a:t>
            </a:r>
            <a:r>
              <a:rPr lang="ar-DZ" sz="3200" b="1" dirty="0" smtClean="0">
                <a:latin typeface="Sakkal Majalla" pitchFamily="2" charset="-78"/>
                <a:cs typeface="Sakkal Majalla" pitchFamily="2" charset="-78"/>
              </a:rPr>
              <a:t> يمكن أن يأخذ هذا الدعم عدة أدوار منها:</a:t>
            </a:r>
          </a:p>
          <a:p>
            <a:pPr algn="ctr" rtl="1">
              <a:buFontTx/>
              <a:buChar char="-"/>
            </a:pPr>
            <a:r>
              <a:rPr lang="ar-DZ" sz="3200" b="1" dirty="0" smtClean="0">
                <a:latin typeface="Sakkal Majalla" pitchFamily="2" charset="-78"/>
                <a:cs typeface="Sakkal Majalla" pitchFamily="2" charset="-78"/>
              </a:rPr>
              <a:t>دور </a:t>
            </a:r>
            <a:r>
              <a:rPr lang="ar-DZ" sz="3200" b="1" dirty="0" err="1" smtClean="0">
                <a:latin typeface="Sakkal Majalla" pitchFamily="2" charset="-78"/>
                <a:cs typeface="Sakkal Majalla" pitchFamily="2" charset="-78"/>
              </a:rPr>
              <a:t>اعلامي</a:t>
            </a:r>
            <a:r>
              <a:rPr lang="ar-DZ" sz="3200" b="1" dirty="0" smtClean="0">
                <a:latin typeface="Sakkal Majalla" pitchFamily="2" charset="-78"/>
                <a:cs typeface="Sakkal Majalla" pitchFamily="2" charset="-78"/>
              </a:rPr>
              <a:t>.</a:t>
            </a:r>
          </a:p>
          <a:p>
            <a:pPr algn="ctr" rtl="1">
              <a:buFontTx/>
              <a:buChar char="-"/>
            </a:pPr>
            <a:r>
              <a:rPr lang="ar-DZ" sz="3200" b="1" dirty="0" smtClean="0">
                <a:latin typeface="Sakkal Majalla" pitchFamily="2" charset="-78"/>
                <a:cs typeface="Sakkal Majalla" pitchFamily="2" charset="-78"/>
              </a:rPr>
              <a:t> دور تدريبي.</a:t>
            </a:r>
          </a:p>
          <a:p>
            <a:pPr algn="ctr" rtl="1">
              <a:buFontTx/>
              <a:buChar char="-"/>
            </a:pPr>
            <a:r>
              <a:rPr lang="ar-DZ" sz="3200" b="1" dirty="0" smtClean="0">
                <a:latin typeface="Sakkal Majalla" pitchFamily="2" charset="-78"/>
                <a:cs typeface="Sakkal Majalla" pitchFamily="2" charset="-78"/>
              </a:rPr>
              <a:t> دعم </a:t>
            </a:r>
            <a:r>
              <a:rPr lang="ar-DZ" sz="3200" b="1" dirty="0" err="1" smtClean="0">
                <a:latin typeface="Sakkal Majalla" pitchFamily="2" charset="-78"/>
                <a:cs typeface="Sakkal Majalla" pitchFamily="2" charset="-78"/>
              </a:rPr>
              <a:t>لوجيستيكي</a:t>
            </a:r>
            <a:r>
              <a:rPr lang="ar-DZ" sz="3200" b="1" dirty="0" smtClean="0">
                <a:latin typeface="Sakkal Majalla" pitchFamily="2" charset="-78"/>
                <a:cs typeface="Sakkal Majalla" pitchFamily="2" charset="-78"/>
              </a:rPr>
              <a:t> و مالي.</a:t>
            </a:r>
          </a:p>
          <a:p>
            <a:pPr algn="r" rtl="1">
              <a:buFontTx/>
              <a:buChar char="-"/>
            </a:pPr>
            <a:endParaRPr lang="ar-DZ" sz="3200" b="1" dirty="0" smtClean="0">
              <a:latin typeface="Sakkal Majalla" pitchFamily="2" charset="-78"/>
              <a:cs typeface="Sakkal Majalla" pitchFamily="2" charset="-78"/>
            </a:endParaRPr>
          </a:p>
          <a:p>
            <a:pPr algn="r" rtl="1"/>
            <a:endParaRPr lang="fr-FR" sz="3200" b="1" dirty="0" smtClean="0">
              <a:latin typeface="Sakkal Majalla" pitchFamily="2" charset="-78"/>
              <a:cs typeface="Sakkal Majalla" pitchFamily="2" charset="-78"/>
            </a:endParaRPr>
          </a:p>
          <a:p>
            <a:pPr algn="ctr" rtl="1">
              <a:buFont typeface="Wingdings" pitchFamily="2" charset="2"/>
              <a:buChar char="ü"/>
            </a:pPr>
            <a:endParaRPr lang="fr-FR" sz="4800" dirty="0">
              <a:solidFill>
                <a:srgbClr val="FFFF00"/>
              </a:solidFill>
              <a:latin typeface="Sakkal Majalla" pitchFamily="2" charset="-78"/>
              <a:cs typeface="Sakkal Majalla" pitchFamily="2" charset="-78"/>
            </a:endParaRPr>
          </a:p>
        </p:txBody>
      </p:sp>
      <p:sp>
        <p:nvSpPr>
          <p:cNvPr id="5" name="TextBox 32">
            <a:extLst>
              <a:ext uri="{FF2B5EF4-FFF2-40B4-BE49-F238E27FC236}">
                <a16:creationId xmlns:a16="http://schemas.microsoft.com/office/drawing/2014/main" xmlns="" id="{F5DEBA7B-CA59-4697-88FC-124D42050AF0}"/>
              </a:ext>
            </a:extLst>
          </p:cNvPr>
          <p:cNvSpPr txBox="1"/>
          <p:nvPr/>
        </p:nvSpPr>
        <p:spPr>
          <a:xfrm>
            <a:off x="1995056" y="859810"/>
            <a:ext cx="6913418" cy="611706"/>
          </a:xfrm>
          <a:prstGeom prst="rect">
            <a:avLst/>
          </a:prstGeom>
          <a:solidFill>
            <a:srgbClr val="C00000"/>
          </a:solidFill>
        </p:spPr>
        <p:txBody>
          <a:bodyPr wrap="square" lIns="0" tIns="0" rIns="0" bIns="0" rtlCol="0" anchor="t">
            <a:spAutoFit/>
          </a:bodyPr>
          <a:lstStyle/>
          <a:p>
            <a:pPr algn="r" rtl="1">
              <a:lnSpc>
                <a:spcPts val="4615"/>
              </a:lnSpc>
            </a:pPr>
            <a:r>
              <a:rPr lang="ar-DZ" sz="4400" b="1" dirty="0" smtClean="0">
                <a:latin typeface="Sakkal Majalla" pitchFamily="2" charset="-78"/>
                <a:cs typeface="Sakkal Majalla" pitchFamily="2" charset="-78"/>
              </a:rPr>
              <a:t>2.</a:t>
            </a:r>
            <a:r>
              <a:rPr lang="ar-DZ" sz="4400" b="1" dirty="0" err="1" smtClean="0">
                <a:latin typeface="Sakkal Majalla" pitchFamily="2" charset="-78"/>
                <a:cs typeface="Sakkal Majalla" pitchFamily="2" charset="-78"/>
              </a:rPr>
              <a:t>انشاء</a:t>
            </a:r>
            <a:r>
              <a:rPr lang="ar-DZ" sz="4400" b="1" dirty="0" smtClean="0">
                <a:latin typeface="Sakkal Majalla" pitchFamily="2" charset="-78"/>
                <a:cs typeface="Sakkal Majalla" pitchFamily="2" charset="-78"/>
              </a:rPr>
              <a:t> مؤسسة عن طريق المرافقة:</a:t>
            </a:r>
            <a:endParaRPr lang="ar-DZ" sz="4400" b="1" spc="-71" dirty="0">
              <a:effectLst>
                <a:outerShdw blurRad="38100" dist="38100" dir="2700000" algn="tl">
                  <a:srgbClr val="000000">
                    <a:alpha val="43137"/>
                  </a:srgbClr>
                </a:outerShdw>
              </a:effectLst>
              <a:latin typeface="Sakkal Majalla" pitchFamily="2" charset="-78"/>
              <a:cs typeface="Sakkal Majalla" pitchFamily="2" charset="-78"/>
            </a:endParaRPr>
          </a:p>
        </p:txBody>
      </p:sp>
    </p:spTree>
    <p:extLst>
      <p:ext uri="{BB962C8B-B14F-4D97-AF65-F5344CB8AC3E}">
        <p14:creationId xmlns:p14="http://schemas.microsoft.com/office/powerpoint/2010/main" xmlns="" val="3687686411"/>
      </p:ext>
    </p:extLst>
  </p:cSld>
  <p:clrMapOvr>
    <a:masterClrMapping/>
  </p:clrMapOvr>
  <mc:AlternateContent xmlns:mc="http://schemas.openxmlformats.org/markup-compatibility/2006">
    <mc:Choice xmlns:p14="http://schemas.microsoft.com/office/powerpoint/2010/main" xmlns=""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par>
                                <p:cTn id="9" presetID="26"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wipe(down)">
                                      <p:cBhvr>
                                        <p:cTn id="11" dur="580">
                                          <p:stCondLst>
                                            <p:cond delay="0"/>
                                          </p:stCondLst>
                                        </p:cTn>
                                        <p:tgtEl>
                                          <p:spTgt spid="5"/>
                                        </p:tgtEl>
                                      </p:cBhvr>
                                    </p:animEffect>
                                    <p:anim calcmode="lin" valueType="num">
                                      <p:cBhvr>
                                        <p:cTn id="12"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7" dur="26">
                                          <p:stCondLst>
                                            <p:cond delay="650"/>
                                          </p:stCondLst>
                                        </p:cTn>
                                        <p:tgtEl>
                                          <p:spTgt spid="5"/>
                                        </p:tgtEl>
                                      </p:cBhvr>
                                      <p:to x="100000" y="60000"/>
                                    </p:animScale>
                                    <p:animScale>
                                      <p:cBhvr>
                                        <p:cTn id="18" dur="166" decel="50000">
                                          <p:stCondLst>
                                            <p:cond delay="676"/>
                                          </p:stCondLst>
                                        </p:cTn>
                                        <p:tgtEl>
                                          <p:spTgt spid="5"/>
                                        </p:tgtEl>
                                      </p:cBhvr>
                                      <p:to x="100000" y="100000"/>
                                    </p:animScale>
                                    <p:animScale>
                                      <p:cBhvr>
                                        <p:cTn id="19" dur="26">
                                          <p:stCondLst>
                                            <p:cond delay="1312"/>
                                          </p:stCondLst>
                                        </p:cTn>
                                        <p:tgtEl>
                                          <p:spTgt spid="5"/>
                                        </p:tgtEl>
                                      </p:cBhvr>
                                      <p:to x="100000" y="80000"/>
                                    </p:animScale>
                                    <p:animScale>
                                      <p:cBhvr>
                                        <p:cTn id="20" dur="166" decel="50000">
                                          <p:stCondLst>
                                            <p:cond delay="1338"/>
                                          </p:stCondLst>
                                        </p:cTn>
                                        <p:tgtEl>
                                          <p:spTgt spid="5"/>
                                        </p:tgtEl>
                                      </p:cBhvr>
                                      <p:to x="100000" y="100000"/>
                                    </p:animScale>
                                    <p:animScale>
                                      <p:cBhvr>
                                        <p:cTn id="21" dur="26">
                                          <p:stCondLst>
                                            <p:cond delay="1642"/>
                                          </p:stCondLst>
                                        </p:cTn>
                                        <p:tgtEl>
                                          <p:spTgt spid="5"/>
                                        </p:tgtEl>
                                      </p:cBhvr>
                                      <p:to x="100000" y="90000"/>
                                    </p:animScale>
                                    <p:animScale>
                                      <p:cBhvr>
                                        <p:cTn id="22" dur="166" decel="50000">
                                          <p:stCondLst>
                                            <p:cond delay="1668"/>
                                          </p:stCondLst>
                                        </p:cTn>
                                        <p:tgtEl>
                                          <p:spTgt spid="5"/>
                                        </p:tgtEl>
                                      </p:cBhvr>
                                      <p:to x="100000" y="100000"/>
                                    </p:animScale>
                                    <p:animScale>
                                      <p:cBhvr>
                                        <p:cTn id="23" dur="26">
                                          <p:stCondLst>
                                            <p:cond delay="1808"/>
                                          </p:stCondLst>
                                        </p:cTn>
                                        <p:tgtEl>
                                          <p:spTgt spid="5"/>
                                        </p:tgtEl>
                                      </p:cBhvr>
                                      <p:to x="100000" y="95000"/>
                                    </p:animScale>
                                    <p:animScale>
                                      <p:cBhvr>
                                        <p:cTn id="24" dur="166" decel="50000">
                                          <p:stCondLst>
                                            <p:cond delay="1834"/>
                                          </p:stCondLst>
                                        </p:cTn>
                                        <p:tgtEl>
                                          <p:spTgt spid="5"/>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
            <a:extLst>
              <a:ext uri="{FF2B5EF4-FFF2-40B4-BE49-F238E27FC236}">
                <a16:creationId xmlns:a16="http://schemas.microsoft.com/office/drawing/2014/main" xmlns="" id="{A02AC19C-6303-4709-97BB-7FA6F19A659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
              </a:ext>
            </a:extLst>
          </a:blip>
          <a:srcRect/>
          <a:stretch>
            <a:fillRect/>
          </a:stretch>
        </p:blipFill>
        <p:spPr>
          <a:xfrm>
            <a:off x="709684" y="696036"/>
            <a:ext cx="10484789" cy="6148316"/>
          </a:xfrm>
          <a:prstGeom prst="rect">
            <a:avLst/>
          </a:prstGeom>
          <a:solidFill>
            <a:srgbClr val="23C830"/>
          </a:solidFill>
        </p:spPr>
      </p:pic>
      <p:sp>
        <p:nvSpPr>
          <p:cNvPr id="3" name="Rectangle 2"/>
          <p:cNvSpPr/>
          <p:nvPr/>
        </p:nvSpPr>
        <p:spPr>
          <a:xfrm>
            <a:off x="1323833" y="1146412"/>
            <a:ext cx="9362363" cy="4832092"/>
          </a:xfrm>
          <a:prstGeom prst="rect">
            <a:avLst/>
          </a:prstGeom>
        </p:spPr>
        <p:txBody>
          <a:bodyPr wrap="square">
            <a:spAutoFit/>
          </a:bodyPr>
          <a:lstStyle/>
          <a:p>
            <a:pPr algn="r" rtl="1"/>
            <a:r>
              <a:rPr lang="ar-DZ" sz="2800" b="1" dirty="0" smtClean="0">
                <a:latin typeface="Sakkal Majalla" pitchFamily="2" charset="-78"/>
                <a:cs typeface="Sakkal Majalla" pitchFamily="2" charset="-78"/>
              </a:rPr>
              <a:t>     تقوم </a:t>
            </a:r>
            <a:r>
              <a:rPr lang="ar-DZ" sz="2800" b="1" dirty="0" smtClean="0">
                <a:latin typeface="Sakkal Majalla" pitchFamily="2" charset="-78"/>
                <a:cs typeface="Sakkal Majalla" pitchFamily="2" charset="-78"/>
              </a:rPr>
              <a:t>الشركة المانحة للامتياز بمنح أفراد آخرين ( مشتري الامتياز) الحق في </a:t>
            </a:r>
            <a:r>
              <a:rPr lang="ar-DZ" sz="2800" b="1" dirty="0" err="1" smtClean="0">
                <a:latin typeface="Sakkal Majalla" pitchFamily="2" charset="-78"/>
                <a:cs typeface="Sakkal Majalla" pitchFamily="2" charset="-78"/>
              </a:rPr>
              <a:t>انتاج</a:t>
            </a:r>
            <a:r>
              <a:rPr lang="ar-DZ" sz="2800" b="1" dirty="0" smtClean="0">
                <a:latin typeface="Sakkal Majalla" pitchFamily="2" charset="-78"/>
                <a:cs typeface="Sakkal Majalla" pitchFamily="2" charset="-78"/>
              </a:rPr>
              <a:t> ، بيع، توزيع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تسويق منتجات و خدمات الشركة الأصلية بما في ذلك ( استخدام اسم الشركة، علامتها، سمعتها،...).</a:t>
            </a:r>
          </a:p>
          <a:p>
            <a:pPr algn="r" rtl="1"/>
            <a:r>
              <a:rPr lang="ar-DZ" sz="2800" b="1" dirty="0" smtClean="0">
                <a:latin typeface="Sakkal Majalla" pitchFamily="2" charset="-78"/>
                <a:cs typeface="Sakkal Majalla" pitchFamily="2" charset="-78"/>
              </a:rPr>
              <a:t>     فهو </a:t>
            </a:r>
            <a:r>
              <a:rPr lang="ar-DZ" sz="2800" b="1" dirty="0" smtClean="0">
                <a:latin typeface="Sakkal Majalla" pitchFamily="2" charset="-78"/>
                <a:cs typeface="Sakkal Majalla" pitchFamily="2" charset="-78"/>
              </a:rPr>
              <a:t>اتفاق تجاري بين مؤسستين مستقلتين قانونيا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ماليا، حيث يستفيد المقاول من دعم الشركة المانحة مقابل </a:t>
            </a:r>
            <a:r>
              <a:rPr lang="ar-DZ" sz="2800" b="1" dirty="0" smtClean="0">
                <a:latin typeface="Sakkal Majalla" pitchFamily="2" charset="-78"/>
                <a:cs typeface="Sakkal Majalla" pitchFamily="2" charset="-78"/>
              </a:rPr>
              <a:t>دفع </a:t>
            </a:r>
            <a:r>
              <a:rPr lang="ar-DZ" sz="2800" b="1" dirty="0" smtClean="0">
                <a:latin typeface="Sakkal Majalla" pitchFamily="2" charset="-78"/>
                <a:cs typeface="Sakkal Majalla" pitchFamily="2" charset="-78"/>
              </a:rPr>
              <a:t>مبلغ معين.</a:t>
            </a:r>
          </a:p>
          <a:p>
            <a:pPr algn="r" rtl="1"/>
            <a:r>
              <a:rPr lang="ar-DZ" sz="2800" b="1" dirty="0" smtClean="0">
                <a:latin typeface="Sakkal Majalla" pitchFamily="2" charset="-78"/>
                <a:cs typeface="Sakkal Majalla" pitchFamily="2" charset="-78"/>
              </a:rPr>
              <a:t>    هذا </a:t>
            </a:r>
            <a:r>
              <a:rPr lang="ar-DZ" sz="2800" b="1" dirty="0" smtClean="0">
                <a:latin typeface="Sakkal Majalla" pitchFamily="2" charset="-78"/>
                <a:cs typeface="Sakkal Majalla" pitchFamily="2" charset="-78"/>
              </a:rPr>
              <a:t>النوع يعتبر حلا للمقاولين الذين ليس لديهم أفكارا خاصة بهم أو الذين ليس لديهم </a:t>
            </a:r>
            <a:r>
              <a:rPr lang="ar-DZ" sz="2800" b="1" dirty="0" err="1" smtClean="0">
                <a:latin typeface="Sakkal Majalla" pitchFamily="2" charset="-78"/>
                <a:cs typeface="Sakkal Majalla" pitchFamily="2" charset="-78"/>
              </a:rPr>
              <a:t>الامكانيات</a:t>
            </a:r>
            <a:r>
              <a:rPr lang="ar-DZ" sz="2800" b="1" dirty="0" smtClean="0">
                <a:latin typeface="Sakkal Majalla" pitchFamily="2" charset="-78"/>
                <a:cs typeface="Sakkal Majalla" pitchFamily="2" charset="-78"/>
              </a:rPr>
              <a:t> الضرورية للابتكار.</a:t>
            </a:r>
          </a:p>
          <a:p>
            <a:pPr algn="r" rtl="1"/>
            <a:r>
              <a:rPr lang="ar-DZ" sz="2800" b="1" dirty="0" smtClean="0">
                <a:latin typeface="Sakkal Majalla" pitchFamily="2" charset="-78"/>
                <a:cs typeface="Sakkal Majalla" pitchFamily="2" charset="-78"/>
              </a:rPr>
              <a:t>على المقاول دراسة </a:t>
            </a:r>
            <a:r>
              <a:rPr lang="ar-DZ" sz="2800" b="1" dirty="0" smtClean="0">
                <a:latin typeface="Sakkal Majalla" pitchFamily="2" charset="-78"/>
                <a:cs typeface="Sakkal Majalla" pitchFamily="2" charset="-78"/>
              </a:rPr>
              <a:t>نقاط </a:t>
            </a:r>
            <a:r>
              <a:rPr lang="ar-DZ" sz="2800" b="1" dirty="0" smtClean="0">
                <a:latin typeface="Sakkal Majalla" pitchFamily="2" charset="-78"/>
                <a:cs typeface="Sakkal Majalla" pitchFamily="2" charset="-78"/>
              </a:rPr>
              <a:t>القوة </a:t>
            </a:r>
            <a:r>
              <a:rPr lang="ar-DZ" sz="2800" b="1" dirty="0" err="1" smtClean="0">
                <a:latin typeface="Sakkal Majalla" pitchFamily="2" charset="-78"/>
                <a:cs typeface="Sakkal Majalla" pitchFamily="2" charset="-78"/>
              </a:rPr>
              <a:t>و</a:t>
            </a:r>
            <a:r>
              <a:rPr lang="ar-DZ" sz="2800" b="1" dirty="0" smtClean="0">
                <a:latin typeface="Sakkal Majalla" pitchFamily="2" charset="-78"/>
                <a:cs typeface="Sakkal Majalla" pitchFamily="2" charset="-78"/>
              </a:rPr>
              <a:t> الضعف في مثل هذه المشروعات، كما يلي:</a:t>
            </a:r>
          </a:p>
          <a:p>
            <a:pPr algn="ctr" rtl="1">
              <a:buFontTx/>
              <a:buChar char="-"/>
            </a:pPr>
            <a:r>
              <a:rPr lang="ar-DZ" sz="2800" b="1" dirty="0" smtClean="0">
                <a:latin typeface="Sakkal Majalla" pitchFamily="2" charset="-78"/>
                <a:cs typeface="Sakkal Majalla" pitchFamily="2" charset="-78"/>
              </a:rPr>
              <a:t>نقاط القوة.</a:t>
            </a:r>
          </a:p>
          <a:p>
            <a:pPr algn="ctr" rtl="1">
              <a:buFontTx/>
              <a:buChar char="-"/>
            </a:pPr>
            <a:r>
              <a:rPr lang="ar-DZ" sz="2800" b="1" dirty="0" smtClean="0">
                <a:latin typeface="Sakkal Majalla" pitchFamily="2" charset="-78"/>
                <a:cs typeface="Sakkal Majalla" pitchFamily="2" charset="-78"/>
              </a:rPr>
              <a:t> نقاط الضعف.</a:t>
            </a:r>
          </a:p>
          <a:p>
            <a:pPr algn="r" rtl="1"/>
            <a:r>
              <a:rPr lang="ar-DZ" sz="2800" b="1" dirty="0" smtClean="0">
                <a:solidFill>
                  <a:srgbClr val="C00000"/>
                </a:solidFill>
                <a:latin typeface="Sakkal Majalla" pitchFamily="2" charset="-78"/>
                <a:cs typeface="Sakkal Majalla" pitchFamily="2" charset="-78"/>
              </a:rPr>
              <a:t> </a:t>
            </a:r>
            <a:endParaRPr lang="fr-FR" sz="2800" b="1" dirty="0">
              <a:solidFill>
                <a:srgbClr val="FFFF00"/>
              </a:solidFill>
              <a:latin typeface="Sakkal Majalla" pitchFamily="2" charset="-78"/>
              <a:cs typeface="Sakkal Majalla" pitchFamily="2" charset="-78"/>
            </a:endParaRPr>
          </a:p>
        </p:txBody>
      </p:sp>
      <p:sp>
        <p:nvSpPr>
          <p:cNvPr id="4" name="TextBox 32">
            <a:extLst>
              <a:ext uri="{FF2B5EF4-FFF2-40B4-BE49-F238E27FC236}">
                <a16:creationId xmlns:a16="http://schemas.microsoft.com/office/drawing/2014/main" xmlns="" id="{F5DEBA7B-CA59-4697-88FC-124D42050AF0}"/>
              </a:ext>
            </a:extLst>
          </p:cNvPr>
          <p:cNvSpPr txBox="1"/>
          <p:nvPr/>
        </p:nvSpPr>
        <p:spPr>
          <a:xfrm>
            <a:off x="5076966" y="354842"/>
            <a:ext cx="4804005" cy="589905"/>
          </a:xfrm>
          <a:prstGeom prst="rect">
            <a:avLst/>
          </a:prstGeom>
          <a:solidFill>
            <a:srgbClr val="C00000"/>
          </a:solidFill>
        </p:spPr>
        <p:txBody>
          <a:bodyPr wrap="square" lIns="0" tIns="0" rIns="0" bIns="0" rtlCol="0" anchor="t">
            <a:spAutoFit/>
          </a:bodyPr>
          <a:lstStyle/>
          <a:p>
            <a:pPr algn="ctr" rtl="1">
              <a:lnSpc>
                <a:spcPts val="4615"/>
              </a:lnSpc>
            </a:pPr>
            <a:r>
              <a:rPr lang="ar-DZ" sz="3200" b="1" dirty="0" smtClean="0">
                <a:latin typeface="Sakkal Majalla" pitchFamily="2" charset="-78"/>
                <a:cs typeface="Sakkal Majalla" pitchFamily="2" charset="-78"/>
              </a:rPr>
              <a:t>3. الحصول على امتياز:</a:t>
            </a:r>
            <a:endParaRPr lang="ar-DZ" sz="3200" b="1" spc="-71" dirty="0">
              <a:effectLst>
                <a:outerShdw blurRad="38100" dist="38100" dir="2700000" algn="tl">
                  <a:srgbClr val="000000">
                    <a:alpha val="43137"/>
                  </a:srgbClr>
                </a:outerShdw>
              </a:effectLst>
              <a:latin typeface="Sakkal Majalla" pitchFamily="2" charset="-78"/>
              <a:cs typeface="Sakkal Majall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6"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a:extLst>
              <a:ext uri="{FF2B5EF4-FFF2-40B4-BE49-F238E27FC236}">
                <a16:creationId xmlns:a16="http://schemas.microsoft.com/office/drawing/2014/main" xmlns="" id="{A6AC3B4A-9F08-4A40-9562-EEF3A5E5E451}"/>
              </a:ext>
            </a:extLst>
          </p:cNvPr>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0" y="-221673"/>
            <a:ext cx="12191999" cy="7079673"/>
          </a:xfrm>
          <a:prstGeom prst="rect">
            <a:avLst/>
          </a:prstGeom>
        </p:spPr>
      </p:pic>
      <p:sp>
        <p:nvSpPr>
          <p:cNvPr id="4" name="Rectangle 3">
            <a:extLst>
              <a:ext uri="{FF2B5EF4-FFF2-40B4-BE49-F238E27FC236}">
                <a16:creationId xmlns:a16="http://schemas.microsoft.com/office/drawing/2014/main" xmlns="" id="{E6E91BC2-6469-781C-C45E-6E6EEB3B96E7}"/>
              </a:ext>
            </a:extLst>
          </p:cNvPr>
          <p:cNvSpPr/>
          <p:nvPr/>
        </p:nvSpPr>
        <p:spPr>
          <a:xfrm>
            <a:off x="-1" y="-194377"/>
            <a:ext cx="12192000" cy="7079673"/>
          </a:xfrm>
          <a:prstGeom prst="rect">
            <a:avLst/>
          </a:prstGeom>
          <a:solidFill>
            <a:schemeClr val="bg1">
              <a:lumMod val="85000"/>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5" name="Espace réservé du texte 2">
            <a:extLst>
              <a:ext uri="{FF2B5EF4-FFF2-40B4-BE49-F238E27FC236}">
                <a16:creationId xmlns:a16="http://schemas.microsoft.com/office/drawing/2014/main" xmlns="" id="{D83763E7-18DF-C874-5B0E-6DDF5DD9B8AD}"/>
              </a:ext>
            </a:extLst>
          </p:cNvPr>
          <p:cNvSpPr txBox="1">
            <a:spLocks/>
          </p:cNvSpPr>
          <p:nvPr/>
        </p:nvSpPr>
        <p:spPr>
          <a:xfrm>
            <a:off x="2770495" y="84443"/>
            <a:ext cx="6182435" cy="748113"/>
          </a:xfrm>
          <a:prstGeom prst="rect">
            <a:avLst/>
          </a:prstGeom>
          <a:solidFill>
            <a:schemeClr val="accent5">
              <a:alpha val="50000"/>
            </a:schemeClr>
          </a:solidFill>
          <a:ln>
            <a:noFill/>
          </a:ln>
        </p:spPr>
        <p:style>
          <a:lnRef idx="0">
            <a:scrgbClr r="0" g="0" b="0"/>
          </a:lnRef>
          <a:fillRef idx="0">
            <a:scrgbClr r="0" g="0" b="0"/>
          </a:fillRef>
          <a:effectRef idx="0">
            <a:scrgbClr r="0" g="0" b="0"/>
          </a:effectRef>
          <a:fontRef idx="minor">
            <a:schemeClr val="lt1"/>
          </a:fontRef>
        </p:style>
        <p:txBody>
          <a:bodyPr/>
          <a:lst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lt1"/>
                </a:solidFill>
                <a:latin typeface="+mn-lt"/>
                <a:ea typeface="+mn-ea"/>
                <a:cs typeface="+mn-cs"/>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lt1"/>
                </a:solidFill>
                <a:latin typeface="+mn-lt"/>
                <a:ea typeface="+mn-ea"/>
                <a:cs typeface="+mn-cs"/>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lt1"/>
                </a:solidFill>
                <a:latin typeface="+mn-lt"/>
                <a:ea typeface="+mn-ea"/>
                <a:cs typeface="+mn-cs"/>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lt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lt1"/>
                </a:solidFill>
                <a:latin typeface="+mn-lt"/>
                <a:ea typeface="+mn-ea"/>
                <a:cs typeface="+mn-cs"/>
              </a:defRPr>
            </a:lvl9pPr>
          </a:lstStyle>
          <a:p>
            <a:pPr marL="0" indent="0" algn="ctr" rtl="1" eaLnBrk="1" hangingPunct="1">
              <a:buNone/>
            </a:pPr>
            <a:r>
              <a:rPr lang="ar-DZ" sz="3600" b="1" dirty="0" smtClean="0">
                <a:solidFill>
                  <a:srgbClr val="FFFF00"/>
                </a:solidFill>
                <a:effectLst>
                  <a:outerShdw blurRad="38100" dist="38100" dir="2700000" algn="tl">
                    <a:srgbClr val="000000">
                      <a:alpha val="43137"/>
                    </a:srgbClr>
                  </a:outerShdw>
                </a:effectLst>
                <a:latin typeface="Sakkal Majalla" pitchFamily="2" charset="-78"/>
                <a:cs typeface="Sakkal Majalla" pitchFamily="2" charset="-78"/>
              </a:rPr>
              <a:t>ثانيا: شراء مؤسسة موجودة( عمل قائم)</a:t>
            </a:r>
            <a:endParaRPr lang="fr-FR" sz="3600" b="1" dirty="0">
              <a:solidFill>
                <a:srgbClr val="FFFF00"/>
              </a:solidFill>
              <a:effectLst>
                <a:outerShdw blurRad="38100" dist="38100" dir="2700000" algn="tl">
                  <a:srgbClr val="000000">
                    <a:alpha val="43137"/>
                  </a:srgbClr>
                </a:outerShdw>
              </a:effectLst>
              <a:latin typeface="Sakkal Majalla" pitchFamily="2" charset="-78"/>
              <a:cs typeface="Sakkal Majalla" pitchFamily="2" charset="-78"/>
            </a:endParaRPr>
          </a:p>
        </p:txBody>
      </p:sp>
      <p:sp>
        <p:nvSpPr>
          <p:cNvPr id="8" name="Hexagone 7">
            <a:extLst>
              <a:ext uri="{FF2B5EF4-FFF2-40B4-BE49-F238E27FC236}">
                <a16:creationId xmlns:a16="http://schemas.microsoft.com/office/drawing/2014/main" xmlns="" id="{C5FEAC76-7AA8-1560-A792-5C46E7C1BC6D}"/>
              </a:ext>
            </a:extLst>
          </p:cNvPr>
          <p:cNvSpPr/>
          <p:nvPr/>
        </p:nvSpPr>
        <p:spPr>
          <a:xfrm>
            <a:off x="777922" y="1527698"/>
            <a:ext cx="10358651" cy="4832159"/>
          </a:xfrm>
          <a:prstGeom prst="hexagon">
            <a:avLst/>
          </a:prstGeom>
          <a:solidFill>
            <a:schemeClr val="accent6">
              <a:alpha val="50000"/>
            </a:schemeClr>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fr-FR" dirty="0"/>
          </a:p>
        </p:txBody>
      </p:sp>
      <p:sp>
        <p:nvSpPr>
          <p:cNvPr id="7" name="ZoneTexte 6">
            <a:extLst>
              <a:ext uri="{FF2B5EF4-FFF2-40B4-BE49-F238E27FC236}">
                <a16:creationId xmlns:a16="http://schemas.microsoft.com/office/drawing/2014/main" xmlns="" id="{75C63C13-70E6-8200-30A5-75E34AB91F10}"/>
              </a:ext>
            </a:extLst>
          </p:cNvPr>
          <p:cNvSpPr txBox="1"/>
          <p:nvPr/>
        </p:nvSpPr>
        <p:spPr>
          <a:xfrm>
            <a:off x="1132764" y="1472721"/>
            <a:ext cx="9335069" cy="5262979"/>
          </a:xfrm>
          <a:prstGeom prst="rect">
            <a:avLst/>
          </a:prstGeom>
          <a:noFill/>
        </p:spPr>
        <p:txBody>
          <a:bodyPr wrap="square">
            <a:spAutoFit/>
          </a:bodyPr>
          <a:lstStyle/>
          <a:p>
            <a:pPr lvl="0" algn="ctr" rtl="1">
              <a:lnSpc>
                <a:spcPct val="150000"/>
              </a:lnSpc>
              <a:buFont typeface="Wingdings" pitchFamily="2" charset="2"/>
              <a:buChar char="q"/>
            </a:pPr>
            <a:r>
              <a:rPr lang="ar-DZ" sz="3200" b="1" dirty="0" smtClean="0">
                <a:solidFill>
                  <a:srgbClr val="FFFF00"/>
                </a:solidFill>
                <a:latin typeface="Sakkal Majalla" pitchFamily="2" charset="-78"/>
                <a:cs typeface="Sakkal Majalla" pitchFamily="2" charset="-78"/>
              </a:rPr>
              <a:t>في </a:t>
            </a:r>
            <a:r>
              <a:rPr lang="ar-DZ" sz="3200" b="1" dirty="0" err="1" smtClean="0">
                <a:solidFill>
                  <a:srgbClr val="FFFF00"/>
                </a:solidFill>
                <a:latin typeface="Sakkal Majalla" pitchFamily="2" charset="-78"/>
                <a:cs typeface="Sakkal Majalla" pitchFamily="2" charset="-78"/>
              </a:rPr>
              <a:t>هاته</a:t>
            </a:r>
            <a:r>
              <a:rPr lang="ar-DZ" sz="3200" b="1" dirty="0" smtClean="0">
                <a:solidFill>
                  <a:srgbClr val="FFFF00"/>
                </a:solidFill>
                <a:latin typeface="Sakkal Majalla" pitchFamily="2" charset="-78"/>
                <a:cs typeface="Sakkal Majalla" pitchFamily="2" charset="-78"/>
              </a:rPr>
              <a:t> الحالة يمكن الاعتماد على </a:t>
            </a:r>
            <a:r>
              <a:rPr lang="ar-DZ" sz="3200" b="1" dirty="0" smtClean="0">
                <a:solidFill>
                  <a:srgbClr val="FFFF00"/>
                </a:solidFill>
                <a:latin typeface="Sakkal Majalla" pitchFamily="2" charset="-78"/>
                <a:cs typeface="Sakkal Majalla" pitchFamily="2" charset="-78"/>
              </a:rPr>
              <a:t>ما تملكه </a:t>
            </a:r>
            <a:r>
              <a:rPr lang="ar-DZ" sz="3200" b="1" dirty="0" smtClean="0">
                <a:solidFill>
                  <a:srgbClr val="FFFF00"/>
                </a:solidFill>
                <a:latin typeface="Sakkal Majalla" pitchFamily="2" charset="-78"/>
                <a:cs typeface="Sakkal Majalla" pitchFamily="2" charset="-78"/>
              </a:rPr>
              <a:t>المؤسسة من إمكانيات في الوقت الحاضر ( توفر منتجات، عملاءـ عمال متدربين، ...) </a:t>
            </a:r>
            <a:r>
              <a:rPr lang="ar-DZ" sz="3200" b="1" dirty="0" err="1" smtClean="0">
                <a:solidFill>
                  <a:srgbClr val="FFFF00"/>
                </a:solidFill>
                <a:latin typeface="Sakkal Majalla" pitchFamily="2" charset="-78"/>
                <a:cs typeface="Sakkal Majalla" pitchFamily="2" charset="-78"/>
              </a:rPr>
              <a:t>و</a:t>
            </a:r>
            <a:r>
              <a:rPr lang="ar-DZ" sz="3200" b="1" dirty="0" smtClean="0">
                <a:solidFill>
                  <a:srgbClr val="FFFF00"/>
                </a:solidFill>
                <a:latin typeface="Sakkal Majalla" pitchFamily="2" charset="-78"/>
                <a:cs typeface="Sakkal Majalla" pitchFamily="2" charset="-78"/>
              </a:rPr>
              <a:t> بالتالي يسهل وضع خطة أعمال مستقلة للمؤسسة، لهذا الشكل مجموعة من المزايا </a:t>
            </a:r>
            <a:r>
              <a:rPr lang="ar-DZ" sz="3200" b="1" dirty="0" err="1" smtClean="0">
                <a:solidFill>
                  <a:srgbClr val="FFFF00"/>
                </a:solidFill>
                <a:latin typeface="Sakkal Majalla" pitchFamily="2" charset="-78"/>
                <a:cs typeface="Sakkal Majalla" pitchFamily="2" charset="-78"/>
              </a:rPr>
              <a:t>و</a:t>
            </a:r>
            <a:r>
              <a:rPr lang="ar-DZ" sz="3200" b="1" dirty="0" smtClean="0">
                <a:solidFill>
                  <a:srgbClr val="FFFF00"/>
                </a:solidFill>
                <a:latin typeface="Sakkal Majalla" pitchFamily="2" charset="-78"/>
                <a:cs typeface="Sakkal Majalla" pitchFamily="2" charset="-78"/>
              </a:rPr>
              <a:t> العيوب، كما يلي:</a:t>
            </a:r>
          </a:p>
          <a:p>
            <a:pPr lvl="0" algn="ctr" rtl="1">
              <a:lnSpc>
                <a:spcPct val="150000"/>
              </a:lnSpc>
              <a:buFont typeface="Arial" pitchFamily="34" charset="0"/>
              <a:buChar char="•"/>
            </a:pPr>
            <a:r>
              <a:rPr lang="ar-DZ" sz="3200" b="1" dirty="0" smtClean="0">
                <a:solidFill>
                  <a:srgbClr val="FFFF00"/>
                </a:solidFill>
                <a:latin typeface="Sakkal Majalla" pitchFamily="2" charset="-78"/>
                <a:cs typeface="Sakkal Majalla" pitchFamily="2" charset="-78"/>
              </a:rPr>
              <a:t> المزايا.</a:t>
            </a:r>
          </a:p>
          <a:p>
            <a:pPr lvl="0" algn="ctr" rtl="1">
              <a:lnSpc>
                <a:spcPct val="150000"/>
              </a:lnSpc>
              <a:buFont typeface="Arial" pitchFamily="34" charset="0"/>
              <a:buChar char="•"/>
            </a:pPr>
            <a:r>
              <a:rPr lang="ar-DZ" sz="3200" b="1" dirty="0" smtClean="0">
                <a:solidFill>
                  <a:srgbClr val="FFFF00"/>
                </a:solidFill>
                <a:latin typeface="Sakkal Majalla" pitchFamily="2" charset="-78"/>
                <a:cs typeface="Sakkal Majalla" pitchFamily="2" charset="-78"/>
              </a:rPr>
              <a:t> العيوب.</a:t>
            </a:r>
          </a:p>
          <a:p>
            <a:pPr lvl="0" algn="r" rtl="1">
              <a:lnSpc>
                <a:spcPct val="150000"/>
              </a:lnSpc>
              <a:buFont typeface="Wingdings" pitchFamily="2" charset="2"/>
              <a:buChar char="v"/>
            </a:pPr>
            <a:endParaRPr lang="fr-FR" sz="3200" b="1" dirty="0">
              <a:solidFill>
                <a:srgbClr val="FFFF00"/>
              </a:solidFill>
              <a:latin typeface="Sakkal Majalla" pitchFamily="2" charset="-78"/>
              <a:cs typeface="Sakkal Majalla" pitchFamily="2" charset="-78"/>
            </a:endParaRPr>
          </a:p>
        </p:txBody>
      </p:sp>
      <p:sp>
        <p:nvSpPr>
          <p:cNvPr id="9" name="Isosceles Triangle 13">
            <a:extLst>
              <a:ext uri="{FF2B5EF4-FFF2-40B4-BE49-F238E27FC236}">
                <a16:creationId xmlns:a16="http://schemas.microsoft.com/office/drawing/2014/main" xmlns="" id="{2BF8AD01-4F1A-C73F-2DB3-3BFF50DEF515}"/>
              </a:ext>
            </a:extLst>
          </p:cNvPr>
          <p:cNvSpPr/>
          <p:nvPr/>
        </p:nvSpPr>
        <p:spPr>
          <a:xfrm rot="12676761">
            <a:off x="7442599" y="984529"/>
            <a:ext cx="686815" cy="1095211"/>
          </a:xfrm>
          <a:custGeom>
            <a:avLst/>
            <a:gdLst/>
            <a:ahLst/>
            <a:cxnLst/>
            <a:rect l="l" t="t" r="r" b="b"/>
            <a:pathLst>
              <a:path w="1613569" h="3195455">
                <a:moveTo>
                  <a:pt x="1348422" y="2012960"/>
                </a:moveTo>
                <a:lnTo>
                  <a:pt x="264249" y="2012960"/>
                </a:lnTo>
                <a:cubicBezTo>
                  <a:pt x="99656" y="1932015"/>
                  <a:pt x="172" y="1814225"/>
                  <a:pt x="0" y="1686651"/>
                </a:cubicBezTo>
                <a:lnTo>
                  <a:pt x="716785" y="1678553"/>
                </a:lnTo>
                <a:lnTo>
                  <a:pt x="716785" y="360000"/>
                </a:lnTo>
                <a:lnTo>
                  <a:pt x="716785" y="355479"/>
                </a:lnTo>
                <a:lnTo>
                  <a:pt x="717916" y="355479"/>
                </a:lnTo>
                <a:lnTo>
                  <a:pt x="806785" y="0"/>
                </a:lnTo>
                <a:lnTo>
                  <a:pt x="895655" y="355479"/>
                </a:lnTo>
                <a:lnTo>
                  <a:pt x="896785" y="355479"/>
                </a:lnTo>
                <a:lnTo>
                  <a:pt x="896785" y="360000"/>
                </a:lnTo>
                <a:lnTo>
                  <a:pt x="896785" y="1676520"/>
                </a:lnTo>
                <a:lnTo>
                  <a:pt x="1612906" y="1668429"/>
                </a:lnTo>
                <a:cubicBezTo>
                  <a:pt x="1622778" y="1802631"/>
                  <a:pt x="1521918" y="1928220"/>
                  <a:pt x="1348422" y="2012960"/>
                </a:cubicBezTo>
                <a:close/>
                <a:moveTo>
                  <a:pt x="1175921" y="2908428"/>
                </a:moveTo>
                <a:lnTo>
                  <a:pt x="437641" y="2908428"/>
                </a:lnTo>
                <a:lnTo>
                  <a:pt x="250570" y="2083962"/>
                </a:lnTo>
                <a:lnTo>
                  <a:pt x="1362992" y="2083962"/>
                </a:lnTo>
                <a:close/>
                <a:moveTo>
                  <a:pt x="1155969" y="3195455"/>
                </a:moveTo>
                <a:lnTo>
                  <a:pt x="457593" y="3195455"/>
                </a:lnTo>
                <a:cubicBezTo>
                  <a:pt x="397940" y="3195455"/>
                  <a:pt x="349581" y="3147096"/>
                  <a:pt x="349581" y="3087443"/>
                </a:cubicBezTo>
                <a:cubicBezTo>
                  <a:pt x="349581" y="3027790"/>
                  <a:pt x="397940" y="2979431"/>
                  <a:pt x="457593" y="2979431"/>
                </a:cubicBezTo>
                <a:lnTo>
                  <a:pt x="1155969" y="2979431"/>
                </a:lnTo>
                <a:cubicBezTo>
                  <a:pt x="1215622" y="2979431"/>
                  <a:pt x="1263981" y="3027790"/>
                  <a:pt x="1263981" y="3087443"/>
                </a:cubicBezTo>
                <a:cubicBezTo>
                  <a:pt x="1263981" y="3147096"/>
                  <a:pt x="1215622" y="3195455"/>
                  <a:pt x="1155969" y="3195455"/>
                </a:cubicBezTo>
                <a:close/>
              </a:path>
            </a:pathLst>
          </a:custGeom>
          <a:solidFill>
            <a:schemeClr val="accent6"/>
          </a:solidFill>
          <a:ln>
            <a:noFill/>
          </a:ln>
        </p:spPr>
        <p:style>
          <a:lnRef idx="0">
            <a:scrgbClr r="0" g="0" b="0"/>
          </a:lnRef>
          <a:fillRef idx="0">
            <a:scrgbClr r="0" g="0" b="0"/>
          </a:fillRef>
          <a:effectRef idx="0">
            <a:scrgbClr r="0" g="0" b="0"/>
          </a:effectRef>
          <a:fontRef idx="minor">
            <a:schemeClr val="lt1"/>
          </a:fontRef>
        </p:style>
        <p:txBody>
          <a:bodyPr anchor="ctr"/>
          <a:lstStyle/>
          <a:p>
            <a:pPr algn="ctr" eaLnBrk="1" fontAlgn="auto" hangingPunct="1">
              <a:spcBef>
                <a:spcPts val="0"/>
              </a:spcBef>
              <a:spcAft>
                <a:spcPts val="0"/>
              </a:spcAft>
              <a:defRPr/>
            </a:pPr>
            <a:endParaRPr lang="ko-KR" altLang="en-US" sz="2700"/>
          </a:p>
        </p:txBody>
      </p:sp>
    </p:spTree>
    <p:extLst>
      <p:ext uri="{BB962C8B-B14F-4D97-AF65-F5344CB8AC3E}">
        <p14:creationId xmlns:p14="http://schemas.microsoft.com/office/powerpoint/2010/main" xmlns="" val="3042509554"/>
      </p:ext>
    </p:extLst>
  </p:cSld>
  <p:clrMapOvr>
    <a:masterClrMapping/>
  </p:clrMapOvr>
  <mc:AlternateContent xmlns:mc="http://schemas.openxmlformats.org/markup-compatibility/2006">
    <mc:Choice xmlns:p15="http://schemas.microsoft.com/office/powerpoint/2012/main" xmlns="" Requires="p15">
      <p:transition xmlns:p14="http://schemas.microsoft.com/office/powerpoint/2010/main" spd="slow" p14:dur="2000">
        <p15:prstTrans prst="wind"/>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80">
                                          <p:stCondLst>
                                            <p:cond delay="0"/>
                                          </p:stCondLst>
                                        </p:cTn>
                                        <p:tgtEl>
                                          <p:spTgt spid="5"/>
                                        </p:tgtEl>
                                      </p:cBhvr>
                                    </p:animEffect>
                                    <p:anim calcmode="lin" valueType="num">
                                      <p:cBhvr>
                                        <p:cTn id="8" dur="1822" tmFilter="0,0; 0.14,0.36; 0.43,0.73; 0.71,0.91; 1.0,1.0">
                                          <p:stCondLst>
                                            <p:cond delay="0"/>
                                          </p:stCondLst>
                                        </p:cTn>
                                        <p:tgtEl>
                                          <p:spTgt spid="5"/>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5"/>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5"/>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5"/>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5"/>
                                        </p:tgtEl>
                                        <p:attrNameLst>
                                          <p:attrName>ppt_y</p:attrName>
                                        </p:attrNameLst>
                                      </p:cBhvr>
                                      <p:tavLst>
                                        <p:tav tm="0" fmla="#ppt_y-sin(pi*$)/81">
                                          <p:val>
                                            <p:fltVal val="0"/>
                                          </p:val>
                                        </p:tav>
                                        <p:tav tm="100000">
                                          <p:val>
                                            <p:fltVal val="1"/>
                                          </p:val>
                                        </p:tav>
                                      </p:tavLst>
                                    </p:anim>
                                    <p:animScale>
                                      <p:cBhvr>
                                        <p:cTn id="13" dur="26">
                                          <p:stCondLst>
                                            <p:cond delay="650"/>
                                          </p:stCondLst>
                                        </p:cTn>
                                        <p:tgtEl>
                                          <p:spTgt spid="5"/>
                                        </p:tgtEl>
                                      </p:cBhvr>
                                      <p:to x="100000" y="60000"/>
                                    </p:animScale>
                                    <p:animScale>
                                      <p:cBhvr>
                                        <p:cTn id="14" dur="166" decel="50000">
                                          <p:stCondLst>
                                            <p:cond delay="676"/>
                                          </p:stCondLst>
                                        </p:cTn>
                                        <p:tgtEl>
                                          <p:spTgt spid="5"/>
                                        </p:tgtEl>
                                      </p:cBhvr>
                                      <p:to x="100000" y="100000"/>
                                    </p:animScale>
                                    <p:animScale>
                                      <p:cBhvr>
                                        <p:cTn id="15" dur="26">
                                          <p:stCondLst>
                                            <p:cond delay="1312"/>
                                          </p:stCondLst>
                                        </p:cTn>
                                        <p:tgtEl>
                                          <p:spTgt spid="5"/>
                                        </p:tgtEl>
                                      </p:cBhvr>
                                      <p:to x="100000" y="80000"/>
                                    </p:animScale>
                                    <p:animScale>
                                      <p:cBhvr>
                                        <p:cTn id="16" dur="166" decel="50000">
                                          <p:stCondLst>
                                            <p:cond delay="1338"/>
                                          </p:stCondLst>
                                        </p:cTn>
                                        <p:tgtEl>
                                          <p:spTgt spid="5"/>
                                        </p:tgtEl>
                                      </p:cBhvr>
                                      <p:to x="100000" y="100000"/>
                                    </p:animScale>
                                    <p:animScale>
                                      <p:cBhvr>
                                        <p:cTn id="17" dur="26">
                                          <p:stCondLst>
                                            <p:cond delay="1642"/>
                                          </p:stCondLst>
                                        </p:cTn>
                                        <p:tgtEl>
                                          <p:spTgt spid="5"/>
                                        </p:tgtEl>
                                      </p:cBhvr>
                                      <p:to x="100000" y="90000"/>
                                    </p:animScale>
                                    <p:animScale>
                                      <p:cBhvr>
                                        <p:cTn id="18" dur="166" decel="50000">
                                          <p:stCondLst>
                                            <p:cond delay="1668"/>
                                          </p:stCondLst>
                                        </p:cTn>
                                        <p:tgtEl>
                                          <p:spTgt spid="5"/>
                                        </p:tgtEl>
                                      </p:cBhvr>
                                      <p:to x="100000" y="100000"/>
                                    </p:animScale>
                                    <p:animScale>
                                      <p:cBhvr>
                                        <p:cTn id="19" dur="26">
                                          <p:stCondLst>
                                            <p:cond delay="1808"/>
                                          </p:stCondLst>
                                        </p:cTn>
                                        <p:tgtEl>
                                          <p:spTgt spid="5"/>
                                        </p:tgtEl>
                                      </p:cBhvr>
                                      <p:to x="100000" y="95000"/>
                                    </p:animScale>
                                    <p:animScale>
                                      <p:cBhvr>
                                        <p:cTn id="20" dur="166" decel="50000">
                                          <p:stCondLst>
                                            <p:cond delay="1834"/>
                                          </p:stCondLst>
                                        </p:cTn>
                                        <p:tgtEl>
                                          <p:spTgt spid="5"/>
                                        </p:tgtEl>
                                      </p:cBhvr>
                                      <p:to x="100000" y="100000"/>
                                    </p:animScale>
                                  </p:childTnLst>
                                </p:cTn>
                              </p:par>
                            </p:childTnLst>
                          </p:cTn>
                        </p:par>
                        <p:par>
                          <p:cTn id="21" fill="hold">
                            <p:stCondLst>
                              <p:cond delay="2000"/>
                            </p:stCondLst>
                            <p:childTnLst>
                              <p:par>
                                <p:cTn id="22" presetID="2" presetClass="entr" presetSubtype="4" fill="hold" grpId="0" nodeType="afterEffect">
                                  <p:stCondLst>
                                    <p:cond delay="0"/>
                                  </p:stCondLst>
                                  <p:childTnLst>
                                    <p:set>
                                      <p:cBhvr>
                                        <p:cTn id="23" dur="1" fill="hold">
                                          <p:stCondLst>
                                            <p:cond delay="0"/>
                                          </p:stCondLst>
                                        </p:cTn>
                                        <p:tgtEl>
                                          <p:spTgt spid="8"/>
                                        </p:tgtEl>
                                        <p:attrNameLst>
                                          <p:attrName>style.visibility</p:attrName>
                                        </p:attrNameLst>
                                      </p:cBhvr>
                                      <p:to>
                                        <p:strVal val="visible"/>
                                      </p:to>
                                    </p:set>
                                    <p:anim calcmode="lin" valueType="num">
                                      <p:cBhvr additive="base">
                                        <p:cTn id="24" dur="500" fill="hold"/>
                                        <p:tgtEl>
                                          <p:spTgt spid="8"/>
                                        </p:tgtEl>
                                        <p:attrNameLst>
                                          <p:attrName>ppt_x</p:attrName>
                                        </p:attrNameLst>
                                      </p:cBhvr>
                                      <p:tavLst>
                                        <p:tav tm="0">
                                          <p:val>
                                            <p:strVal val="#ppt_x"/>
                                          </p:val>
                                        </p:tav>
                                        <p:tav tm="100000">
                                          <p:val>
                                            <p:strVal val="#ppt_x"/>
                                          </p:val>
                                        </p:tav>
                                      </p:tavLst>
                                    </p:anim>
                                    <p:anim calcmode="lin" valueType="num">
                                      <p:cBhvr additive="base">
                                        <p:cTn id="25" dur="500" fill="hold"/>
                                        <p:tgtEl>
                                          <p:spTgt spid="8"/>
                                        </p:tgtEl>
                                        <p:attrNameLst>
                                          <p:attrName>ppt_y</p:attrName>
                                        </p:attrNameLst>
                                      </p:cBhvr>
                                      <p:tavLst>
                                        <p:tav tm="0">
                                          <p:val>
                                            <p:strVal val="1+#ppt_h/2"/>
                                          </p:val>
                                        </p:tav>
                                        <p:tav tm="100000">
                                          <p:val>
                                            <p:strVal val="#ppt_y"/>
                                          </p:val>
                                        </p:tav>
                                      </p:tavLst>
                                    </p:anim>
                                  </p:childTnLst>
                                </p:cTn>
                              </p:par>
                            </p:childTnLst>
                          </p:cTn>
                        </p:par>
                        <p:par>
                          <p:cTn id="26" fill="hold">
                            <p:stCondLst>
                              <p:cond delay="2500"/>
                            </p:stCondLst>
                            <p:childTnLst>
                              <p:par>
                                <p:cTn id="27" presetID="2" presetClass="entr" presetSubtype="4"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 calcmode="lin" valueType="num">
                                      <p:cBhvr additive="base">
                                        <p:cTn id="29" dur="500" fill="hold"/>
                                        <p:tgtEl>
                                          <p:spTgt spid="9"/>
                                        </p:tgtEl>
                                        <p:attrNameLst>
                                          <p:attrName>ppt_x</p:attrName>
                                        </p:attrNameLst>
                                      </p:cBhvr>
                                      <p:tavLst>
                                        <p:tav tm="0">
                                          <p:val>
                                            <p:strVal val="#ppt_x"/>
                                          </p:val>
                                        </p:tav>
                                        <p:tav tm="100000">
                                          <p:val>
                                            <p:strVal val="#ppt_x"/>
                                          </p:val>
                                        </p:tav>
                                      </p:tavLst>
                                    </p:anim>
                                    <p:anim calcmode="lin" valueType="num">
                                      <p:cBhvr additive="base">
                                        <p:cTn id="30" dur="500" fill="hold"/>
                                        <p:tgtEl>
                                          <p:spTgt spid="9"/>
                                        </p:tgtEl>
                                        <p:attrNameLst>
                                          <p:attrName>ppt_y</p:attrName>
                                        </p:attrNameLst>
                                      </p:cBhvr>
                                      <p:tavLst>
                                        <p:tav tm="0">
                                          <p:val>
                                            <p:strVal val="1+#ppt_h/2"/>
                                          </p:val>
                                        </p:tav>
                                        <p:tav tm="100000">
                                          <p:val>
                                            <p:strVal val="#ppt_y"/>
                                          </p:val>
                                        </p:tav>
                                      </p:tavLst>
                                    </p:anim>
                                  </p:childTnLst>
                                </p:cTn>
                              </p:par>
                            </p:childTnLst>
                          </p:cTn>
                        </p:par>
                        <p:par>
                          <p:cTn id="31" fill="hold">
                            <p:stCondLst>
                              <p:cond delay="3000"/>
                            </p:stCondLst>
                            <p:childTnLst>
                              <p:par>
                                <p:cTn id="32" presetID="2" presetClass="entr" presetSubtype="4" fill="hold" grpId="0" nodeType="afterEffect">
                                  <p:stCondLst>
                                    <p:cond delay="0"/>
                                  </p:stCondLst>
                                  <p:childTnLst>
                                    <p:set>
                                      <p:cBhvr>
                                        <p:cTn id="33" dur="1" fill="hold">
                                          <p:stCondLst>
                                            <p:cond delay="0"/>
                                          </p:stCondLst>
                                        </p:cTn>
                                        <p:tgtEl>
                                          <p:spTgt spid="7"/>
                                        </p:tgtEl>
                                        <p:attrNameLst>
                                          <p:attrName>style.visibility</p:attrName>
                                        </p:attrNameLst>
                                      </p:cBhvr>
                                      <p:to>
                                        <p:strVal val="visible"/>
                                      </p:to>
                                    </p:set>
                                    <p:anim calcmode="lin" valueType="num">
                                      <p:cBhvr additive="base">
                                        <p:cTn id="34" dur="500" fill="hold"/>
                                        <p:tgtEl>
                                          <p:spTgt spid="7"/>
                                        </p:tgtEl>
                                        <p:attrNameLst>
                                          <p:attrName>ppt_x</p:attrName>
                                        </p:attrNameLst>
                                      </p:cBhvr>
                                      <p:tavLst>
                                        <p:tav tm="0">
                                          <p:val>
                                            <p:strVal val="#ppt_x"/>
                                          </p:val>
                                        </p:tav>
                                        <p:tav tm="100000">
                                          <p:val>
                                            <p:strVal val="#ppt_x"/>
                                          </p:val>
                                        </p:tav>
                                      </p:tavLst>
                                    </p:anim>
                                    <p:anim calcmode="lin" valueType="num">
                                      <p:cBhvr additive="base">
                                        <p:cTn id="35"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7" grpId="0"/>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
            <a:extLst>
              <a:ext uri="{FF2B5EF4-FFF2-40B4-BE49-F238E27FC236}">
                <a16:creationId xmlns:a16="http://schemas.microsoft.com/office/drawing/2014/main" xmlns="" id="{A02AC19C-6303-4709-97BB-7FA6F19A659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
              </a:ext>
            </a:extLst>
          </a:blip>
          <a:srcRect/>
          <a:stretch>
            <a:fillRect/>
          </a:stretch>
        </p:blipFill>
        <p:spPr>
          <a:xfrm>
            <a:off x="1201003" y="846160"/>
            <a:ext cx="9993470" cy="6823881"/>
          </a:xfrm>
          <a:prstGeom prst="rect">
            <a:avLst/>
          </a:prstGeom>
          <a:solidFill>
            <a:srgbClr val="23C830"/>
          </a:solidFill>
        </p:spPr>
      </p:pic>
      <p:sp>
        <p:nvSpPr>
          <p:cNvPr id="3" name="Rectangle 2"/>
          <p:cNvSpPr/>
          <p:nvPr/>
        </p:nvSpPr>
        <p:spPr>
          <a:xfrm>
            <a:off x="1705969" y="1856114"/>
            <a:ext cx="8980227" cy="2554545"/>
          </a:xfrm>
          <a:prstGeom prst="rect">
            <a:avLst/>
          </a:prstGeom>
        </p:spPr>
        <p:txBody>
          <a:bodyPr wrap="square">
            <a:spAutoFit/>
          </a:bodyPr>
          <a:lstStyle/>
          <a:p>
            <a:pPr algn="just" rtl="1"/>
            <a:r>
              <a:rPr lang="ar-DZ" sz="3200" b="1" dirty="0" smtClean="0">
                <a:solidFill>
                  <a:srgbClr val="C00000"/>
                </a:solidFill>
                <a:latin typeface="Sakkal Majalla" pitchFamily="2" charset="-78"/>
                <a:cs typeface="Sakkal Majalla" pitchFamily="2" charset="-78"/>
              </a:rPr>
              <a:t>هذه الحالة أقل صعوبة لأن المؤسسة لا تواجه صعوبات، فقط على المقاول توخي الحذر فيما يخص صحة المعلومات حول الوضعية الجيدة للمؤسسة .</a:t>
            </a:r>
          </a:p>
          <a:p>
            <a:pPr algn="just" rtl="1"/>
            <a:r>
              <a:rPr lang="ar-DZ" sz="3200" b="1" dirty="0" smtClean="0">
                <a:solidFill>
                  <a:srgbClr val="C00000"/>
                </a:solidFill>
                <a:latin typeface="Sakkal Majalla" pitchFamily="2" charset="-78"/>
                <a:cs typeface="Sakkal Majalla" pitchFamily="2" charset="-78"/>
              </a:rPr>
              <a:t>كما يجب على المقاول امتلاك موارد مالية معتبرة ليستطيع شراءها. مع ضرورة امتلاك الخبرة </a:t>
            </a:r>
            <a:r>
              <a:rPr lang="ar-DZ" sz="3200" b="1" dirty="0" err="1" smtClean="0">
                <a:solidFill>
                  <a:srgbClr val="C00000"/>
                </a:solidFill>
                <a:latin typeface="Sakkal Majalla" pitchFamily="2" charset="-78"/>
                <a:cs typeface="Sakkal Majalla" pitchFamily="2" charset="-78"/>
              </a:rPr>
              <a:t>و</a:t>
            </a:r>
            <a:r>
              <a:rPr lang="ar-DZ" sz="3200" b="1" dirty="0" smtClean="0">
                <a:solidFill>
                  <a:srgbClr val="C00000"/>
                </a:solidFill>
                <a:latin typeface="Sakkal Majalla" pitchFamily="2" charset="-78"/>
                <a:cs typeface="Sakkal Majalla" pitchFamily="2" charset="-78"/>
              </a:rPr>
              <a:t> المؤهلات لتسييرها.</a:t>
            </a:r>
          </a:p>
        </p:txBody>
      </p:sp>
      <p:sp>
        <p:nvSpPr>
          <p:cNvPr id="4" name="TextBox 32">
            <a:extLst>
              <a:ext uri="{FF2B5EF4-FFF2-40B4-BE49-F238E27FC236}">
                <a16:creationId xmlns:a16="http://schemas.microsoft.com/office/drawing/2014/main" xmlns="" id="{F5DEBA7B-CA59-4697-88FC-124D42050AF0}"/>
              </a:ext>
            </a:extLst>
          </p:cNvPr>
          <p:cNvSpPr txBox="1"/>
          <p:nvPr/>
        </p:nvSpPr>
        <p:spPr>
          <a:xfrm>
            <a:off x="5076966" y="354842"/>
            <a:ext cx="4804005" cy="589905"/>
          </a:xfrm>
          <a:prstGeom prst="rect">
            <a:avLst/>
          </a:prstGeom>
          <a:solidFill>
            <a:srgbClr val="C00000"/>
          </a:solidFill>
        </p:spPr>
        <p:txBody>
          <a:bodyPr wrap="square" lIns="0" tIns="0" rIns="0" bIns="0" rtlCol="0" anchor="t">
            <a:spAutoFit/>
          </a:bodyPr>
          <a:lstStyle/>
          <a:p>
            <a:pPr algn="ctr" rtl="1">
              <a:lnSpc>
                <a:spcPts val="4615"/>
              </a:lnSpc>
            </a:pPr>
            <a:r>
              <a:rPr lang="ar-DZ" sz="3200" b="1" spc="-71" dirty="0" smtClean="0">
                <a:effectLst>
                  <a:outerShdw blurRad="38100" dist="38100" dir="2700000" algn="tl">
                    <a:srgbClr val="000000">
                      <a:alpha val="43137"/>
                    </a:srgbClr>
                  </a:outerShdw>
                </a:effectLst>
                <a:latin typeface="Sakkal Majalla" pitchFamily="2" charset="-78"/>
                <a:cs typeface="Sakkal Majalla" pitchFamily="2" charset="-78"/>
              </a:rPr>
              <a:t>1. شراء مؤسسة قائمة في حالة جيدة</a:t>
            </a:r>
            <a:endParaRPr lang="ar-DZ" sz="3200" b="1" spc="-71" dirty="0">
              <a:effectLst>
                <a:outerShdw blurRad="38100" dist="38100" dir="2700000" algn="tl">
                  <a:srgbClr val="000000">
                    <a:alpha val="43137"/>
                  </a:srgbClr>
                </a:outerShdw>
              </a:effectLst>
              <a:latin typeface="Sakkal Majalla" pitchFamily="2" charset="-78"/>
              <a:cs typeface="Sakkal Majall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6"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3">
            <a:extLst>
              <a:ext uri="{FF2B5EF4-FFF2-40B4-BE49-F238E27FC236}">
                <a16:creationId xmlns:a16="http://schemas.microsoft.com/office/drawing/2014/main" xmlns="" id="{A02AC19C-6303-4709-97BB-7FA6F19A659F}"/>
              </a:ext>
            </a:extLst>
          </p:cNvPr>
          <p:cNvPicPr>
            <a:picLocks noChangeAspect="1"/>
          </p:cNvPicPr>
          <p:nvPr/>
        </p:nvPicPr>
        <p:blipFill>
          <a:blip r:embed="rId2">
            <a:extLst>
              <a:ext uri="{28A0092B-C50C-407E-A947-70E740481C1C}">
                <a14:useLocalDpi xmlns:a14="http://schemas.microsoft.com/office/drawing/2010/main" xmlns="" val="0"/>
              </a:ext>
              <a:ext uri="{96DAC541-7B7A-43D3-8B79-37D633B846F1}">
                <asvg:svgBlip xmlns:asvg="http://schemas.microsoft.com/office/drawing/2016/SVG/main" xmlns="" r:embed=""/>
              </a:ext>
            </a:extLst>
          </a:blip>
          <a:srcRect/>
          <a:stretch>
            <a:fillRect/>
          </a:stretch>
        </p:blipFill>
        <p:spPr>
          <a:xfrm>
            <a:off x="1201003" y="846160"/>
            <a:ext cx="9993470" cy="6823881"/>
          </a:xfrm>
          <a:prstGeom prst="rect">
            <a:avLst/>
          </a:prstGeom>
          <a:solidFill>
            <a:srgbClr val="23C830"/>
          </a:solidFill>
        </p:spPr>
      </p:pic>
      <p:sp>
        <p:nvSpPr>
          <p:cNvPr id="3" name="Rectangle 2"/>
          <p:cNvSpPr/>
          <p:nvPr/>
        </p:nvSpPr>
        <p:spPr>
          <a:xfrm>
            <a:off x="1705969" y="1856114"/>
            <a:ext cx="8980227" cy="3708708"/>
          </a:xfrm>
          <a:prstGeom prst="rect">
            <a:avLst/>
          </a:prstGeom>
        </p:spPr>
        <p:txBody>
          <a:bodyPr wrap="square">
            <a:spAutoFit/>
          </a:bodyPr>
          <a:lstStyle/>
          <a:p>
            <a:pPr algn="just" rtl="1">
              <a:lnSpc>
                <a:spcPct val="150000"/>
              </a:lnSpc>
            </a:pPr>
            <a:r>
              <a:rPr lang="ar-DZ" sz="4000" b="1" dirty="0" smtClean="0">
                <a:solidFill>
                  <a:srgbClr val="C00000"/>
                </a:solidFill>
                <a:latin typeface="Sakkal Majalla" pitchFamily="2" charset="-78"/>
                <a:cs typeface="Sakkal Majalla" pitchFamily="2" charset="-78"/>
              </a:rPr>
              <a:t>     رغم </a:t>
            </a:r>
            <a:r>
              <a:rPr lang="ar-DZ" sz="4000" b="1" dirty="0" smtClean="0">
                <a:solidFill>
                  <a:srgbClr val="C00000"/>
                </a:solidFill>
                <a:latin typeface="Sakkal Majalla" pitchFamily="2" charset="-78"/>
                <a:cs typeface="Sakkal Majalla" pitchFamily="2" charset="-78"/>
              </a:rPr>
              <a:t>انخفاض قيمتها السوقية </a:t>
            </a:r>
            <a:r>
              <a:rPr lang="ar-DZ" sz="4000" b="1" dirty="0" smtClean="0">
                <a:solidFill>
                  <a:srgbClr val="C00000"/>
                </a:solidFill>
                <a:latin typeface="Sakkal Majalla" pitchFamily="2" charset="-78"/>
                <a:cs typeface="Sakkal Majalla" pitchFamily="2" charset="-78"/>
              </a:rPr>
              <a:t>إلا </a:t>
            </a:r>
            <a:r>
              <a:rPr lang="ar-DZ" sz="4000" b="1" dirty="0" smtClean="0">
                <a:solidFill>
                  <a:srgbClr val="C00000"/>
                </a:solidFill>
                <a:latin typeface="Sakkal Majalla" pitchFamily="2" charset="-78"/>
                <a:cs typeface="Sakkal Majalla" pitchFamily="2" charset="-78"/>
              </a:rPr>
              <a:t>أن على المقاول توفير الموارد المالية الكافية </a:t>
            </a:r>
            <a:r>
              <a:rPr lang="ar-DZ" sz="4000" b="1" dirty="0" err="1" smtClean="0">
                <a:solidFill>
                  <a:srgbClr val="C00000"/>
                </a:solidFill>
                <a:latin typeface="Sakkal Majalla" pitchFamily="2" charset="-78"/>
                <a:cs typeface="Sakkal Majalla" pitchFamily="2" charset="-78"/>
              </a:rPr>
              <a:t>لإستعادة</a:t>
            </a:r>
            <a:r>
              <a:rPr lang="ar-DZ" sz="4000" b="1" dirty="0" smtClean="0">
                <a:solidFill>
                  <a:srgbClr val="C00000"/>
                </a:solidFill>
                <a:latin typeface="Sakkal Majalla" pitchFamily="2" charset="-78"/>
                <a:cs typeface="Sakkal Majalla" pitchFamily="2" charset="-78"/>
              </a:rPr>
              <a:t> </a:t>
            </a:r>
            <a:r>
              <a:rPr lang="ar-DZ" sz="4000" b="1" dirty="0" smtClean="0">
                <a:solidFill>
                  <a:srgbClr val="C00000"/>
                </a:solidFill>
                <a:latin typeface="Sakkal Majalla" pitchFamily="2" charset="-78"/>
                <a:cs typeface="Sakkal Majalla" pitchFamily="2" charset="-78"/>
              </a:rPr>
              <a:t>نشاطها </a:t>
            </a:r>
            <a:r>
              <a:rPr lang="ar-DZ" sz="4000" b="1" dirty="0" err="1" smtClean="0">
                <a:solidFill>
                  <a:srgbClr val="C00000"/>
                </a:solidFill>
                <a:latin typeface="Sakkal Majalla" pitchFamily="2" charset="-78"/>
                <a:cs typeface="Sakkal Majalla" pitchFamily="2" charset="-78"/>
              </a:rPr>
              <a:t>و</a:t>
            </a:r>
            <a:r>
              <a:rPr lang="ar-DZ" sz="4000" b="1" dirty="0" smtClean="0">
                <a:solidFill>
                  <a:srgbClr val="C00000"/>
                </a:solidFill>
                <a:latin typeface="Sakkal Majalla" pitchFamily="2" charset="-78"/>
                <a:cs typeface="Sakkal Majalla" pitchFamily="2" charset="-78"/>
              </a:rPr>
              <a:t> الاستقرار من جديد ، كما يجب على المقاول امتلاك الخبرة الكافية لتعامل مع الأزمات </a:t>
            </a:r>
            <a:r>
              <a:rPr lang="ar-DZ" sz="4000" b="1" dirty="0" err="1" smtClean="0">
                <a:solidFill>
                  <a:srgbClr val="C00000"/>
                </a:solidFill>
                <a:latin typeface="Sakkal Majalla" pitchFamily="2" charset="-78"/>
                <a:cs typeface="Sakkal Majalla" pitchFamily="2" charset="-78"/>
              </a:rPr>
              <a:t>و</a:t>
            </a:r>
            <a:r>
              <a:rPr lang="ar-DZ" sz="4000" b="1" dirty="0" smtClean="0">
                <a:solidFill>
                  <a:srgbClr val="C00000"/>
                </a:solidFill>
                <a:latin typeface="Sakkal Majalla" pitchFamily="2" charset="-78"/>
                <a:cs typeface="Sakkal Majalla" pitchFamily="2" charset="-78"/>
              </a:rPr>
              <a:t> معالجة الوضعية الصعبة التي تمر </a:t>
            </a:r>
            <a:r>
              <a:rPr lang="ar-DZ" sz="4000" b="1" dirty="0" err="1" smtClean="0">
                <a:solidFill>
                  <a:srgbClr val="C00000"/>
                </a:solidFill>
                <a:latin typeface="Sakkal Majalla" pitchFamily="2" charset="-78"/>
                <a:cs typeface="Sakkal Majalla" pitchFamily="2" charset="-78"/>
              </a:rPr>
              <a:t>بها</a:t>
            </a:r>
            <a:r>
              <a:rPr lang="ar-DZ" sz="4000" b="1" dirty="0" smtClean="0">
                <a:solidFill>
                  <a:srgbClr val="C00000"/>
                </a:solidFill>
                <a:latin typeface="Sakkal Majalla" pitchFamily="2" charset="-78"/>
                <a:cs typeface="Sakkal Majalla" pitchFamily="2" charset="-78"/>
              </a:rPr>
              <a:t> المؤسسة. </a:t>
            </a:r>
          </a:p>
        </p:txBody>
      </p:sp>
      <p:sp>
        <p:nvSpPr>
          <p:cNvPr id="4" name="TextBox 32">
            <a:extLst>
              <a:ext uri="{FF2B5EF4-FFF2-40B4-BE49-F238E27FC236}">
                <a16:creationId xmlns:a16="http://schemas.microsoft.com/office/drawing/2014/main" xmlns="" id="{F5DEBA7B-CA59-4697-88FC-124D42050AF0}"/>
              </a:ext>
            </a:extLst>
          </p:cNvPr>
          <p:cNvSpPr txBox="1"/>
          <p:nvPr/>
        </p:nvSpPr>
        <p:spPr>
          <a:xfrm>
            <a:off x="5076966" y="354842"/>
            <a:ext cx="4804005" cy="589905"/>
          </a:xfrm>
          <a:prstGeom prst="rect">
            <a:avLst/>
          </a:prstGeom>
          <a:solidFill>
            <a:srgbClr val="C00000"/>
          </a:solidFill>
        </p:spPr>
        <p:txBody>
          <a:bodyPr wrap="square" lIns="0" tIns="0" rIns="0" bIns="0" rtlCol="0" anchor="t">
            <a:spAutoFit/>
          </a:bodyPr>
          <a:lstStyle/>
          <a:p>
            <a:pPr algn="ctr" rtl="1">
              <a:lnSpc>
                <a:spcPts val="4615"/>
              </a:lnSpc>
            </a:pPr>
            <a:r>
              <a:rPr lang="ar-DZ" sz="3200" b="1" spc="-71" dirty="0" smtClean="0">
                <a:effectLst>
                  <a:outerShdw blurRad="38100" dist="38100" dir="2700000" algn="tl">
                    <a:srgbClr val="000000">
                      <a:alpha val="43137"/>
                    </a:srgbClr>
                  </a:outerShdw>
                </a:effectLst>
                <a:latin typeface="Sakkal Majalla" pitchFamily="2" charset="-78"/>
                <a:cs typeface="Sakkal Majalla" pitchFamily="2" charset="-78"/>
              </a:rPr>
              <a:t>1. شراء مؤسسة تعاني من صعوبات</a:t>
            </a:r>
            <a:endParaRPr lang="ar-DZ" sz="3200" b="1" spc="-71" dirty="0">
              <a:effectLst>
                <a:outerShdw blurRad="38100" dist="38100" dir="2700000" algn="tl">
                  <a:srgbClr val="000000">
                    <a:alpha val="43137"/>
                  </a:srgbClr>
                </a:outerShdw>
              </a:effectLst>
              <a:latin typeface="Sakkal Majalla" pitchFamily="2" charset="-78"/>
              <a:cs typeface="Sakkal Majall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par>
                                <p:cTn id="9" presetID="26" presetClass="entr" presetSubtype="0" fill="hold" grpId="0" nodeType="with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wipe(down)">
                                      <p:cBhvr>
                                        <p:cTn id="11" dur="580">
                                          <p:stCondLst>
                                            <p:cond delay="0"/>
                                          </p:stCondLst>
                                        </p:cTn>
                                        <p:tgtEl>
                                          <p:spTgt spid="4"/>
                                        </p:tgtEl>
                                      </p:cBhvr>
                                    </p:animEffect>
                                    <p:anim calcmode="lin" valueType="num">
                                      <p:cBhvr>
                                        <p:cTn id="12"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17" dur="26">
                                          <p:stCondLst>
                                            <p:cond delay="650"/>
                                          </p:stCondLst>
                                        </p:cTn>
                                        <p:tgtEl>
                                          <p:spTgt spid="4"/>
                                        </p:tgtEl>
                                      </p:cBhvr>
                                      <p:to x="100000" y="60000"/>
                                    </p:animScale>
                                    <p:animScale>
                                      <p:cBhvr>
                                        <p:cTn id="18" dur="166" decel="50000">
                                          <p:stCondLst>
                                            <p:cond delay="676"/>
                                          </p:stCondLst>
                                        </p:cTn>
                                        <p:tgtEl>
                                          <p:spTgt spid="4"/>
                                        </p:tgtEl>
                                      </p:cBhvr>
                                      <p:to x="100000" y="100000"/>
                                    </p:animScale>
                                    <p:animScale>
                                      <p:cBhvr>
                                        <p:cTn id="19" dur="26">
                                          <p:stCondLst>
                                            <p:cond delay="1312"/>
                                          </p:stCondLst>
                                        </p:cTn>
                                        <p:tgtEl>
                                          <p:spTgt spid="4"/>
                                        </p:tgtEl>
                                      </p:cBhvr>
                                      <p:to x="100000" y="80000"/>
                                    </p:animScale>
                                    <p:animScale>
                                      <p:cBhvr>
                                        <p:cTn id="20" dur="166" decel="50000">
                                          <p:stCondLst>
                                            <p:cond delay="1338"/>
                                          </p:stCondLst>
                                        </p:cTn>
                                        <p:tgtEl>
                                          <p:spTgt spid="4"/>
                                        </p:tgtEl>
                                      </p:cBhvr>
                                      <p:to x="100000" y="100000"/>
                                    </p:animScale>
                                    <p:animScale>
                                      <p:cBhvr>
                                        <p:cTn id="21" dur="26">
                                          <p:stCondLst>
                                            <p:cond delay="1642"/>
                                          </p:stCondLst>
                                        </p:cTn>
                                        <p:tgtEl>
                                          <p:spTgt spid="4"/>
                                        </p:tgtEl>
                                      </p:cBhvr>
                                      <p:to x="100000" y="90000"/>
                                    </p:animScale>
                                    <p:animScale>
                                      <p:cBhvr>
                                        <p:cTn id="22" dur="166" decel="50000">
                                          <p:stCondLst>
                                            <p:cond delay="1668"/>
                                          </p:stCondLst>
                                        </p:cTn>
                                        <p:tgtEl>
                                          <p:spTgt spid="4"/>
                                        </p:tgtEl>
                                      </p:cBhvr>
                                      <p:to x="100000" y="100000"/>
                                    </p:animScale>
                                    <p:animScale>
                                      <p:cBhvr>
                                        <p:cTn id="23" dur="26">
                                          <p:stCondLst>
                                            <p:cond delay="1808"/>
                                          </p:stCondLst>
                                        </p:cTn>
                                        <p:tgtEl>
                                          <p:spTgt spid="4"/>
                                        </p:tgtEl>
                                      </p:cBhvr>
                                      <p:to x="100000" y="95000"/>
                                    </p:animScale>
                                    <p:animScale>
                                      <p:cBhvr>
                                        <p:cTn id="24"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theme/theme1.xml><?xml version="1.0" encoding="utf-8"?>
<a:theme xmlns:a="http://schemas.openxmlformats.org/drawingml/2006/main" name="Cover and End Slide Master">
  <a:themeElements>
    <a:clrScheme name="ALLPPT-SOCCER SPORTS">
      <a:dk1>
        <a:sysClr val="windowText" lastClr="000000"/>
      </a:dk1>
      <a:lt1>
        <a:sysClr val="window" lastClr="FFFFFF"/>
      </a:lt1>
      <a:dk2>
        <a:srgbClr val="44546A"/>
      </a:dk2>
      <a:lt2>
        <a:srgbClr val="E7E6E6"/>
      </a:lt2>
      <a:accent1>
        <a:srgbClr val="5A9BD5"/>
      </a:accent1>
      <a:accent2>
        <a:srgbClr val="224A90"/>
      </a:accent2>
      <a:accent3>
        <a:srgbClr val="010A4F"/>
      </a:accent3>
      <a:accent4>
        <a:srgbClr val="5A9BD5"/>
      </a:accent4>
      <a:accent5>
        <a:srgbClr val="224A90"/>
      </a:accent5>
      <a:accent6>
        <a:srgbClr val="010A4F"/>
      </a:accent6>
      <a:hlink>
        <a:srgbClr val="262626"/>
      </a:hlink>
      <a:folHlink>
        <a:srgbClr val="262626"/>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Contents Slide Master">
  <a:themeElements>
    <a:clrScheme name="ALLPPT-SOCCER SPORTS">
      <a:dk1>
        <a:sysClr val="windowText" lastClr="000000"/>
      </a:dk1>
      <a:lt1>
        <a:sysClr val="window" lastClr="FFFFFF"/>
      </a:lt1>
      <a:dk2>
        <a:srgbClr val="44546A"/>
      </a:dk2>
      <a:lt2>
        <a:srgbClr val="E7E6E6"/>
      </a:lt2>
      <a:accent1>
        <a:srgbClr val="5A9BD5"/>
      </a:accent1>
      <a:accent2>
        <a:srgbClr val="224A90"/>
      </a:accent2>
      <a:accent3>
        <a:srgbClr val="010A4F"/>
      </a:accent3>
      <a:accent4>
        <a:srgbClr val="5A9BD5"/>
      </a:accent4>
      <a:accent5>
        <a:srgbClr val="224A90"/>
      </a:accent5>
      <a:accent6>
        <a:srgbClr val="010A4F"/>
      </a:accent6>
      <a:hlink>
        <a:srgbClr val="262626"/>
      </a:hlink>
      <a:folHlink>
        <a:srgbClr val="262626"/>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spAutoFit/>
      </a:bodyPr>
      <a:lstStyle>
        <a:defPPr algn="ctr">
          <a:defRPr sz="2400" b="1" dirty="0" smtClean="0">
            <a:solidFill>
              <a:schemeClr val="accent5">
                <a:lumMod val="50000"/>
              </a:schemeClr>
            </a:solidFill>
            <a:latin typeface="Ara Aqeeq Bold" panose="00000500000000000000" pitchFamily="2" charset="-78"/>
            <a:cs typeface="Ara Aqeeq Bold" panose="00000500000000000000" pitchFamily="2" charset="-78"/>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Section Break Slide Master">
  <a:themeElements>
    <a:clrScheme name="ALLPPT-SOCCER SPORTS">
      <a:dk1>
        <a:sysClr val="windowText" lastClr="000000"/>
      </a:dk1>
      <a:lt1>
        <a:sysClr val="window" lastClr="FFFFFF"/>
      </a:lt1>
      <a:dk2>
        <a:srgbClr val="44546A"/>
      </a:dk2>
      <a:lt2>
        <a:srgbClr val="E7E6E6"/>
      </a:lt2>
      <a:accent1>
        <a:srgbClr val="5A9BD5"/>
      </a:accent1>
      <a:accent2>
        <a:srgbClr val="224A90"/>
      </a:accent2>
      <a:accent3>
        <a:srgbClr val="010A4F"/>
      </a:accent3>
      <a:accent4>
        <a:srgbClr val="5A9BD5"/>
      </a:accent4>
      <a:accent5>
        <a:srgbClr val="224A90"/>
      </a:accent5>
      <a:accent6>
        <a:srgbClr val="010A4F"/>
      </a:accent6>
      <a:hlink>
        <a:srgbClr val="262626"/>
      </a:hlink>
      <a:folHlink>
        <a:srgbClr val="262626"/>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4.xml><?xml version="1.0" encoding="utf-8"?>
<a:theme xmlns:a="http://schemas.openxmlformats.org/drawingml/2006/main" name="1_Contents Slide Master">
  <a:themeElements>
    <a:clrScheme name="Rouge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ALLPPT FONT">
      <a:majorFont>
        <a:latin typeface="Arial"/>
        <a:ea typeface="Arial Unicode MS"/>
        <a:cs typeface=""/>
      </a:majorFont>
      <a:minorFont>
        <a:latin typeface="Arial"/>
        <a:ea typeface="Arial Unicode MS"/>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spPr>
      <a:bodyPr wrap="square" rtlCol="0" anchor="ctr">
        <a:spAutoFit/>
      </a:bodyPr>
      <a:lstStyle>
        <a:defPPr algn="ctr">
          <a:defRPr sz="2400" b="1" dirty="0" smtClean="0">
            <a:solidFill>
              <a:schemeClr val="accent5">
                <a:lumMod val="50000"/>
              </a:schemeClr>
            </a:solidFill>
            <a:latin typeface="Ara Aqeeq Bold" panose="00000500000000000000" pitchFamily="2" charset="-78"/>
            <a:cs typeface="Ara Aqeeq Bold" panose="00000500000000000000" pitchFamily="2" charset="-78"/>
          </a:defRPr>
        </a:defPPr>
      </a:lstStyle>
    </a:txDef>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1953</TotalTime>
  <Words>582</Words>
  <Application>Microsoft Office PowerPoint</Application>
  <PresentationFormat>Personnalisé</PresentationFormat>
  <Paragraphs>49</Paragraphs>
  <Slides>10</Slides>
  <Notes>0</Notes>
  <HiddenSlides>0</HiddenSlides>
  <MMClips>0</MMClips>
  <ScaleCrop>false</ScaleCrop>
  <HeadingPairs>
    <vt:vector size="4" baseType="variant">
      <vt:variant>
        <vt:lpstr>Thème</vt:lpstr>
      </vt:variant>
      <vt:variant>
        <vt:i4>4</vt:i4>
      </vt:variant>
      <vt:variant>
        <vt:lpstr>Titres des diapositives</vt:lpstr>
      </vt:variant>
      <vt:variant>
        <vt:i4>10</vt:i4>
      </vt:variant>
    </vt:vector>
  </HeadingPairs>
  <TitlesOfParts>
    <vt:vector size="14" baseType="lpstr">
      <vt:lpstr>Cover and End Slide Master</vt:lpstr>
      <vt:lpstr>Contents Slide Master</vt:lpstr>
      <vt:lpstr>Section Break Slide Master</vt:lpstr>
      <vt:lpstr>1_Contents Slide Master</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www.pptify.com</dc:title>
  <dc:creator>inbox@pptify.com</dc:creator>
  <cp:lastModifiedBy>user</cp:lastModifiedBy>
  <cp:revision>307</cp:revision>
  <dcterms:created xsi:type="dcterms:W3CDTF">2020-01-20T05:08:25Z</dcterms:created>
  <dcterms:modified xsi:type="dcterms:W3CDTF">2024-03-01T08:03:14Z</dcterms:modified>
</cp:coreProperties>
</file>