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BC48A2-73E6-422C-B0E9-A93ED446A7B7}" type="doc">
      <dgm:prSet loTypeId="urn:microsoft.com/office/officeart/2008/layout/AlternatingHexagons" loCatId="list" qsTypeId="urn:microsoft.com/office/officeart/2005/8/quickstyle/3d7" qsCatId="3D" csTypeId="urn:microsoft.com/office/officeart/2005/8/colors/accent1_2" csCatId="accent1" phldr="1"/>
      <dgm:spPr/>
      <dgm:t>
        <a:bodyPr/>
        <a:lstStyle/>
        <a:p>
          <a:endParaRPr lang="fr-FR"/>
        </a:p>
      </dgm:t>
    </dgm:pt>
    <dgm:pt modelId="{460746C3-15B9-41C7-9B3F-67B240BDA671}">
      <dgm:prSet phldrT="[Texte]" custT="1"/>
      <dgm:spPr/>
      <dgm:t>
        <a:bodyPr/>
        <a:lstStyle/>
        <a:p>
          <a:r>
            <a:rPr lang="ar-DZ" sz="2400" b="1" dirty="0" smtClean="0"/>
            <a:t>التعاونيات</a:t>
          </a:r>
          <a:endParaRPr lang="fr-FR" sz="2400" b="1" dirty="0"/>
        </a:p>
      </dgm:t>
    </dgm:pt>
    <dgm:pt modelId="{7374B167-EE4F-493F-9D7B-C6F96EA0D782}" type="parTrans" cxnId="{5F9ED618-3D92-4B7B-9136-7D0E1F7A3D6A}">
      <dgm:prSet/>
      <dgm:spPr/>
      <dgm:t>
        <a:bodyPr/>
        <a:lstStyle/>
        <a:p>
          <a:endParaRPr lang="fr-FR"/>
        </a:p>
      </dgm:t>
    </dgm:pt>
    <dgm:pt modelId="{B907F131-5805-47E5-BF46-D2B527858545}" type="sibTrans" cxnId="{5F9ED618-3D92-4B7B-9136-7D0E1F7A3D6A}">
      <dgm:prSet/>
      <dgm:spPr/>
      <dgm:t>
        <a:bodyPr/>
        <a:lstStyle/>
        <a:p>
          <a:r>
            <a:rPr lang="ar-DZ" dirty="0" smtClean="0"/>
            <a:t>القسمات الصناعية</a:t>
          </a:r>
          <a:endParaRPr lang="fr-FR" dirty="0"/>
        </a:p>
      </dgm:t>
    </dgm:pt>
    <dgm:pt modelId="{94412EF7-631A-4B0B-A469-4EA091EA9DAD}">
      <dgm:prSet phldrT="[Texte]"/>
      <dgm:spPr/>
      <dgm:t>
        <a:bodyPr/>
        <a:lstStyle/>
        <a:p>
          <a:r>
            <a:rPr lang="ar-DZ" b="1" dirty="0" smtClean="0"/>
            <a:t>التنظيمات المهنية</a:t>
          </a:r>
          <a:endParaRPr lang="fr-FR" b="1" dirty="0"/>
        </a:p>
      </dgm:t>
    </dgm:pt>
    <dgm:pt modelId="{6A6EE5A2-2A92-492C-8980-0E4FF09DEFE2}" type="parTrans" cxnId="{4224A8FA-F124-4562-99ED-9DBC353AB013}">
      <dgm:prSet/>
      <dgm:spPr/>
      <dgm:t>
        <a:bodyPr/>
        <a:lstStyle/>
        <a:p>
          <a:endParaRPr lang="fr-FR"/>
        </a:p>
      </dgm:t>
    </dgm:pt>
    <dgm:pt modelId="{0E2C5042-BF27-4F6B-93F1-96E2244DFE4F}" type="sibTrans" cxnId="{4224A8FA-F124-4562-99ED-9DBC353AB013}">
      <dgm:prSet/>
      <dgm:spPr/>
      <dgm:t>
        <a:bodyPr/>
        <a:lstStyle/>
        <a:p>
          <a:r>
            <a:rPr lang="ar-DZ" b="1" dirty="0" smtClean="0"/>
            <a:t>الشراكة بين القطاعين العام والخاص</a:t>
          </a:r>
          <a:endParaRPr lang="fr-FR" b="1" dirty="0"/>
        </a:p>
      </dgm:t>
    </dgm:pt>
    <dgm:pt modelId="{0DEAC487-026F-4734-8667-E2FF52401878}">
      <dgm:prSet phldrT="[Texte]"/>
      <dgm:spPr/>
      <dgm:t>
        <a:bodyPr/>
        <a:lstStyle/>
        <a:p>
          <a:r>
            <a:rPr lang="ar-DZ" b="1" dirty="0" smtClean="0"/>
            <a:t>فن تسيير شؤون الدولة</a:t>
          </a:r>
          <a:endParaRPr lang="fr-FR" b="1" dirty="0"/>
        </a:p>
      </dgm:t>
    </dgm:pt>
    <dgm:pt modelId="{3D4ADF82-A51D-4B46-839D-C70B0C4D701F}" type="parTrans" cxnId="{01A532D5-F1D9-4061-8BAB-826B383C19C5}">
      <dgm:prSet/>
      <dgm:spPr/>
      <dgm:t>
        <a:bodyPr/>
        <a:lstStyle/>
        <a:p>
          <a:endParaRPr lang="fr-FR"/>
        </a:p>
      </dgm:t>
    </dgm:pt>
    <dgm:pt modelId="{15EA9275-B942-44E5-BBAF-AC3186D7E7C5}" type="sibTrans" cxnId="{01A532D5-F1D9-4061-8BAB-826B383C19C5}">
      <dgm:prSet/>
      <dgm:spPr/>
      <dgm:t>
        <a:bodyPr/>
        <a:lstStyle/>
        <a:p>
          <a:r>
            <a:rPr lang="ar-DZ" dirty="0" smtClean="0"/>
            <a:t>الدبلوماسية الاقتصادية</a:t>
          </a:r>
          <a:endParaRPr lang="fr-FR" dirty="0"/>
        </a:p>
      </dgm:t>
    </dgm:pt>
    <dgm:pt modelId="{0F5E6FFD-7215-48F7-87B6-194E5F7B1390}" type="pres">
      <dgm:prSet presAssocID="{BABC48A2-73E6-422C-B0E9-A93ED446A7B7}" presName="Name0" presStyleCnt="0">
        <dgm:presLayoutVars>
          <dgm:chMax/>
          <dgm:chPref/>
          <dgm:dir/>
          <dgm:animLvl val="lvl"/>
        </dgm:presLayoutVars>
      </dgm:prSet>
      <dgm:spPr/>
    </dgm:pt>
    <dgm:pt modelId="{281EA7DA-C99F-47DD-975C-3D3325465FD0}" type="pres">
      <dgm:prSet presAssocID="{460746C3-15B9-41C7-9B3F-67B240BDA671}" presName="composite" presStyleCnt="0"/>
      <dgm:spPr/>
    </dgm:pt>
    <dgm:pt modelId="{38D5A458-D4C2-49BF-87C7-8691F55B51EC}" type="pres">
      <dgm:prSet presAssocID="{460746C3-15B9-41C7-9B3F-67B240BDA671}" presName="Parent1" presStyleLbl="node1" presStyleIdx="0" presStyleCnt="6">
        <dgm:presLayoutVars>
          <dgm:chMax val="1"/>
          <dgm:chPref val="1"/>
          <dgm:bulletEnabled val="1"/>
        </dgm:presLayoutVars>
      </dgm:prSet>
      <dgm:spPr/>
    </dgm:pt>
    <dgm:pt modelId="{14A41C9E-2B77-412B-94EE-CACB3833D87D}" type="pres">
      <dgm:prSet presAssocID="{460746C3-15B9-41C7-9B3F-67B240BDA671}" presName="Childtext1" presStyleLbl="revTx" presStyleIdx="0" presStyleCnt="3">
        <dgm:presLayoutVars>
          <dgm:chMax val="0"/>
          <dgm:chPref val="0"/>
          <dgm:bulletEnabled val="1"/>
        </dgm:presLayoutVars>
      </dgm:prSet>
      <dgm:spPr/>
      <dgm:t>
        <a:bodyPr/>
        <a:lstStyle/>
        <a:p>
          <a:endParaRPr lang="fr-FR"/>
        </a:p>
      </dgm:t>
    </dgm:pt>
    <dgm:pt modelId="{1C0CF478-E0A5-4F64-BBEA-C6DC0B037499}" type="pres">
      <dgm:prSet presAssocID="{460746C3-15B9-41C7-9B3F-67B240BDA671}" presName="BalanceSpacing" presStyleCnt="0"/>
      <dgm:spPr/>
    </dgm:pt>
    <dgm:pt modelId="{D1E66197-2868-4562-9BBC-2655E60C929F}" type="pres">
      <dgm:prSet presAssocID="{460746C3-15B9-41C7-9B3F-67B240BDA671}" presName="BalanceSpacing1" presStyleCnt="0"/>
      <dgm:spPr/>
    </dgm:pt>
    <dgm:pt modelId="{FC9B2781-E57A-4907-B1B6-B496BCB4810E}" type="pres">
      <dgm:prSet presAssocID="{B907F131-5805-47E5-BF46-D2B527858545}" presName="Accent1Text" presStyleLbl="node1" presStyleIdx="1" presStyleCnt="6"/>
      <dgm:spPr/>
    </dgm:pt>
    <dgm:pt modelId="{27B1DE00-3D24-41AC-90FB-FB8D5F8262FA}" type="pres">
      <dgm:prSet presAssocID="{B907F131-5805-47E5-BF46-D2B527858545}" presName="spaceBetweenRectangles" presStyleCnt="0"/>
      <dgm:spPr/>
    </dgm:pt>
    <dgm:pt modelId="{9BCC6E56-F8CC-4F15-AB5C-DEACF009CE58}" type="pres">
      <dgm:prSet presAssocID="{94412EF7-631A-4B0B-A469-4EA091EA9DAD}" presName="composite" presStyleCnt="0"/>
      <dgm:spPr/>
    </dgm:pt>
    <dgm:pt modelId="{83098589-0052-42F0-BBEE-950748B874F3}" type="pres">
      <dgm:prSet presAssocID="{94412EF7-631A-4B0B-A469-4EA091EA9DAD}" presName="Parent1" presStyleLbl="node1" presStyleIdx="2" presStyleCnt="6">
        <dgm:presLayoutVars>
          <dgm:chMax val="1"/>
          <dgm:chPref val="1"/>
          <dgm:bulletEnabled val="1"/>
        </dgm:presLayoutVars>
      </dgm:prSet>
      <dgm:spPr/>
    </dgm:pt>
    <dgm:pt modelId="{3CA194F0-A8AB-4996-88D4-B9F00052E962}" type="pres">
      <dgm:prSet presAssocID="{94412EF7-631A-4B0B-A469-4EA091EA9DAD}" presName="Childtext1" presStyleLbl="revTx" presStyleIdx="1" presStyleCnt="3">
        <dgm:presLayoutVars>
          <dgm:chMax val="0"/>
          <dgm:chPref val="0"/>
          <dgm:bulletEnabled val="1"/>
        </dgm:presLayoutVars>
      </dgm:prSet>
      <dgm:spPr/>
      <dgm:t>
        <a:bodyPr/>
        <a:lstStyle/>
        <a:p>
          <a:endParaRPr lang="fr-FR"/>
        </a:p>
      </dgm:t>
    </dgm:pt>
    <dgm:pt modelId="{2ECCDEF4-5F07-48F3-ACD6-103DB78B9205}" type="pres">
      <dgm:prSet presAssocID="{94412EF7-631A-4B0B-A469-4EA091EA9DAD}" presName="BalanceSpacing" presStyleCnt="0"/>
      <dgm:spPr/>
    </dgm:pt>
    <dgm:pt modelId="{6FF7F4AC-884B-4C53-AC20-D3A33A267613}" type="pres">
      <dgm:prSet presAssocID="{94412EF7-631A-4B0B-A469-4EA091EA9DAD}" presName="BalanceSpacing1" presStyleCnt="0"/>
      <dgm:spPr/>
    </dgm:pt>
    <dgm:pt modelId="{7D840BF3-84A7-4571-90BB-AECEE8C437E9}" type="pres">
      <dgm:prSet presAssocID="{0E2C5042-BF27-4F6B-93F1-96E2244DFE4F}" presName="Accent1Text" presStyleLbl="node1" presStyleIdx="3" presStyleCnt="6"/>
      <dgm:spPr/>
      <dgm:t>
        <a:bodyPr/>
        <a:lstStyle/>
        <a:p>
          <a:endParaRPr lang="fr-FR"/>
        </a:p>
      </dgm:t>
    </dgm:pt>
    <dgm:pt modelId="{40173E82-261A-4F97-9CE1-9836FBCF05D3}" type="pres">
      <dgm:prSet presAssocID="{0E2C5042-BF27-4F6B-93F1-96E2244DFE4F}" presName="spaceBetweenRectangles" presStyleCnt="0"/>
      <dgm:spPr/>
    </dgm:pt>
    <dgm:pt modelId="{76CAD977-99F2-4683-83D7-D9E7A61D5A8B}" type="pres">
      <dgm:prSet presAssocID="{0DEAC487-026F-4734-8667-E2FF52401878}" presName="composite" presStyleCnt="0"/>
      <dgm:spPr/>
    </dgm:pt>
    <dgm:pt modelId="{4EDEC29A-3F32-48D6-90D2-CA6571687F6D}" type="pres">
      <dgm:prSet presAssocID="{0DEAC487-026F-4734-8667-E2FF52401878}" presName="Parent1" presStyleLbl="node1" presStyleIdx="4" presStyleCnt="6">
        <dgm:presLayoutVars>
          <dgm:chMax val="1"/>
          <dgm:chPref val="1"/>
          <dgm:bulletEnabled val="1"/>
        </dgm:presLayoutVars>
      </dgm:prSet>
      <dgm:spPr/>
    </dgm:pt>
    <dgm:pt modelId="{4342415E-7812-4AA2-AC0F-CA5E8077A392}" type="pres">
      <dgm:prSet presAssocID="{0DEAC487-026F-4734-8667-E2FF52401878}" presName="Childtext1" presStyleLbl="revTx" presStyleIdx="2" presStyleCnt="3">
        <dgm:presLayoutVars>
          <dgm:chMax val="0"/>
          <dgm:chPref val="0"/>
          <dgm:bulletEnabled val="1"/>
        </dgm:presLayoutVars>
      </dgm:prSet>
      <dgm:spPr/>
      <dgm:t>
        <a:bodyPr/>
        <a:lstStyle/>
        <a:p>
          <a:endParaRPr lang="fr-FR"/>
        </a:p>
      </dgm:t>
    </dgm:pt>
    <dgm:pt modelId="{02997FA3-3E01-4285-A43F-66F4C72D09E6}" type="pres">
      <dgm:prSet presAssocID="{0DEAC487-026F-4734-8667-E2FF52401878}" presName="BalanceSpacing" presStyleCnt="0"/>
      <dgm:spPr/>
    </dgm:pt>
    <dgm:pt modelId="{CBD28805-FEC8-43C2-BED0-177B9A06C0E5}" type="pres">
      <dgm:prSet presAssocID="{0DEAC487-026F-4734-8667-E2FF52401878}" presName="BalanceSpacing1" presStyleCnt="0"/>
      <dgm:spPr/>
    </dgm:pt>
    <dgm:pt modelId="{6905A123-E41C-4469-86F6-E6669185C000}" type="pres">
      <dgm:prSet presAssocID="{15EA9275-B942-44E5-BBAF-AC3186D7E7C5}" presName="Accent1Text" presStyleLbl="node1" presStyleIdx="5" presStyleCnt="6"/>
      <dgm:spPr/>
    </dgm:pt>
  </dgm:ptLst>
  <dgm:cxnLst>
    <dgm:cxn modelId="{D3CD6986-5A30-42E4-B8DC-4383EFA915E7}" type="presOf" srcId="{15EA9275-B942-44E5-BBAF-AC3186D7E7C5}" destId="{6905A123-E41C-4469-86F6-E6669185C000}" srcOrd="0" destOrd="0" presId="urn:microsoft.com/office/officeart/2008/layout/AlternatingHexagons"/>
    <dgm:cxn modelId="{DCAF8ECE-FEAB-4772-827A-4AD44CCC5857}" type="presOf" srcId="{0DEAC487-026F-4734-8667-E2FF52401878}" destId="{4EDEC29A-3F32-48D6-90D2-CA6571687F6D}" srcOrd="0" destOrd="0" presId="urn:microsoft.com/office/officeart/2008/layout/AlternatingHexagons"/>
    <dgm:cxn modelId="{47A227F7-0D0E-4308-9D18-47FE4DBB7C44}" type="presOf" srcId="{460746C3-15B9-41C7-9B3F-67B240BDA671}" destId="{38D5A458-D4C2-49BF-87C7-8691F55B51EC}" srcOrd="0" destOrd="0" presId="urn:microsoft.com/office/officeart/2008/layout/AlternatingHexagons"/>
    <dgm:cxn modelId="{01A532D5-F1D9-4061-8BAB-826B383C19C5}" srcId="{BABC48A2-73E6-422C-B0E9-A93ED446A7B7}" destId="{0DEAC487-026F-4734-8667-E2FF52401878}" srcOrd="2" destOrd="0" parTransId="{3D4ADF82-A51D-4B46-839D-C70B0C4D701F}" sibTransId="{15EA9275-B942-44E5-BBAF-AC3186D7E7C5}"/>
    <dgm:cxn modelId="{E683E61F-5290-4704-891D-CE8991558048}" type="presOf" srcId="{BABC48A2-73E6-422C-B0E9-A93ED446A7B7}" destId="{0F5E6FFD-7215-48F7-87B6-194E5F7B1390}" srcOrd="0" destOrd="0" presId="urn:microsoft.com/office/officeart/2008/layout/AlternatingHexagons"/>
    <dgm:cxn modelId="{5F9ED618-3D92-4B7B-9136-7D0E1F7A3D6A}" srcId="{BABC48A2-73E6-422C-B0E9-A93ED446A7B7}" destId="{460746C3-15B9-41C7-9B3F-67B240BDA671}" srcOrd="0" destOrd="0" parTransId="{7374B167-EE4F-493F-9D7B-C6F96EA0D782}" sibTransId="{B907F131-5805-47E5-BF46-D2B527858545}"/>
    <dgm:cxn modelId="{9DDD8F6E-97F2-4ADC-84F6-9A92BAB91F97}" type="presOf" srcId="{94412EF7-631A-4B0B-A469-4EA091EA9DAD}" destId="{83098589-0052-42F0-BBEE-950748B874F3}" srcOrd="0" destOrd="0" presId="urn:microsoft.com/office/officeart/2008/layout/AlternatingHexagons"/>
    <dgm:cxn modelId="{4224A8FA-F124-4562-99ED-9DBC353AB013}" srcId="{BABC48A2-73E6-422C-B0E9-A93ED446A7B7}" destId="{94412EF7-631A-4B0B-A469-4EA091EA9DAD}" srcOrd="1" destOrd="0" parTransId="{6A6EE5A2-2A92-492C-8980-0E4FF09DEFE2}" sibTransId="{0E2C5042-BF27-4F6B-93F1-96E2244DFE4F}"/>
    <dgm:cxn modelId="{A91E9CA3-DAE4-4F1D-BFB6-0B36C39A7F3E}" type="presOf" srcId="{B907F131-5805-47E5-BF46-D2B527858545}" destId="{FC9B2781-E57A-4907-B1B6-B496BCB4810E}" srcOrd="0" destOrd="0" presId="urn:microsoft.com/office/officeart/2008/layout/AlternatingHexagons"/>
    <dgm:cxn modelId="{F1674408-8576-405E-A905-C4426EA2021D}" type="presOf" srcId="{0E2C5042-BF27-4F6B-93F1-96E2244DFE4F}" destId="{7D840BF3-84A7-4571-90BB-AECEE8C437E9}" srcOrd="0" destOrd="0" presId="urn:microsoft.com/office/officeart/2008/layout/AlternatingHexagons"/>
    <dgm:cxn modelId="{14395479-2BE5-4DA5-AEDA-88327EAF00F0}" type="presParOf" srcId="{0F5E6FFD-7215-48F7-87B6-194E5F7B1390}" destId="{281EA7DA-C99F-47DD-975C-3D3325465FD0}" srcOrd="0" destOrd="0" presId="urn:microsoft.com/office/officeart/2008/layout/AlternatingHexagons"/>
    <dgm:cxn modelId="{8A5D7B7A-0C69-439C-B253-EC64FEDAA7EE}" type="presParOf" srcId="{281EA7DA-C99F-47DD-975C-3D3325465FD0}" destId="{38D5A458-D4C2-49BF-87C7-8691F55B51EC}" srcOrd="0" destOrd="0" presId="urn:microsoft.com/office/officeart/2008/layout/AlternatingHexagons"/>
    <dgm:cxn modelId="{11668A09-0B13-4BB9-91B4-6DCDE7F04C9C}" type="presParOf" srcId="{281EA7DA-C99F-47DD-975C-3D3325465FD0}" destId="{14A41C9E-2B77-412B-94EE-CACB3833D87D}" srcOrd="1" destOrd="0" presId="urn:microsoft.com/office/officeart/2008/layout/AlternatingHexagons"/>
    <dgm:cxn modelId="{F6FD935B-2061-4696-BAE5-BE7431ED60DC}" type="presParOf" srcId="{281EA7DA-C99F-47DD-975C-3D3325465FD0}" destId="{1C0CF478-E0A5-4F64-BBEA-C6DC0B037499}" srcOrd="2" destOrd="0" presId="urn:microsoft.com/office/officeart/2008/layout/AlternatingHexagons"/>
    <dgm:cxn modelId="{63CC52E8-5999-4414-9DF2-4BBB628EE695}" type="presParOf" srcId="{281EA7DA-C99F-47DD-975C-3D3325465FD0}" destId="{D1E66197-2868-4562-9BBC-2655E60C929F}" srcOrd="3" destOrd="0" presId="urn:microsoft.com/office/officeart/2008/layout/AlternatingHexagons"/>
    <dgm:cxn modelId="{C3E53459-B2AA-4910-9F62-5F19AE2AE3BA}" type="presParOf" srcId="{281EA7DA-C99F-47DD-975C-3D3325465FD0}" destId="{FC9B2781-E57A-4907-B1B6-B496BCB4810E}" srcOrd="4" destOrd="0" presId="urn:microsoft.com/office/officeart/2008/layout/AlternatingHexagons"/>
    <dgm:cxn modelId="{6D883A1E-2080-4CE0-B24A-057BB767D951}" type="presParOf" srcId="{0F5E6FFD-7215-48F7-87B6-194E5F7B1390}" destId="{27B1DE00-3D24-41AC-90FB-FB8D5F8262FA}" srcOrd="1" destOrd="0" presId="urn:microsoft.com/office/officeart/2008/layout/AlternatingHexagons"/>
    <dgm:cxn modelId="{3FB2AE60-5B1A-40C1-8304-0ED82634836A}" type="presParOf" srcId="{0F5E6FFD-7215-48F7-87B6-194E5F7B1390}" destId="{9BCC6E56-F8CC-4F15-AB5C-DEACF009CE58}" srcOrd="2" destOrd="0" presId="urn:microsoft.com/office/officeart/2008/layout/AlternatingHexagons"/>
    <dgm:cxn modelId="{7B944D1A-2641-4434-8D0F-09D2111D724B}" type="presParOf" srcId="{9BCC6E56-F8CC-4F15-AB5C-DEACF009CE58}" destId="{83098589-0052-42F0-BBEE-950748B874F3}" srcOrd="0" destOrd="0" presId="urn:microsoft.com/office/officeart/2008/layout/AlternatingHexagons"/>
    <dgm:cxn modelId="{E11CB8FB-B603-4456-A403-90C5E08ED2DA}" type="presParOf" srcId="{9BCC6E56-F8CC-4F15-AB5C-DEACF009CE58}" destId="{3CA194F0-A8AB-4996-88D4-B9F00052E962}" srcOrd="1" destOrd="0" presId="urn:microsoft.com/office/officeart/2008/layout/AlternatingHexagons"/>
    <dgm:cxn modelId="{0642F85C-6A1B-43E6-BDE6-0A46732ED01F}" type="presParOf" srcId="{9BCC6E56-F8CC-4F15-AB5C-DEACF009CE58}" destId="{2ECCDEF4-5F07-48F3-ACD6-103DB78B9205}" srcOrd="2" destOrd="0" presId="urn:microsoft.com/office/officeart/2008/layout/AlternatingHexagons"/>
    <dgm:cxn modelId="{2BB685E1-C00A-4189-A3A1-CBF56D48F2FC}" type="presParOf" srcId="{9BCC6E56-F8CC-4F15-AB5C-DEACF009CE58}" destId="{6FF7F4AC-884B-4C53-AC20-D3A33A267613}" srcOrd="3" destOrd="0" presId="urn:microsoft.com/office/officeart/2008/layout/AlternatingHexagons"/>
    <dgm:cxn modelId="{257750DA-3363-47C5-8486-70D2E56498AB}" type="presParOf" srcId="{9BCC6E56-F8CC-4F15-AB5C-DEACF009CE58}" destId="{7D840BF3-84A7-4571-90BB-AECEE8C437E9}" srcOrd="4" destOrd="0" presId="urn:microsoft.com/office/officeart/2008/layout/AlternatingHexagons"/>
    <dgm:cxn modelId="{327B1DC5-4EA8-441E-9BBA-14A025BB54C5}" type="presParOf" srcId="{0F5E6FFD-7215-48F7-87B6-194E5F7B1390}" destId="{40173E82-261A-4F97-9CE1-9836FBCF05D3}" srcOrd="3" destOrd="0" presId="urn:microsoft.com/office/officeart/2008/layout/AlternatingHexagons"/>
    <dgm:cxn modelId="{0EB11A50-26E1-4B2A-8D70-5FB3457E0D30}" type="presParOf" srcId="{0F5E6FFD-7215-48F7-87B6-194E5F7B1390}" destId="{76CAD977-99F2-4683-83D7-D9E7A61D5A8B}" srcOrd="4" destOrd="0" presId="urn:microsoft.com/office/officeart/2008/layout/AlternatingHexagons"/>
    <dgm:cxn modelId="{E0DC314E-105A-4249-82FF-789103E0D9D8}" type="presParOf" srcId="{76CAD977-99F2-4683-83D7-D9E7A61D5A8B}" destId="{4EDEC29A-3F32-48D6-90D2-CA6571687F6D}" srcOrd="0" destOrd="0" presId="urn:microsoft.com/office/officeart/2008/layout/AlternatingHexagons"/>
    <dgm:cxn modelId="{A9336532-F37C-4A46-BAE3-7A227327A37A}" type="presParOf" srcId="{76CAD977-99F2-4683-83D7-D9E7A61D5A8B}" destId="{4342415E-7812-4AA2-AC0F-CA5E8077A392}" srcOrd="1" destOrd="0" presId="urn:microsoft.com/office/officeart/2008/layout/AlternatingHexagons"/>
    <dgm:cxn modelId="{D38C1B92-2C13-4CA6-8CDD-CA385655E211}" type="presParOf" srcId="{76CAD977-99F2-4683-83D7-D9E7A61D5A8B}" destId="{02997FA3-3E01-4285-A43F-66F4C72D09E6}" srcOrd="2" destOrd="0" presId="urn:microsoft.com/office/officeart/2008/layout/AlternatingHexagons"/>
    <dgm:cxn modelId="{C06B0A82-44E4-4C8B-829A-5F15FC590059}" type="presParOf" srcId="{76CAD977-99F2-4683-83D7-D9E7A61D5A8B}" destId="{CBD28805-FEC8-43C2-BED0-177B9A06C0E5}" srcOrd="3" destOrd="0" presId="urn:microsoft.com/office/officeart/2008/layout/AlternatingHexagons"/>
    <dgm:cxn modelId="{6168163E-AA68-4280-97EB-89D231D48F14}" type="presParOf" srcId="{76CAD977-99F2-4683-83D7-D9E7A61D5A8B}" destId="{6905A123-E41C-4469-86F6-E6669185C000}" srcOrd="4" destOrd="0" presId="urn:microsoft.com/office/officeart/2008/layout/AlternatingHexagons"/>
  </dgm:cxnLst>
  <dgm:bg>
    <a:solidFill>
      <a:schemeClr val="accent2">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6C6168-B1B7-4EDC-9998-13AAE7FAB7E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351392BC-3151-4B5F-95E2-747CE7C64C76}">
      <dgm:prSet phldrT="[Texte]" custT="1"/>
      <dgm:spPr/>
      <dgm:t>
        <a:bodyPr/>
        <a:lstStyle/>
        <a:p>
          <a:pPr rtl="1"/>
          <a:r>
            <a:rPr lang="ar-DZ" sz="3600" dirty="0" smtClean="0"/>
            <a:t>النسق الاقتصادي</a:t>
          </a:r>
          <a:endParaRPr lang="fr-FR" sz="3600" dirty="0"/>
        </a:p>
      </dgm:t>
    </dgm:pt>
    <dgm:pt modelId="{A9AA586C-FB2F-4779-A00E-5A8D721F57B4}" type="parTrans" cxnId="{478D81C3-1601-46B6-BDD4-5DC06E2950C6}">
      <dgm:prSet/>
      <dgm:spPr/>
      <dgm:t>
        <a:bodyPr/>
        <a:lstStyle/>
        <a:p>
          <a:endParaRPr lang="fr-FR"/>
        </a:p>
      </dgm:t>
    </dgm:pt>
    <dgm:pt modelId="{D5B7E7FE-9ACB-4890-8D2E-DE9522BC2BF9}" type="sibTrans" cxnId="{478D81C3-1601-46B6-BDD4-5DC06E2950C6}">
      <dgm:prSet/>
      <dgm:spPr/>
      <dgm:t>
        <a:bodyPr/>
        <a:lstStyle/>
        <a:p>
          <a:endParaRPr lang="fr-FR"/>
        </a:p>
      </dgm:t>
    </dgm:pt>
    <dgm:pt modelId="{5439F751-A158-40B5-8928-5EAB3D8977AB}">
      <dgm:prSet phldrT="[Texte]" custT="1"/>
      <dgm:spPr/>
      <dgm:t>
        <a:bodyPr/>
        <a:lstStyle/>
        <a:p>
          <a:pPr rtl="1">
            <a:lnSpc>
              <a:spcPct val="150000"/>
            </a:lnSpc>
          </a:pPr>
          <a:r>
            <a:rPr lang="ar-DZ" sz="2800" b="1" dirty="0" smtClean="0"/>
            <a:t>تجسيد الرشادة الاقتصادية وتفعيل القطاع الخاص</a:t>
          </a:r>
          <a:endParaRPr lang="fr-FR" sz="2800" b="1" dirty="0"/>
        </a:p>
      </dgm:t>
    </dgm:pt>
    <dgm:pt modelId="{AA4A78E1-F011-4E32-805E-6B19282C9C75}" type="parTrans" cxnId="{4C47D1DC-CA3F-4D6A-80AE-8058BFED161C}">
      <dgm:prSet/>
      <dgm:spPr/>
      <dgm:t>
        <a:bodyPr/>
        <a:lstStyle/>
        <a:p>
          <a:endParaRPr lang="fr-FR"/>
        </a:p>
      </dgm:t>
    </dgm:pt>
    <dgm:pt modelId="{8189D7D9-FF57-4A59-AFAD-BEFD9CC026D8}" type="sibTrans" cxnId="{4C47D1DC-CA3F-4D6A-80AE-8058BFED161C}">
      <dgm:prSet/>
      <dgm:spPr/>
      <dgm:t>
        <a:bodyPr/>
        <a:lstStyle/>
        <a:p>
          <a:endParaRPr lang="fr-FR"/>
        </a:p>
      </dgm:t>
    </dgm:pt>
    <dgm:pt modelId="{09B6E426-4856-4984-9812-BE866B11242F}">
      <dgm:prSet phldrT="[Texte]" custT="1"/>
      <dgm:spPr/>
      <dgm:t>
        <a:bodyPr/>
        <a:lstStyle/>
        <a:p>
          <a:pPr rtl="1">
            <a:lnSpc>
              <a:spcPct val="150000"/>
            </a:lnSpc>
          </a:pPr>
          <a:r>
            <a:rPr lang="ar-DZ" sz="2800" b="1" dirty="0" smtClean="0"/>
            <a:t>توطيد التعاون الدولي في مجالات رسم وإعداد السياسات والبرامج التنموية</a:t>
          </a:r>
          <a:endParaRPr lang="fr-FR" sz="2800" b="1" dirty="0"/>
        </a:p>
      </dgm:t>
    </dgm:pt>
    <dgm:pt modelId="{3D02EDB0-AB8C-4702-A3D3-9FB8BB8FDC39}" type="parTrans" cxnId="{573EBB47-0FFE-4C92-BFDC-B7CE0F3F0488}">
      <dgm:prSet/>
      <dgm:spPr/>
      <dgm:t>
        <a:bodyPr/>
        <a:lstStyle/>
        <a:p>
          <a:endParaRPr lang="fr-FR"/>
        </a:p>
      </dgm:t>
    </dgm:pt>
    <dgm:pt modelId="{C82D493C-5C72-4BDF-9775-03F5F1469A8F}" type="sibTrans" cxnId="{573EBB47-0FFE-4C92-BFDC-B7CE0F3F0488}">
      <dgm:prSet/>
      <dgm:spPr/>
      <dgm:t>
        <a:bodyPr/>
        <a:lstStyle/>
        <a:p>
          <a:endParaRPr lang="fr-FR"/>
        </a:p>
      </dgm:t>
    </dgm:pt>
    <dgm:pt modelId="{53B12024-43CE-4E8F-B377-637D7EC15892}">
      <dgm:prSet phldrT="[Texte]" custT="1"/>
      <dgm:spPr/>
      <dgm:t>
        <a:bodyPr/>
        <a:lstStyle/>
        <a:p>
          <a:pPr marL="0" marR="0" lvl="0" indent="0" defTabSz="914400" rtl="1" eaLnBrk="1" fontAlgn="auto" latinLnBrk="0" hangingPunct="1">
            <a:lnSpc>
              <a:spcPct val="100000"/>
            </a:lnSpc>
            <a:spcBef>
              <a:spcPts val="0"/>
            </a:spcBef>
            <a:spcAft>
              <a:spcPts val="0"/>
            </a:spcAft>
            <a:buClrTx/>
            <a:buSzTx/>
            <a:buFontTx/>
            <a:buNone/>
            <a:tabLst/>
            <a:defRPr/>
          </a:pPr>
          <a:r>
            <a:rPr lang="ar-DZ" sz="3600" dirty="0" smtClean="0"/>
            <a:t>النسق</a:t>
          </a:r>
          <a:r>
            <a:rPr lang="ar-DZ" sz="500" dirty="0" smtClean="0"/>
            <a:t> </a:t>
          </a:r>
          <a:r>
            <a:rPr lang="ar-DZ" sz="3600" dirty="0" smtClean="0"/>
            <a:t>الاجتماعي</a:t>
          </a:r>
          <a:endParaRPr lang="fr-FR" sz="3600" dirty="0" smtClean="0"/>
        </a:p>
        <a:p>
          <a:pPr lvl="0" defTabSz="1911350">
            <a:lnSpc>
              <a:spcPct val="90000"/>
            </a:lnSpc>
            <a:spcBef>
              <a:spcPct val="0"/>
            </a:spcBef>
            <a:spcAft>
              <a:spcPct val="35000"/>
            </a:spcAft>
          </a:pPr>
          <a:endParaRPr lang="fr-FR" sz="500" dirty="0"/>
        </a:p>
      </dgm:t>
    </dgm:pt>
    <dgm:pt modelId="{46BCEA83-E527-45D3-8229-3911F33C432A}" type="parTrans" cxnId="{59211F72-2207-46E4-85D8-EB0AC9B5099B}">
      <dgm:prSet/>
      <dgm:spPr/>
      <dgm:t>
        <a:bodyPr/>
        <a:lstStyle/>
        <a:p>
          <a:endParaRPr lang="fr-FR"/>
        </a:p>
      </dgm:t>
    </dgm:pt>
    <dgm:pt modelId="{BE6FEBBF-103E-42BB-9BFF-EC9A72FF4C35}" type="sibTrans" cxnId="{59211F72-2207-46E4-85D8-EB0AC9B5099B}">
      <dgm:prSet/>
      <dgm:spPr/>
      <dgm:t>
        <a:bodyPr/>
        <a:lstStyle/>
        <a:p>
          <a:endParaRPr lang="fr-FR"/>
        </a:p>
      </dgm:t>
    </dgm:pt>
    <dgm:pt modelId="{CB7D3A43-CECD-4E23-AE03-48197E6072EA}">
      <dgm:prSet phldrT="[Texte]" custT="1"/>
      <dgm:spPr/>
      <dgm:t>
        <a:bodyPr/>
        <a:lstStyle/>
        <a:p>
          <a:pPr rtl="1">
            <a:lnSpc>
              <a:spcPct val="150000"/>
            </a:lnSpc>
          </a:pPr>
          <a:r>
            <a:rPr lang="ar-DZ" sz="3200" b="1" dirty="0" smtClean="0"/>
            <a:t>تفعيل المجتمع المدني وديناميكيته </a:t>
          </a:r>
          <a:endParaRPr lang="fr-FR" sz="3200" b="1" dirty="0"/>
        </a:p>
      </dgm:t>
    </dgm:pt>
    <dgm:pt modelId="{3607204D-40D4-4B15-9431-297CD41C3DF9}" type="parTrans" cxnId="{D1F9FCE3-C9CF-428E-B886-BD324B45A72C}">
      <dgm:prSet/>
      <dgm:spPr/>
      <dgm:t>
        <a:bodyPr/>
        <a:lstStyle/>
        <a:p>
          <a:endParaRPr lang="fr-FR"/>
        </a:p>
      </dgm:t>
    </dgm:pt>
    <dgm:pt modelId="{83949656-608C-42BC-BD3A-B929B8B54F10}" type="sibTrans" cxnId="{D1F9FCE3-C9CF-428E-B886-BD324B45A72C}">
      <dgm:prSet/>
      <dgm:spPr/>
      <dgm:t>
        <a:bodyPr/>
        <a:lstStyle/>
        <a:p>
          <a:endParaRPr lang="fr-FR"/>
        </a:p>
      </dgm:t>
    </dgm:pt>
    <dgm:pt modelId="{982AB926-D28A-44B5-A4C8-12072DB66901}">
      <dgm:prSet phldrT="[Texte]" custT="1"/>
      <dgm:spPr/>
      <dgm:t>
        <a:bodyPr/>
        <a:lstStyle/>
        <a:p>
          <a:pPr rtl="1">
            <a:lnSpc>
              <a:spcPct val="150000"/>
            </a:lnSpc>
          </a:pPr>
          <a:r>
            <a:rPr lang="ar-DZ" sz="3200" b="1" dirty="0" smtClean="0"/>
            <a:t>تنظيم وهيكلة قنوات جمع المطالب والتعبير عنها</a:t>
          </a:r>
          <a:endParaRPr lang="fr-FR" sz="3200" b="1" dirty="0"/>
        </a:p>
      </dgm:t>
    </dgm:pt>
    <dgm:pt modelId="{36A06F6E-65BA-407A-9CAA-8AABE86F076A}" type="parTrans" cxnId="{A1B97B3A-CCDE-4CD8-806F-32983AC04DAB}">
      <dgm:prSet/>
      <dgm:spPr/>
      <dgm:t>
        <a:bodyPr/>
        <a:lstStyle/>
        <a:p>
          <a:endParaRPr lang="fr-FR"/>
        </a:p>
      </dgm:t>
    </dgm:pt>
    <dgm:pt modelId="{B80A7E1F-ABE9-4AF5-BB8E-B198859D419A}" type="sibTrans" cxnId="{A1B97B3A-CCDE-4CD8-806F-32983AC04DAB}">
      <dgm:prSet/>
      <dgm:spPr/>
      <dgm:t>
        <a:bodyPr/>
        <a:lstStyle/>
        <a:p>
          <a:endParaRPr lang="fr-FR"/>
        </a:p>
      </dgm:t>
    </dgm:pt>
    <dgm:pt modelId="{85BDC659-7207-49F9-B8CD-34A4BCD10982}">
      <dgm:prSet phldrT="[Texte]" custT="1"/>
      <dgm:spPr/>
      <dgm:t>
        <a:bodyPr/>
        <a:lstStyle/>
        <a:p>
          <a:pPr rtl="1"/>
          <a:r>
            <a:rPr lang="ar-DZ" sz="3600" dirty="0" smtClean="0"/>
            <a:t>النسق السياسي</a:t>
          </a:r>
          <a:endParaRPr lang="fr-FR" sz="3600" dirty="0"/>
        </a:p>
      </dgm:t>
    </dgm:pt>
    <dgm:pt modelId="{D28D9A8D-AEF8-43E2-8B44-FE019CF3B576}" type="parTrans" cxnId="{D78D1973-AAF9-45BC-BF6D-B5A21EBD8DFA}">
      <dgm:prSet/>
      <dgm:spPr/>
      <dgm:t>
        <a:bodyPr/>
        <a:lstStyle/>
        <a:p>
          <a:endParaRPr lang="fr-FR"/>
        </a:p>
      </dgm:t>
    </dgm:pt>
    <dgm:pt modelId="{DAACB38A-C652-437B-B978-A271E07E7D48}" type="sibTrans" cxnId="{D78D1973-AAF9-45BC-BF6D-B5A21EBD8DFA}">
      <dgm:prSet/>
      <dgm:spPr/>
      <dgm:t>
        <a:bodyPr/>
        <a:lstStyle/>
        <a:p>
          <a:endParaRPr lang="fr-FR"/>
        </a:p>
      </dgm:t>
    </dgm:pt>
    <dgm:pt modelId="{14A1DE5A-0223-4F60-8B3D-74C16087F8CE}">
      <dgm:prSet phldrT="[Texte]" custT="1"/>
      <dgm:spPr/>
      <dgm:t>
        <a:bodyPr/>
        <a:lstStyle/>
        <a:p>
          <a:pPr algn="r" rtl="1">
            <a:lnSpc>
              <a:spcPct val="150000"/>
            </a:lnSpc>
          </a:pPr>
          <a:r>
            <a:rPr lang="ar-DZ" sz="2800" b="1" dirty="0" smtClean="0"/>
            <a:t>احترام حقوق الإنسان وحماية الحريات العامة. خاصة حرية الإعلام والتعبير  </a:t>
          </a:r>
          <a:endParaRPr lang="fr-FR" sz="2800" b="1" dirty="0"/>
        </a:p>
      </dgm:t>
    </dgm:pt>
    <dgm:pt modelId="{D21D2ED0-C3F5-4521-97F7-34B66895FD0B}" type="sibTrans" cxnId="{25B0D9C0-87D2-441F-8D0F-3FA466B6AC27}">
      <dgm:prSet/>
      <dgm:spPr/>
      <dgm:t>
        <a:bodyPr/>
        <a:lstStyle/>
        <a:p>
          <a:endParaRPr lang="fr-FR"/>
        </a:p>
      </dgm:t>
    </dgm:pt>
    <dgm:pt modelId="{8D194F09-9545-45B1-947E-FCCF26520C11}" type="parTrans" cxnId="{25B0D9C0-87D2-441F-8D0F-3FA466B6AC27}">
      <dgm:prSet/>
      <dgm:spPr/>
      <dgm:t>
        <a:bodyPr/>
        <a:lstStyle/>
        <a:p>
          <a:endParaRPr lang="fr-FR"/>
        </a:p>
      </dgm:t>
    </dgm:pt>
    <dgm:pt modelId="{00C2133F-D2FE-4FB9-B10F-827E3BBFD731}">
      <dgm:prSet phldrT="[Texte]" custT="1"/>
      <dgm:spPr/>
      <dgm:t>
        <a:bodyPr/>
        <a:lstStyle/>
        <a:p>
          <a:pPr algn="r" rtl="1">
            <a:lnSpc>
              <a:spcPct val="150000"/>
            </a:lnSpc>
          </a:pPr>
          <a:r>
            <a:rPr lang="ar-DZ" sz="2800" b="1" dirty="0" smtClean="0"/>
            <a:t>العمل على تجسيد مبادئ الديمقراطية  </a:t>
          </a:r>
          <a:endParaRPr lang="fr-FR" sz="2800" b="1" dirty="0"/>
        </a:p>
      </dgm:t>
    </dgm:pt>
    <dgm:pt modelId="{19302967-38E9-4A8A-B5D5-3EFAFE5AFB62}" type="sibTrans" cxnId="{636894FD-FAB5-4664-9C93-B6E27209F7AB}">
      <dgm:prSet/>
      <dgm:spPr/>
      <dgm:t>
        <a:bodyPr/>
        <a:lstStyle/>
        <a:p>
          <a:endParaRPr lang="fr-FR"/>
        </a:p>
      </dgm:t>
    </dgm:pt>
    <dgm:pt modelId="{81BCD8E3-5709-4E21-9D49-49F218C1DD8F}" type="parTrans" cxnId="{636894FD-FAB5-4664-9C93-B6E27209F7AB}">
      <dgm:prSet/>
      <dgm:spPr/>
      <dgm:t>
        <a:bodyPr/>
        <a:lstStyle/>
        <a:p>
          <a:endParaRPr lang="fr-FR"/>
        </a:p>
      </dgm:t>
    </dgm:pt>
    <dgm:pt modelId="{F58A49F5-5E79-41D6-89A4-7D9DC0DEE4C2}" type="pres">
      <dgm:prSet presAssocID="{956C6168-B1B7-4EDC-9998-13AAE7FAB7E9}" presName="Name0" presStyleCnt="0">
        <dgm:presLayoutVars>
          <dgm:dir/>
          <dgm:animLvl val="lvl"/>
          <dgm:resizeHandles val="exact"/>
        </dgm:presLayoutVars>
      </dgm:prSet>
      <dgm:spPr/>
    </dgm:pt>
    <dgm:pt modelId="{6F7B6813-2B39-4ECF-AF35-2642379E0DA9}" type="pres">
      <dgm:prSet presAssocID="{351392BC-3151-4B5F-95E2-747CE7C64C76}" presName="composite" presStyleCnt="0"/>
      <dgm:spPr/>
    </dgm:pt>
    <dgm:pt modelId="{99DA6F35-F52F-486C-AD3D-43EAA7555A09}" type="pres">
      <dgm:prSet presAssocID="{351392BC-3151-4B5F-95E2-747CE7C64C76}" presName="parTx" presStyleLbl="alignNode1" presStyleIdx="0" presStyleCnt="3" custLinFactNeighborY="-44718">
        <dgm:presLayoutVars>
          <dgm:chMax val="0"/>
          <dgm:chPref val="0"/>
          <dgm:bulletEnabled val="1"/>
        </dgm:presLayoutVars>
      </dgm:prSet>
      <dgm:spPr/>
    </dgm:pt>
    <dgm:pt modelId="{41CEC59E-E432-4C3E-8684-B11332767B03}" type="pres">
      <dgm:prSet presAssocID="{351392BC-3151-4B5F-95E2-747CE7C64C76}" presName="desTx" presStyleLbl="alignAccFollowNode1" presStyleIdx="0" presStyleCnt="3" custScaleX="100877" custScaleY="98393" custLinFactNeighborX="-159" custLinFactNeighborY="-651">
        <dgm:presLayoutVars>
          <dgm:bulletEnabled val="1"/>
        </dgm:presLayoutVars>
      </dgm:prSet>
      <dgm:spPr/>
      <dgm:t>
        <a:bodyPr/>
        <a:lstStyle/>
        <a:p>
          <a:endParaRPr lang="fr-FR"/>
        </a:p>
      </dgm:t>
    </dgm:pt>
    <dgm:pt modelId="{AC56DB44-2358-41BB-B4F7-1D6ABE70804B}" type="pres">
      <dgm:prSet presAssocID="{D5B7E7FE-9ACB-4890-8D2E-DE9522BC2BF9}" presName="space" presStyleCnt="0"/>
      <dgm:spPr/>
    </dgm:pt>
    <dgm:pt modelId="{FFCD1F3F-9D42-479A-A598-7D960FA4CA33}" type="pres">
      <dgm:prSet presAssocID="{53B12024-43CE-4E8F-B377-637D7EC15892}" presName="composite" presStyleCnt="0"/>
      <dgm:spPr/>
    </dgm:pt>
    <dgm:pt modelId="{DE347DBC-19E7-45B9-BE91-A86BE66E7AF7}" type="pres">
      <dgm:prSet presAssocID="{53B12024-43CE-4E8F-B377-637D7EC15892}" presName="parTx" presStyleLbl="alignNode1" presStyleIdx="1" presStyleCnt="3" custLinFactNeighborX="-1464" custLinFactNeighborY="-84096">
        <dgm:presLayoutVars>
          <dgm:chMax val="0"/>
          <dgm:chPref val="0"/>
          <dgm:bulletEnabled val="1"/>
        </dgm:presLayoutVars>
      </dgm:prSet>
      <dgm:spPr/>
    </dgm:pt>
    <dgm:pt modelId="{BFBF78BB-607A-48C7-A0E4-991BCFD365DE}" type="pres">
      <dgm:prSet presAssocID="{53B12024-43CE-4E8F-B377-637D7EC15892}" presName="desTx" presStyleLbl="alignAccFollowNode1" presStyleIdx="1" presStyleCnt="3" custScaleX="99417" custScaleY="99575" custLinFactNeighborX="-729" custLinFactNeighborY="-739">
        <dgm:presLayoutVars>
          <dgm:bulletEnabled val="1"/>
        </dgm:presLayoutVars>
      </dgm:prSet>
      <dgm:spPr/>
      <dgm:t>
        <a:bodyPr/>
        <a:lstStyle/>
        <a:p>
          <a:endParaRPr lang="fr-FR"/>
        </a:p>
      </dgm:t>
    </dgm:pt>
    <dgm:pt modelId="{54352AC6-55BC-4FFA-8278-E474DD86B54A}" type="pres">
      <dgm:prSet presAssocID="{BE6FEBBF-103E-42BB-9BFF-EC9A72FF4C35}" presName="space" presStyleCnt="0"/>
      <dgm:spPr/>
    </dgm:pt>
    <dgm:pt modelId="{1E11DE59-27AC-4BC7-B799-FA41EBDE8865}" type="pres">
      <dgm:prSet presAssocID="{85BDC659-7207-49F9-B8CD-34A4BCD10982}" presName="composite" presStyleCnt="0"/>
      <dgm:spPr/>
    </dgm:pt>
    <dgm:pt modelId="{B05A0760-AD8C-4B51-91E0-80F387849DF4}" type="pres">
      <dgm:prSet presAssocID="{85BDC659-7207-49F9-B8CD-34A4BCD10982}" presName="parTx" presStyleLbl="alignNode1" presStyleIdx="2" presStyleCnt="3" custScaleY="100027" custLinFactNeighborX="295" custLinFactNeighborY="-95129">
        <dgm:presLayoutVars>
          <dgm:chMax val="0"/>
          <dgm:chPref val="0"/>
          <dgm:bulletEnabled val="1"/>
        </dgm:presLayoutVars>
      </dgm:prSet>
      <dgm:spPr/>
    </dgm:pt>
    <dgm:pt modelId="{609A559B-99C1-4A3C-B0DA-E40463003C74}" type="pres">
      <dgm:prSet presAssocID="{85BDC659-7207-49F9-B8CD-34A4BCD10982}" presName="desTx" presStyleLbl="alignAccFollowNode1" presStyleIdx="2" presStyleCnt="3" custScaleX="101128" custScaleY="98025" custLinFactNeighborX="1574" custLinFactNeighborY="-2338">
        <dgm:presLayoutVars>
          <dgm:bulletEnabled val="1"/>
        </dgm:presLayoutVars>
      </dgm:prSet>
      <dgm:spPr/>
      <dgm:t>
        <a:bodyPr/>
        <a:lstStyle/>
        <a:p>
          <a:endParaRPr lang="fr-FR"/>
        </a:p>
      </dgm:t>
    </dgm:pt>
  </dgm:ptLst>
  <dgm:cxnLst>
    <dgm:cxn modelId="{357A5E53-5969-488A-AE00-934091D7CC68}" type="presOf" srcId="{09B6E426-4856-4984-9812-BE866B11242F}" destId="{41CEC59E-E432-4C3E-8684-B11332767B03}" srcOrd="0" destOrd="1" presId="urn:microsoft.com/office/officeart/2005/8/layout/hList1"/>
    <dgm:cxn modelId="{F245E02E-D25D-4BE3-A8DB-48580A30367F}" type="presOf" srcId="{982AB926-D28A-44B5-A4C8-12072DB66901}" destId="{BFBF78BB-607A-48C7-A0E4-991BCFD365DE}" srcOrd="0" destOrd="1" presId="urn:microsoft.com/office/officeart/2005/8/layout/hList1"/>
    <dgm:cxn modelId="{E2EAB11C-013A-453D-944F-9C9D1B783FC6}" type="presOf" srcId="{00C2133F-D2FE-4FB9-B10F-827E3BBFD731}" destId="{609A559B-99C1-4A3C-B0DA-E40463003C74}" srcOrd="0" destOrd="0" presId="urn:microsoft.com/office/officeart/2005/8/layout/hList1"/>
    <dgm:cxn modelId="{53674B17-60D1-4541-B96E-09536B73B4E5}" type="presOf" srcId="{5439F751-A158-40B5-8928-5EAB3D8977AB}" destId="{41CEC59E-E432-4C3E-8684-B11332767B03}" srcOrd="0" destOrd="0" presId="urn:microsoft.com/office/officeart/2005/8/layout/hList1"/>
    <dgm:cxn modelId="{636894FD-FAB5-4664-9C93-B6E27209F7AB}" srcId="{85BDC659-7207-49F9-B8CD-34A4BCD10982}" destId="{00C2133F-D2FE-4FB9-B10F-827E3BBFD731}" srcOrd="0" destOrd="0" parTransId="{81BCD8E3-5709-4E21-9D49-49F218C1DD8F}" sibTransId="{19302967-38E9-4A8A-B5D5-3EFAFE5AFB62}"/>
    <dgm:cxn modelId="{BCDAECAA-2890-4311-A32E-EC68959EE3C2}" type="presOf" srcId="{351392BC-3151-4B5F-95E2-747CE7C64C76}" destId="{99DA6F35-F52F-486C-AD3D-43EAA7555A09}" srcOrd="0" destOrd="0" presId="urn:microsoft.com/office/officeart/2005/8/layout/hList1"/>
    <dgm:cxn modelId="{B85A6F66-B759-4C46-B695-31D02B32BCD9}" type="presOf" srcId="{956C6168-B1B7-4EDC-9998-13AAE7FAB7E9}" destId="{F58A49F5-5E79-41D6-89A4-7D9DC0DEE4C2}" srcOrd="0" destOrd="0" presId="urn:microsoft.com/office/officeart/2005/8/layout/hList1"/>
    <dgm:cxn modelId="{F33315FB-3E9E-46E8-B745-6E541DE42DAE}" type="presOf" srcId="{CB7D3A43-CECD-4E23-AE03-48197E6072EA}" destId="{BFBF78BB-607A-48C7-A0E4-991BCFD365DE}" srcOrd="0" destOrd="0" presId="urn:microsoft.com/office/officeart/2005/8/layout/hList1"/>
    <dgm:cxn modelId="{CA97CEC2-2E51-4596-BB3C-5BD6970CFD37}" type="presOf" srcId="{85BDC659-7207-49F9-B8CD-34A4BCD10982}" destId="{B05A0760-AD8C-4B51-91E0-80F387849DF4}" srcOrd="0" destOrd="0" presId="urn:microsoft.com/office/officeart/2005/8/layout/hList1"/>
    <dgm:cxn modelId="{69537A52-7201-4786-85A2-4ED2077942FB}" type="presOf" srcId="{53B12024-43CE-4E8F-B377-637D7EC15892}" destId="{DE347DBC-19E7-45B9-BE91-A86BE66E7AF7}" srcOrd="0" destOrd="0" presId="urn:microsoft.com/office/officeart/2005/8/layout/hList1"/>
    <dgm:cxn modelId="{478D81C3-1601-46B6-BDD4-5DC06E2950C6}" srcId="{956C6168-B1B7-4EDC-9998-13AAE7FAB7E9}" destId="{351392BC-3151-4B5F-95E2-747CE7C64C76}" srcOrd="0" destOrd="0" parTransId="{A9AA586C-FB2F-4779-A00E-5A8D721F57B4}" sibTransId="{D5B7E7FE-9ACB-4890-8D2E-DE9522BC2BF9}"/>
    <dgm:cxn modelId="{5B4B62AB-D5EF-4C9B-820B-953AE17D99BD}" type="presOf" srcId="{14A1DE5A-0223-4F60-8B3D-74C16087F8CE}" destId="{609A559B-99C1-4A3C-B0DA-E40463003C74}" srcOrd="0" destOrd="1" presId="urn:microsoft.com/office/officeart/2005/8/layout/hList1"/>
    <dgm:cxn modelId="{573EBB47-0FFE-4C92-BFDC-B7CE0F3F0488}" srcId="{351392BC-3151-4B5F-95E2-747CE7C64C76}" destId="{09B6E426-4856-4984-9812-BE866B11242F}" srcOrd="1" destOrd="0" parTransId="{3D02EDB0-AB8C-4702-A3D3-9FB8BB8FDC39}" sibTransId="{C82D493C-5C72-4BDF-9775-03F5F1469A8F}"/>
    <dgm:cxn modelId="{D78D1973-AAF9-45BC-BF6D-B5A21EBD8DFA}" srcId="{956C6168-B1B7-4EDC-9998-13AAE7FAB7E9}" destId="{85BDC659-7207-49F9-B8CD-34A4BCD10982}" srcOrd="2" destOrd="0" parTransId="{D28D9A8D-AEF8-43E2-8B44-FE019CF3B576}" sibTransId="{DAACB38A-C652-437B-B978-A271E07E7D48}"/>
    <dgm:cxn modelId="{59211F72-2207-46E4-85D8-EB0AC9B5099B}" srcId="{956C6168-B1B7-4EDC-9998-13AAE7FAB7E9}" destId="{53B12024-43CE-4E8F-B377-637D7EC15892}" srcOrd="1" destOrd="0" parTransId="{46BCEA83-E527-45D3-8229-3911F33C432A}" sibTransId="{BE6FEBBF-103E-42BB-9BFF-EC9A72FF4C35}"/>
    <dgm:cxn modelId="{D1F9FCE3-C9CF-428E-B886-BD324B45A72C}" srcId="{53B12024-43CE-4E8F-B377-637D7EC15892}" destId="{CB7D3A43-CECD-4E23-AE03-48197E6072EA}" srcOrd="0" destOrd="0" parTransId="{3607204D-40D4-4B15-9431-297CD41C3DF9}" sibTransId="{83949656-608C-42BC-BD3A-B929B8B54F10}"/>
    <dgm:cxn modelId="{4C47D1DC-CA3F-4D6A-80AE-8058BFED161C}" srcId="{351392BC-3151-4B5F-95E2-747CE7C64C76}" destId="{5439F751-A158-40B5-8928-5EAB3D8977AB}" srcOrd="0" destOrd="0" parTransId="{AA4A78E1-F011-4E32-805E-6B19282C9C75}" sibTransId="{8189D7D9-FF57-4A59-AFAD-BEFD9CC026D8}"/>
    <dgm:cxn modelId="{25B0D9C0-87D2-441F-8D0F-3FA466B6AC27}" srcId="{85BDC659-7207-49F9-B8CD-34A4BCD10982}" destId="{14A1DE5A-0223-4F60-8B3D-74C16087F8CE}" srcOrd="1" destOrd="0" parTransId="{8D194F09-9545-45B1-947E-FCCF26520C11}" sibTransId="{D21D2ED0-C3F5-4521-97F7-34B66895FD0B}"/>
    <dgm:cxn modelId="{A1B97B3A-CCDE-4CD8-806F-32983AC04DAB}" srcId="{53B12024-43CE-4E8F-B377-637D7EC15892}" destId="{982AB926-D28A-44B5-A4C8-12072DB66901}" srcOrd="1" destOrd="0" parTransId="{36A06F6E-65BA-407A-9CAA-8AABE86F076A}" sibTransId="{B80A7E1F-ABE9-4AF5-BB8E-B198859D419A}"/>
    <dgm:cxn modelId="{E163C15E-0F84-4D2E-B3B0-BB56FA5BEDCE}" type="presParOf" srcId="{F58A49F5-5E79-41D6-89A4-7D9DC0DEE4C2}" destId="{6F7B6813-2B39-4ECF-AF35-2642379E0DA9}" srcOrd="0" destOrd="0" presId="urn:microsoft.com/office/officeart/2005/8/layout/hList1"/>
    <dgm:cxn modelId="{23888629-9418-4539-BE81-937D0A836F38}" type="presParOf" srcId="{6F7B6813-2B39-4ECF-AF35-2642379E0DA9}" destId="{99DA6F35-F52F-486C-AD3D-43EAA7555A09}" srcOrd="0" destOrd="0" presId="urn:microsoft.com/office/officeart/2005/8/layout/hList1"/>
    <dgm:cxn modelId="{666000E1-0ECC-449D-8E82-87CAA8D1ED34}" type="presParOf" srcId="{6F7B6813-2B39-4ECF-AF35-2642379E0DA9}" destId="{41CEC59E-E432-4C3E-8684-B11332767B03}" srcOrd="1" destOrd="0" presId="urn:microsoft.com/office/officeart/2005/8/layout/hList1"/>
    <dgm:cxn modelId="{6A20E56A-ADF9-48B8-9FC0-347F09A370F4}" type="presParOf" srcId="{F58A49F5-5E79-41D6-89A4-7D9DC0DEE4C2}" destId="{AC56DB44-2358-41BB-B4F7-1D6ABE70804B}" srcOrd="1" destOrd="0" presId="urn:microsoft.com/office/officeart/2005/8/layout/hList1"/>
    <dgm:cxn modelId="{5F64BF2F-0C06-49F7-A303-EBE41C1F4975}" type="presParOf" srcId="{F58A49F5-5E79-41D6-89A4-7D9DC0DEE4C2}" destId="{FFCD1F3F-9D42-479A-A598-7D960FA4CA33}" srcOrd="2" destOrd="0" presId="urn:microsoft.com/office/officeart/2005/8/layout/hList1"/>
    <dgm:cxn modelId="{F4766556-6ADC-403C-8479-4314DC076882}" type="presParOf" srcId="{FFCD1F3F-9D42-479A-A598-7D960FA4CA33}" destId="{DE347DBC-19E7-45B9-BE91-A86BE66E7AF7}" srcOrd="0" destOrd="0" presId="urn:microsoft.com/office/officeart/2005/8/layout/hList1"/>
    <dgm:cxn modelId="{3482DA99-5A47-4D41-BE80-2F5F5DDA959B}" type="presParOf" srcId="{FFCD1F3F-9D42-479A-A598-7D960FA4CA33}" destId="{BFBF78BB-607A-48C7-A0E4-991BCFD365DE}" srcOrd="1" destOrd="0" presId="urn:microsoft.com/office/officeart/2005/8/layout/hList1"/>
    <dgm:cxn modelId="{BE443949-3943-4699-8205-0AC1AF57F402}" type="presParOf" srcId="{F58A49F5-5E79-41D6-89A4-7D9DC0DEE4C2}" destId="{54352AC6-55BC-4FFA-8278-E474DD86B54A}" srcOrd="3" destOrd="0" presId="urn:microsoft.com/office/officeart/2005/8/layout/hList1"/>
    <dgm:cxn modelId="{8AD4606A-689F-4470-8274-E68128668130}" type="presParOf" srcId="{F58A49F5-5E79-41D6-89A4-7D9DC0DEE4C2}" destId="{1E11DE59-27AC-4BC7-B799-FA41EBDE8865}" srcOrd="4" destOrd="0" presId="urn:microsoft.com/office/officeart/2005/8/layout/hList1"/>
    <dgm:cxn modelId="{DE4B5921-09D0-4A1A-8F30-EA89B358FF87}" type="presParOf" srcId="{1E11DE59-27AC-4BC7-B799-FA41EBDE8865}" destId="{B05A0760-AD8C-4B51-91E0-80F387849DF4}" srcOrd="0" destOrd="0" presId="urn:microsoft.com/office/officeart/2005/8/layout/hList1"/>
    <dgm:cxn modelId="{3527AA94-62C1-49BB-B244-646AC169A437}" type="presParOf" srcId="{1E11DE59-27AC-4BC7-B799-FA41EBDE8865}" destId="{609A559B-99C1-4A3C-B0DA-E40463003C7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D5A458-D4C2-49BF-87C7-8691F55B51EC}">
      <dsp:nvSpPr>
        <dsp:cNvPr id="0" name=""/>
        <dsp:cNvSpPr/>
      </dsp:nvSpPr>
      <dsp:spPr>
        <a:xfrm rot="5400000">
          <a:off x="4911156" y="132257"/>
          <a:ext cx="2011792" cy="1750259"/>
        </a:xfrm>
        <a:prstGeom prst="hexagon">
          <a:avLst>
            <a:gd name="adj" fmla="val 25000"/>
            <a:gd name="vf" fmla="val 115470"/>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b="1" kern="1200" dirty="0" smtClean="0"/>
            <a:t>التعاونيات</a:t>
          </a:r>
          <a:endParaRPr lang="fr-FR" sz="2400" b="1" kern="1200" dirty="0"/>
        </a:p>
      </dsp:txBody>
      <dsp:txXfrm rot="-5400000">
        <a:off x="5314671" y="314995"/>
        <a:ext cx="1204761" cy="1384784"/>
      </dsp:txXfrm>
    </dsp:sp>
    <dsp:sp modelId="{14A41C9E-2B77-412B-94EE-CACB3833D87D}">
      <dsp:nvSpPr>
        <dsp:cNvPr id="0" name=""/>
        <dsp:cNvSpPr/>
      </dsp:nvSpPr>
      <dsp:spPr>
        <a:xfrm>
          <a:off x="6845294" y="403849"/>
          <a:ext cx="2245160" cy="1207075"/>
        </a:xfrm>
        <a:prstGeom prst="rect">
          <a:avLst/>
        </a:prstGeom>
        <a:noFill/>
        <a:ln>
          <a:noFill/>
        </a:ln>
        <a:effectLst/>
      </dsp:spPr>
      <dsp:style>
        <a:lnRef idx="0">
          <a:scrgbClr r="0" g="0" b="0"/>
        </a:lnRef>
        <a:fillRef idx="0">
          <a:scrgbClr r="0" g="0" b="0"/>
        </a:fillRef>
        <a:effectRef idx="0">
          <a:scrgbClr r="0" g="0" b="0"/>
        </a:effectRef>
        <a:fontRef idx="minor"/>
      </dsp:style>
    </dsp:sp>
    <dsp:sp modelId="{FC9B2781-E57A-4907-B1B6-B496BCB4810E}">
      <dsp:nvSpPr>
        <dsp:cNvPr id="0" name=""/>
        <dsp:cNvSpPr/>
      </dsp:nvSpPr>
      <dsp:spPr>
        <a:xfrm rot="5400000">
          <a:off x="3020876" y="132257"/>
          <a:ext cx="2011792" cy="1750259"/>
        </a:xfrm>
        <a:prstGeom prst="hexagon">
          <a:avLst>
            <a:gd name="adj" fmla="val 25000"/>
            <a:gd name="vf" fmla="val 115470"/>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ar-DZ" sz="3200" kern="1200" dirty="0" smtClean="0"/>
            <a:t>القسمات الصناعية</a:t>
          </a:r>
          <a:endParaRPr lang="fr-FR" sz="3200" kern="1200" dirty="0"/>
        </a:p>
      </dsp:txBody>
      <dsp:txXfrm rot="-5400000">
        <a:off x="3424391" y="314995"/>
        <a:ext cx="1204761" cy="1384784"/>
      </dsp:txXfrm>
    </dsp:sp>
    <dsp:sp modelId="{83098589-0052-42F0-BBEE-950748B874F3}">
      <dsp:nvSpPr>
        <dsp:cNvPr id="0" name=""/>
        <dsp:cNvSpPr/>
      </dsp:nvSpPr>
      <dsp:spPr>
        <a:xfrm rot="5400000">
          <a:off x="3962395" y="1839867"/>
          <a:ext cx="2011792" cy="1750259"/>
        </a:xfrm>
        <a:prstGeom prst="hexagon">
          <a:avLst>
            <a:gd name="adj" fmla="val 25000"/>
            <a:gd name="vf" fmla="val 115470"/>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b="1" kern="1200" dirty="0" smtClean="0"/>
            <a:t>التنظيمات المهنية</a:t>
          </a:r>
          <a:endParaRPr lang="fr-FR" sz="2500" b="1" kern="1200" dirty="0"/>
        </a:p>
      </dsp:txBody>
      <dsp:txXfrm rot="-5400000">
        <a:off x="4365910" y="2022605"/>
        <a:ext cx="1204761" cy="1384784"/>
      </dsp:txXfrm>
    </dsp:sp>
    <dsp:sp modelId="{3CA194F0-A8AB-4996-88D4-B9F00052E962}">
      <dsp:nvSpPr>
        <dsp:cNvPr id="0" name=""/>
        <dsp:cNvSpPr/>
      </dsp:nvSpPr>
      <dsp:spPr>
        <a:xfrm>
          <a:off x="1848000" y="2111459"/>
          <a:ext cx="2172736" cy="1207075"/>
        </a:xfrm>
        <a:prstGeom prst="rect">
          <a:avLst/>
        </a:prstGeom>
        <a:noFill/>
        <a:ln>
          <a:noFill/>
        </a:ln>
        <a:effectLst/>
      </dsp:spPr>
      <dsp:style>
        <a:lnRef idx="0">
          <a:scrgbClr r="0" g="0" b="0"/>
        </a:lnRef>
        <a:fillRef idx="0">
          <a:scrgbClr r="0" g="0" b="0"/>
        </a:fillRef>
        <a:effectRef idx="0">
          <a:scrgbClr r="0" g="0" b="0"/>
        </a:effectRef>
        <a:fontRef idx="minor"/>
      </dsp:style>
    </dsp:sp>
    <dsp:sp modelId="{7D840BF3-84A7-4571-90BB-AECEE8C437E9}">
      <dsp:nvSpPr>
        <dsp:cNvPr id="0" name=""/>
        <dsp:cNvSpPr/>
      </dsp:nvSpPr>
      <dsp:spPr>
        <a:xfrm rot="5400000">
          <a:off x="5852675" y="1839867"/>
          <a:ext cx="2011792" cy="1750259"/>
        </a:xfrm>
        <a:prstGeom prst="hexagon">
          <a:avLst>
            <a:gd name="adj" fmla="val 25000"/>
            <a:gd name="vf" fmla="val 115470"/>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ar-DZ" sz="2400" b="1" kern="1200" dirty="0" smtClean="0"/>
            <a:t>الشراكة بين القطاعين العام والخاص</a:t>
          </a:r>
          <a:endParaRPr lang="fr-FR" sz="2400" b="1" kern="1200" dirty="0"/>
        </a:p>
      </dsp:txBody>
      <dsp:txXfrm rot="-5400000">
        <a:off x="6256190" y="2022605"/>
        <a:ext cx="1204761" cy="1384784"/>
      </dsp:txXfrm>
    </dsp:sp>
    <dsp:sp modelId="{4EDEC29A-3F32-48D6-90D2-CA6571687F6D}">
      <dsp:nvSpPr>
        <dsp:cNvPr id="0" name=""/>
        <dsp:cNvSpPr/>
      </dsp:nvSpPr>
      <dsp:spPr>
        <a:xfrm rot="5400000">
          <a:off x="4911156" y="3547477"/>
          <a:ext cx="2011792" cy="1750259"/>
        </a:xfrm>
        <a:prstGeom prst="hexagon">
          <a:avLst>
            <a:gd name="adj" fmla="val 25000"/>
            <a:gd name="vf" fmla="val 115470"/>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b="1" kern="1200" dirty="0" smtClean="0"/>
            <a:t>فن تسيير شؤون الدولة</a:t>
          </a:r>
          <a:endParaRPr lang="fr-FR" sz="2500" b="1" kern="1200" dirty="0"/>
        </a:p>
      </dsp:txBody>
      <dsp:txXfrm rot="-5400000">
        <a:off x="5314671" y="3730215"/>
        <a:ext cx="1204761" cy="1384784"/>
      </dsp:txXfrm>
    </dsp:sp>
    <dsp:sp modelId="{4342415E-7812-4AA2-AC0F-CA5E8077A392}">
      <dsp:nvSpPr>
        <dsp:cNvPr id="0" name=""/>
        <dsp:cNvSpPr/>
      </dsp:nvSpPr>
      <dsp:spPr>
        <a:xfrm>
          <a:off x="6845294" y="3819069"/>
          <a:ext cx="2245160" cy="1207075"/>
        </a:xfrm>
        <a:prstGeom prst="rect">
          <a:avLst/>
        </a:prstGeom>
        <a:noFill/>
        <a:ln>
          <a:noFill/>
        </a:ln>
        <a:effectLst/>
      </dsp:spPr>
      <dsp:style>
        <a:lnRef idx="0">
          <a:scrgbClr r="0" g="0" b="0"/>
        </a:lnRef>
        <a:fillRef idx="0">
          <a:scrgbClr r="0" g="0" b="0"/>
        </a:fillRef>
        <a:effectRef idx="0">
          <a:scrgbClr r="0" g="0" b="0"/>
        </a:effectRef>
        <a:fontRef idx="minor"/>
      </dsp:style>
    </dsp:sp>
    <dsp:sp modelId="{6905A123-E41C-4469-86F6-E6669185C000}">
      <dsp:nvSpPr>
        <dsp:cNvPr id="0" name=""/>
        <dsp:cNvSpPr/>
      </dsp:nvSpPr>
      <dsp:spPr>
        <a:xfrm rot="5400000">
          <a:off x="3020876" y="3547477"/>
          <a:ext cx="2011792" cy="1750259"/>
        </a:xfrm>
        <a:prstGeom prst="hexagon">
          <a:avLst>
            <a:gd name="adj" fmla="val 25000"/>
            <a:gd name="vf" fmla="val 115470"/>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ar-DZ" sz="2700" kern="1200" dirty="0" smtClean="0"/>
            <a:t>الدبلوماسية الاقتصادية</a:t>
          </a:r>
          <a:endParaRPr lang="fr-FR" sz="2700" kern="1200" dirty="0"/>
        </a:p>
      </dsp:txBody>
      <dsp:txXfrm rot="-5400000">
        <a:off x="3424391" y="3730215"/>
        <a:ext cx="1204761" cy="13847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A6F35-F52F-486C-AD3D-43EAA7555A09}">
      <dsp:nvSpPr>
        <dsp:cNvPr id="0" name=""/>
        <dsp:cNvSpPr/>
      </dsp:nvSpPr>
      <dsp:spPr>
        <a:xfrm>
          <a:off x="21284" y="0"/>
          <a:ext cx="3563573" cy="921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rtl="1">
            <a:lnSpc>
              <a:spcPct val="90000"/>
            </a:lnSpc>
            <a:spcBef>
              <a:spcPct val="0"/>
            </a:spcBef>
            <a:spcAft>
              <a:spcPct val="35000"/>
            </a:spcAft>
          </a:pPr>
          <a:r>
            <a:rPr lang="ar-DZ" sz="3600" kern="1200" dirty="0" smtClean="0"/>
            <a:t>النسق الاقتصادي</a:t>
          </a:r>
          <a:endParaRPr lang="fr-FR" sz="3600" kern="1200" dirty="0"/>
        </a:p>
      </dsp:txBody>
      <dsp:txXfrm>
        <a:off x="21284" y="0"/>
        <a:ext cx="3563573" cy="921600"/>
      </dsp:txXfrm>
    </dsp:sp>
    <dsp:sp modelId="{41CEC59E-E432-4C3E-8684-B11332767B03}">
      <dsp:nvSpPr>
        <dsp:cNvPr id="0" name=""/>
        <dsp:cNvSpPr/>
      </dsp:nvSpPr>
      <dsp:spPr>
        <a:xfrm>
          <a:off x="0" y="969722"/>
          <a:ext cx="3594826" cy="475356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r" defTabSz="1244600" rtl="1">
            <a:lnSpc>
              <a:spcPct val="150000"/>
            </a:lnSpc>
            <a:spcBef>
              <a:spcPct val="0"/>
            </a:spcBef>
            <a:spcAft>
              <a:spcPct val="15000"/>
            </a:spcAft>
            <a:buChar char="••"/>
          </a:pPr>
          <a:r>
            <a:rPr lang="ar-DZ" sz="2800" b="1" kern="1200" dirty="0" smtClean="0"/>
            <a:t>تجسيد الرشادة الاقتصادية وتفعيل القطاع الخاص</a:t>
          </a:r>
          <a:endParaRPr lang="fr-FR" sz="2800" b="1" kern="1200" dirty="0"/>
        </a:p>
        <a:p>
          <a:pPr marL="285750" lvl="1" indent="-285750" algn="r" defTabSz="1244600" rtl="1">
            <a:lnSpc>
              <a:spcPct val="150000"/>
            </a:lnSpc>
            <a:spcBef>
              <a:spcPct val="0"/>
            </a:spcBef>
            <a:spcAft>
              <a:spcPct val="15000"/>
            </a:spcAft>
            <a:buChar char="••"/>
          </a:pPr>
          <a:r>
            <a:rPr lang="ar-DZ" sz="2800" b="1" kern="1200" dirty="0" smtClean="0"/>
            <a:t>توطيد التعاون الدولي في مجالات رسم وإعداد السياسات والبرامج التنموية</a:t>
          </a:r>
          <a:endParaRPr lang="fr-FR" sz="2800" b="1" kern="1200" dirty="0"/>
        </a:p>
      </dsp:txBody>
      <dsp:txXfrm>
        <a:off x="0" y="969722"/>
        <a:ext cx="3594826" cy="4753562"/>
      </dsp:txXfrm>
    </dsp:sp>
    <dsp:sp modelId="{DE347DBC-19E7-45B9-BE91-A86BE66E7AF7}">
      <dsp:nvSpPr>
        <dsp:cNvPr id="0" name=""/>
        <dsp:cNvSpPr/>
      </dsp:nvSpPr>
      <dsp:spPr>
        <a:xfrm>
          <a:off x="4047214" y="0"/>
          <a:ext cx="3563573" cy="921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DZ" sz="3600" kern="1200" dirty="0" smtClean="0"/>
            <a:t>النسق</a:t>
          </a:r>
          <a:r>
            <a:rPr lang="ar-DZ" sz="500" kern="1200" dirty="0" smtClean="0"/>
            <a:t> </a:t>
          </a:r>
          <a:r>
            <a:rPr lang="ar-DZ" sz="3600" kern="1200" dirty="0" smtClean="0"/>
            <a:t>الاجتماعي</a:t>
          </a:r>
          <a:endParaRPr lang="fr-FR" sz="3600" kern="1200" dirty="0" smtClean="0"/>
        </a:p>
        <a:p>
          <a:pPr lvl="0" algn="ctr" defTabSz="1911350">
            <a:lnSpc>
              <a:spcPct val="90000"/>
            </a:lnSpc>
            <a:spcBef>
              <a:spcPct val="0"/>
            </a:spcBef>
            <a:spcAft>
              <a:spcPct val="35000"/>
            </a:spcAft>
          </a:pPr>
          <a:endParaRPr lang="fr-FR" sz="500" kern="1200" dirty="0"/>
        </a:p>
      </dsp:txBody>
      <dsp:txXfrm>
        <a:off x="4047214" y="0"/>
        <a:ext cx="3563573" cy="921600"/>
      </dsp:txXfrm>
    </dsp:sp>
    <dsp:sp modelId="{BFBF78BB-607A-48C7-A0E4-991BCFD365DE}">
      <dsp:nvSpPr>
        <dsp:cNvPr id="0" name=""/>
        <dsp:cNvSpPr/>
      </dsp:nvSpPr>
      <dsp:spPr>
        <a:xfrm>
          <a:off x="4083794" y="922642"/>
          <a:ext cx="3542797" cy="481066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r" defTabSz="1422400" rtl="1">
            <a:lnSpc>
              <a:spcPct val="150000"/>
            </a:lnSpc>
            <a:spcBef>
              <a:spcPct val="0"/>
            </a:spcBef>
            <a:spcAft>
              <a:spcPct val="15000"/>
            </a:spcAft>
            <a:buChar char="••"/>
          </a:pPr>
          <a:r>
            <a:rPr lang="ar-DZ" sz="3200" b="1" kern="1200" dirty="0" smtClean="0"/>
            <a:t>تفعيل المجتمع المدني وديناميكيته </a:t>
          </a:r>
          <a:endParaRPr lang="fr-FR" sz="3200" b="1" kern="1200" dirty="0"/>
        </a:p>
        <a:p>
          <a:pPr marL="285750" lvl="1" indent="-285750" algn="r" defTabSz="1422400" rtl="1">
            <a:lnSpc>
              <a:spcPct val="150000"/>
            </a:lnSpc>
            <a:spcBef>
              <a:spcPct val="0"/>
            </a:spcBef>
            <a:spcAft>
              <a:spcPct val="15000"/>
            </a:spcAft>
            <a:buChar char="••"/>
          </a:pPr>
          <a:r>
            <a:rPr lang="ar-DZ" sz="3200" b="1" kern="1200" dirty="0" smtClean="0"/>
            <a:t>تنظيم وهيكلة قنوات جمع المطالب والتعبير عنها</a:t>
          </a:r>
          <a:endParaRPr lang="fr-FR" sz="3200" b="1" kern="1200" dirty="0"/>
        </a:p>
      </dsp:txBody>
      <dsp:txXfrm>
        <a:off x="4083794" y="922642"/>
        <a:ext cx="3542797" cy="4810667"/>
      </dsp:txXfrm>
    </dsp:sp>
    <dsp:sp modelId="{B05A0760-AD8C-4B51-91E0-80F387849DF4}">
      <dsp:nvSpPr>
        <dsp:cNvPr id="0" name=""/>
        <dsp:cNvSpPr/>
      </dsp:nvSpPr>
      <dsp:spPr>
        <a:xfrm>
          <a:off x="8192469" y="0"/>
          <a:ext cx="3563573" cy="92184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rtl="1">
            <a:lnSpc>
              <a:spcPct val="90000"/>
            </a:lnSpc>
            <a:spcBef>
              <a:spcPct val="0"/>
            </a:spcBef>
            <a:spcAft>
              <a:spcPct val="35000"/>
            </a:spcAft>
          </a:pPr>
          <a:r>
            <a:rPr lang="ar-DZ" sz="3600" kern="1200" dirty="0" smtClean="0"/>
            <a:t>النسق السياسي</a:t>
          </a:r>
          <a:endParaRPr lang="fr-FR" sz="3600" kern="1200" dirty="0"/>
        </a:p>
      </dsp:txBody>
      <dsp:txXfrm>
        <a:off x="8192469" y="0"/>
        <a:ext cx="3563573" cy="921848"/>
      </dsp:txXfrm>
    </dsp:sp>
    <dsp:sp modelId="{609A559B-99C1-4A3C-B0DA-E40463003C74}">
      <dsp:nvSpPr>
        <dsp:cNvPr id="0" name=""/>
        <dsp:cNvSpPr/>
      </dsp:nvSpPr>
      <dsp:spPr>
        <a:xfrm>
          <a:off x="8167517" y="901616"/>
          <a:ext cx="3603770" cy="473578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r" defTabSz="1244600" rtl="1">
            <a:lnSpc>
              <a:spcPct val="150000"/>
            </a:lnSpc>
            <a:spcBef>
              <a:spcPct val="0"/>
            </a:spcBef>
            <a:spcAft>
              <a:spcPct val="15000"/>
            </a:spcAft>
            <a:buChar char="••"/>
          </a:pPr>
          <a:r>
            <a:rPr lang="ar-DZ" sz="2800" b="1" kern="1200" dirty="0" smtClean="0"/>
            <a:t>العمل على تجسيد مبادئ الديمقراطية  </a:t>
          </a:r>
          <a:endParaRPr lang="fr-FR" sz="2800" b="1" kern="1200" dirty="0"/>
        </a:p>
        <a:p>
          <a:pPr marL="285750" lvl="1" indent="-285750" algn="r" defTabSz="1244600" rtl="1">
            <a:lnSpc>
              <a:spcPct val="150000"/>
            </a:lnSpc>
            <a:spcBef>
              <a:spcPct val="0"/>
            </a:spcBef>
            <a:spcAft>
              <a:spcPct val="15000"/>
            </a:spcAft>
            <a:buChar char="••"/>
          </a:pPr>
          <a:r>
            <a:rPr lang="ar-DZ" sz="2800" b="1" kern="1200" dirty="0" smtClean="0"/>
            <a:t>احترام حقوق الإنسان وحماية الحريات العامة. خاصة حرية الإعلام والتعبير  </a:t>
          </a:r>
          <a:endParaRPr lang="fr-FR" sz="2800" b="1" kern="1200" dirty="0"/>
        </a:p>
      </dsp:txBody>
      <dsp:txXfrm>
        <a:off x="8167517" y="901616"/>
        <a:ext cx="3603770" cy="4735783"/>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08E9BDD-62E8-4A3F-8B6F-8B2D8B9864C9}" type="datetimeFigureOut">
              <a:rPr lang="fr-FR" smtClean="0"/>
              <a:t>26/11/2023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153890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8E9BDD-62E8-4A3F-8B6F-8B2D8B9864C9}" type="datetimeFigureOut">
              <a:rPr lang="fr-FR" smtClean="0"/>
              <a:t>26/11/2023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1550424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8E9BDD-62E8-4A3F-8B6F-8B2D8B9864C9}" type="datetimeFigureOut">
              <a:rPr lang="fr-FR" smtClean="0"/>
              <a:t>26/11/2023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2865401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8E9BDD-62E8-4A3F-8B6F-8B2D8B9864C9}" type="datetimeFigureOut">
              <a:rPr lang="fr-FR" smtClean="0"/>
              <a:t>26/11/2023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243354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08E9BDD-62E8-4A3F-8B6F-8B2D8B9864C9}" type="datetimeFigureOut">
              <a:rPr lang="fr-FR" smtClean="0"/>
              <a:t>26/11/2023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97369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08E9BDD-62E8-4A3F-8B6F-8B2D8B9864C9}" type="datetimeFigureOut">
              <a:rPr lang="fr-FR" smtClean="0"/>
              <a:t>26/11/2023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1412767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08E9BDD-62E8-4A3F-8B6F-8B2D8B9864C9}" type="datetimeFigureOut">
              <a:rPr lang="fr-FR" smtClean="0"/>
              <a:t>26/11/2023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955512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08E9BDD-62E8-4A3F-8B6F-8B2D8B9864C9}" type="datetimeFigureOut">
              <a:rPr lang="fr-FR" smtClean="0"/>
              <a:t>26/11/2023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1597840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08E9BDD-62E8-4A3F-8B6F-8B2D8B9864C9}" type="datetimeFigureOut">
              <a:rPr lang="fr-FR" smtClean="0"/>
              <a:t>26/11/2023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22275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08E9BDD-62E8-4A3F-8B6F-8B2D8B9864C9}" type="datetimeFigureOut">
              <a:rPr lang="fr-FR" smtClean="0"/>
              <a:t>26/11/2023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133092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08E9BDD-62E8-4A3F-8B6F-8B2D8B9864C9}" type="datetimeFigureOut">
              <a:rPr lang="fr-FR" smtClean="0"/>
              <a:t>26/11/2023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50010D-AF21-468A-96A8-7CDD556BDE4A}" type="slidenum">
              <a:rPr lang="fr-FR" smtClean="0"/>
              <a:t>‹N°›</a:t>
            </a:fld>
            <a:endParaRPr lang="fr-FR"/>
          </a:p>
        </p:txBody>
      </p:sp>
    </p:spTree>
    <p:extLst>
      <p:ext uri="{BB962C8B-B14F-4D97-AF65-F5344CB8AC3E}">
        <p14:creationId xmlns:p14="http://schemas.microsoft.com/office/powerpoint/2010/main" val="638957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E9BDD-62E8-4A3F-8B6F-8B2D8B9864C9}" type="datetimeFigureOut">
              <a:rPr lang="fr-FR" smtClean="0"/>
              <a:t>26/11/2023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50010D-AF21-468A-96A8-7CDD556BDE4A}" type="slidenum">
              <a:rPr lang="fr-FR" smtClean="0"/>
              <a:t>‹N°›</a:t>
            </a:fld>
            <a:endParaRPr lang="fr-FR"/>
          </a:p>
        </p:txBody>
      </p:sp>
    </p:spTree>
    <p:extLst>
      <p:ext uri="{BB962C8B-B14F-4D97-AF65-F5344CB8AC3E}">
        <p14:creationId xmlns:p14="http://schemas.microsoft.com/office/powerpoint/2010/main" val="2746653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71340" y="180303"/>
            <a:ext cx="11449319" cy="669702"/>
          </a:xfrm>
          <a:solidFill>
            <a:schemeClr val="accent4">
              <a:lumMod val="20000"/>
              <a:lumOff val="80000"/>
            </a:schemeClr>
          </a:solidFill>
        </p:spPr>
        <p:txBody>
          <a:bodyPr>
            <a:normAutofit/>
          </a:bodyPr>
          <a:lstStyle/>
          <a:p>
            <a:pPr rtl="1"/>
            <a:r>
              <a:rPr lang="ar-DZ" sz="3200" b="1" dirty="0" smtClean="0">
                <a:solidFill>
                  <a:schemeClr val="accent2">
                    <a:lumMod val="50000"/>
                  </a:schemeClr>
                </a:solidFill>
              </a:rPr>
              <a:t>الإطار </a:t>
            </a:r>
            <a:r>
              <a:rPr lang="ar-DZ" sz="3200" b="1" dirty="0" err="1" smtClean="0">
                <a:solidFill>
                  <a:schemeClr val="accent2">
                    <a:lumMod val="50000"/>
                  </a:schemeClr>
                </a:solidFill>
              </a:rPr>
              <a:t>المفاهيمي</a:t>
            </a:r>
            <a:r>
              <a:rPr lang="ar-DZ" sz="3200" b="1" dirty="0" smtClean="0">
                <a:solidFill>
                  <a:schemeClr val="accent2">
                    <a:lumMod val="50000"/>
                  </a:schemeClr>
                </a:solidFill>
              </a:rPr>
              <a:t> للحكم الراشد</a:t>
            </a:r>
            <a:endParaRPr lang="fr-FR" sz="3200" b="1" dirty="0">
              <a:solidFill>
                <a:schemeClr val="accent2">
                  <a:lumMod val="50000"/>
                </a:schemeClr>
              </a:solidFill>
            </a:endParaRPr>
          </a:p>
        </p:txBody>
      </p:sp>
      <p:sp>
        <p:nvSpPr>
          <p:cNvPr id="3" name="Sous-titre 2"/>
          <p:cNvSpPr>
            <a:spLocks noGrp="1"/>
          </p:cNvSpPr>
          <p:nvPr>
            <p:ph type="subTitle" idx="1"/>
          </p:nvPr>
        </p:nvSpPr>
        <p:spPr>
          <a:xfrm>
            <a:off x="371339" y="1236373"/>
            <a:ext cx="11449319" cy="5267458"/>
          </a:xfrm>
          <a:solidFill>
            <a:schemeClr val="accent1">
              <a:lumMod val="20000"/>
              <a:lumOff val="80000"/>
            </a:schemeClr>
          </a:solidFill>
        </p:spPr>
        <p:txBody>
          <a:bodyPr>
            <a:normAutofit fontScale="92500" lnSpcReduction="20000"/>
          </a:bodyPr>
          <a:lstStyle/>
          <a:p>
            <a:pPr algn="just" rtl="1"/>
            <a:r>
              <a:rPr lang="ar-DZ" sz="3900" b="1" dirty="0" smtClean="0">
                <a:solidFill>
                  <a:schemeClr val="accent1">
                    <a:lumMod val="75000"/>
                  </a:schemeClr>
                </a:solidFill>
              </a:rPr>
              <a:t>تمهيد:</a:t>
            </a:r>
          </a:p>
          <a:p>
            <a:pPr algn="just" rtl="1">
              <a:lnSpc>
                <a:spcPct val="150000"/>
              </a:lnSpc>
            </a:pPr>
            <a:r>
              <a:rPr lang="ar-DZ" sz="3900" b="1" dirty="0" smtClean="0">
                <a:solidFill>
                  <a:schemeClr val="accent1">
                    <a:lumMod val="75000"/>
                  </a:schemeClr>
                </a:solidFill>
              </a:rPr>
              <a:t>الحكم الراشد كمصطلح </a:t>
            </a:r>
            <a:r>
              <a:rPr lang="ar-DZ" sz="3900" b="1" dirty="0" smtClean="0"/>
              <a:t>يتضمن اليوم أكثر من أي وقت مضى الكثير من المعاني، فأصبح يستعار</a:t>
            </a:r>
            <a:r>
              <a:rPr lang="fr-FR" sz="3900" b="1" smtClean="0"/>
              <a:t> </a:t>
            </a:r>
            <a:r>
              <a:rPr lang="ar-DZ" sz="3900" b="1" smtClean="0"/>
              <a:t>لاستخدامات </a:t>
            </a:r>
            <a:r>
              <a:rPr lang="ar-DZ" sz="3900" b="1" dirty="0" smtClean="0"/>
              <a:t>كثيرة في مجالات الاقتصاد، السياسة والتنمية المستدامة.</a:t>
            </a:r>
            <a:r>
              <a:rPr lang="ar-DZ" sz="3600" b="1" dirty="0" smtClean="0">
                <a:solidFill>
                  <a:schemeClr val="accent1">
                    <a:lumMod val="75000"/>
                  </a:schemeClr>
                </a:solidFill>
              </a:rPr>
              <a:t> </a:t>
            </a:r>
            <a:endParaRPr lang="ar-DZ" sz="3900" b="1" dirty="0" smtClean="0"/>
          </a:p>
          <a:p>
            <a:pPr algn="just" rtl="1">
              <a:lnSpc>
                <a:spcPct val="150000"/>
              </a:lnSpc>
            </a:pPr>
            <a:r>
              <a:rPr lang="ar-DZ" sz="3900" b="1" dirty="0" smtClean="0"/>
              <a:t>فأصبحت إشكالية الحكم الراشد تأخذ حيزا كبيرا سواء في أوساط المنظمات الدولية أو في أعمال المؤتمرات واللقاءات الدولية. خاصة تلك التي تنظمها الهيئات الأممية.</a:t>
            </a:r>
            <a:endParaRPr lang="fr-FR" sz="3900" b="1" dirty="0"/>
          </a:p>
        </p:txBody>
      </p:sp>
    </p:spTree>
    <p:extLst>
      <p:ext uri="{BB962C8B-B14F-4D97-AF65-F5344CB8AC3E}">
        <p14:creationId xmlns:p14="http://schemas.microsoft.com/office/powerpoint/2010/main" val="1854092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4699" y="259478"/>
            <a:ext cx="11784169" cy="706437"/>
          </a:xfrm>
          <a:solidFill>
            <a:schemeClr val="accent4">
              <a:lumMod val="20000"/>
              <a:lumOff val="80000"/>
            </a:schemeClr>
          </a:solidFill>
        </p:spPr>
        <p:txBody>
          <a:bodyPr>
            <a:normAutofit/>
          </a:bodyPr>
          <a:lstStyle/>
          <a:p>
            <a:pPr rtl="1"/>
            <a:r>
              <a:rPr lang="ar-DZ" sz="3600" b="1" dirty="0" smtClean="0"/>
              <a:t>تعريف الحكم الراشد</a:t>
            </a:r>
            <a:endParaRPr lang="fr-FR" sz="3600" b="1" dirty="0"/>
          </a:p>
        </p:txBody>
      </p:sp>
      <p:sp>
        <p:nvSpPr>
          <p:cNvPr id="3" name="Sous-titre 2"/>
          <p:cNvSpPr>
            <a:spLocks noGrp="1"/>
          </p:cNvSpPr>
          <p:nvPr>
            <p:ph type="subTitle" idx="1"/>
          </p:nvPr>
        </p:nvSpPr>
        <p:spPr>
          <a:xfrm>
            <a:off x="244699" y="1159099"/>
            <a:ext cx="11784169" cy="5550794"/>
          </a:xfrm>
          <a:solidFill>
            <a:schemeClr val="accent1">
              <a:lumMod val="20000"/>
              <a:lumOff val="80000"/>
            </a:schemeClr>
          </a:solidFill>
        </p:spPr>
        <p:txBody>
          <a:bodyPr>
            <a:normAutofit/>
          </a:bodyPr>
          <a:lstStyle/>
          <a:p>
            <a:pPr algn="just" rtl="1">
              <a:lnSpc>
                <a:spcPct val="150000"/>
              </a:lnSpc>
            </a:pPr>
            <a:r>
              <a:rPr lang="ar-DZ" sz="3600" dirty="0" smtClean="0"/>
              <a:t>   قبل أن يدخل مفهوم الحكم الراشد في أدبيات السياسة والاقتصاد كان يعبر عنه بـ </a:t>
            </a:r>
            <a:r>
              <a:rPr lang="ar-DZ" sz="3600" b="1" dirty="0" smtClean="0"/>
              <a:t>كيفية إدارة السياسة أو إدارة وتسيير مجمع اجتماعي معين، </a:t>
            </a:r>
            <a:r>
              <a:rPr lang="ar-DZ" sz="3600" dirty="0" smtClean="0"/>
              <a:t>وكان يشمل جزئيا مفهوم الحكومة </a:t>
            </a:r>
            <a:r>
              <a:rPr lang="fr-FR" sz="3600" dirty="0" smtClean="0"/>
              <a:t>(Gouvernement)</a:t>
            </a:r>
            <a:r>
              <a:rPr lang="ar-DZ" sz="3600" dirty="0" smtClean="0"/>
              <a:t>.</a:t>
            </a:r>
          </a:p>
          <a:p>
            <a:pPr algn="just" rtl="1">
              <a:lnSpc>
                <a:spcPct val="150000"/>
              </a:lnSpc>
            </a:pPr>
            <a:r>
              <a:rPr lang="ar-DZ" sz="3600" dirty="0" smtClean="0"/>
              <a:t>من التعابير التي كانت تستعمل للدلالة على ما يعرف اليوم بالحكم الراشد هي:</a:t>
            </a:r>
          </a:p>
          <a:p>
            <a:pPr algn="just" rtl="1">
              <a:lnSpc>
                <a:spcPct val="150000"/>
              </a:lnSpc>
            </a:pPr>
            <a:endParaRPr lang="fr-FR" sz="3600" dirty="0"/>
          </a:p>
        </p:txBody>
      </p:sp>
    </p:spTree>
    <p:extLst>
      <p:ext uri="{BB962C8B-B14F-4D97-AF65-F5344CB8AC3E}">
        <p14:creationId xmlns:p14="http://schemas.microsoft.com/office/powerpoint/2010/main" val="3690092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89397" y="270456"/>
            <a:ext cx="11397803" cy="6336406"/>
          </a:xfrm>
        </p:spPr>
        <p:txBody>
          <a:bodyPr/>
          <a:lstStyle/>
          <a:p>
            <a:pPr rtl="1"/>
            <a:endParaRPr lang="fr-FR" dirty="0"/>
          </a:p>
        </p:txBody>
      </p:sp>
      <p:graphicFrame>
        <p:nvGraphicFramePr>
          <p:cNvPr id="4" name="Diagramme 3"/>
          <p:cNvGraphicFramePr/>
          <p:nvPr>
            <p:extLst>
              <p:ext uri="{D42A27DB-BD31-4B8C-83A1-F6EECF244321}">
                <p14:modId xmlns:p14="http://schemas.microsoft.com/office/powerpoint/2010/main" val="1306819115"/>
              </p:ext>
            </p:extLst>
          </p:nvPr>
        </p:nvGraphicFramePr>
        <p:xfrm>
          <a:off x="716924" y="723661"/>
          <a:ext cx="10938456" cy="5429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1791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47730" y="227772"/>
            <a:ext cx="11694016" cy="6417727"/>
          </a:xfrm>
          <a:solidFill>
            <a:schemeClr val="accent1">
              <a:lumMod val="20000"/>
              <a:lumOff val="80000"/>
            </a:schemeClr>
          </a:solidFill>
        </p:spPr>
        <p:txBody>
          <a:bodyPr/>
          <a:lstStyle/>
          <a:p>
            <a:pPr algn="just" rtl="1"/>
            <a:r>
              <a:rPr lang="ar-DZ" b="1" dirty="0" smtClean="0">
                <a:solidFill>
                  <a:schemeClr val="accent1">
                    <a:lumMod val="75000"/>
                  </a:schemeClr>
                </a:solidFill>
              </a:rPr>
              <a:t>أبرزت مختلف التعريفات:</a:t>
            </a:r>
          </a:p>
          <a:p>
            <a:pPr algn="just" rtl="1">
              <a:lnSpc>
                <a:spcPct val="150000"/>
              </a:lnSpc>
            </a:pPr>
            <a:r>
              <a:rPr lang="ar-DZ" sz="2800" b="1" dirty="0" smtClean="0"/>
              <a:t>1-عنصر التفاعل بين الحكومة والمجتمع المدني.</a:t>
            </a:r>
          </a:p>
          <a:p>
            <a:pPr algn="just" rtl="1">
              <a:lnSpc>
                <a:spcPct val="150000"/>
              </a:lnSpc>
            </a:pPr>
            <a:r>
              <a:rPr lang="ar-DZ" sz="2800" b="1" dirty="0" smtClean="0"/>
              <a:t>2-</a:t>
            </a:r>
            <a:r>
              <a:rPr lang="ar-DZ" sz="2800" b="1" dirty="0" smtClean="0"/>
              <a:t>فن إدارة التفاعلات بين الدولة والقطاع الخاص والمجتمع المدني، فيتجاوز مفهوم الحكم الراشد هنا الحكومة أو الأجهزة الحكومية الرسمية.</a:t>
            </a:r>
          </a:p>
          <a:p>
            <a:pPr algn="just" rtl="1">
              <a:lnSpc>
                <a:spcPct val="150000"/>
              </a:lnSpc>
            </a:pPr>
            <a:r>
              <a:rPr lang="ar-DZ" sz="2800" b="1" dirty="0" smtClean="0"/>
              <a:t>3-ارتباطه بالنظام بمعنى أنه ينصرف إلى قواعد اللعبة السياسية ويحدد مجموع القواعد السياسية التي تنظم المجال السياسي، وهذه القواعد هي التي تترجم فيما بعد إلى دساتير وقوانين وتنظيمات إدارية تعمل في إطارها الدولة والمجتمع المدني.</a:t>
            </a:r>
          </a:p>
          <a:p>
            <a:pPr algn="just" rtl="1">
              <a:lnSpc>
                <a:spcPct val="150000"/>
              </a:lnSpc>
            </a:pPr>
            <a:r>
              <a:rPr lang="ar-DZ" sz="2800" b="1" dirty="0" smtClean="0"/>
              <a:t>4-قدرة النظام السياسي والسلطات العمومية في العمل على تفعيل </a:t>
            </a:r>
            <a:r>
              <a:rPr lang="ar-DZ" sz="2800" b="1" dirty="0" err="1" smtClean="0"/>
              <a:t>الأنساق</a:t>
            </a:r>
            <a:r>
              <a:rPr lang="ar-DZ" sz="2800" b="1" dirty="0" smtClean="0"/>
              <a:t> الثلاثة الرئيسية داخل المجتمع والمتمثلة في: </a:t>
            </a:r>
          </a:p>
          <a:p>
            <a:pPr algn="just" rtl="1">
              <a:lnSpc>
                <a:spcPct val="150000"/>
              </a:lnSpc>
            </a:pPr>
            <a:endParaRPr lang="fr-FR" sz="2800" b="1" dirty="0"/>
          </a:p>
        </p:txBody>
      </p:sp>
    </p:spTree>
    <p:extLst>
      <p:ext uri="{BB962C8B-B14F-4D97-AF65-F5344CB8AC3E}">
        <p14:creationId xmlns:p14="http://schemas.microsoft.com/office/powerpoint/2010/main" val="97383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06061" y="90152"/>
            <a:ext cx="11861442" cy="734096"/>
          </a:xfrm>
          <a:solidFill>
            <a:schemeClr val="accent2">
              <a:lumMod val="20000"/>
              <a:lumOff val="80000"/>
            </a:schemeClr>
          </a:solidFill>
        </p:spPr>
        <p:txBody>
          <a:bodyPr>
            <a:normAutofit/>
          </a:bodyPr>
          <a:lstStyle/>
          <a:p>
            <a:r>
              <a:rPr lang="ar-DZ" b="1" dirty="0" smtClean="0"/>
              <a:t>جدول يمثل </a:t>
            </a:r>
            <a:r>
              <a:rPr lang="ar-DZ" b="1" dirty="0" err="1" smtClean="0"/>
              <a:t>الأنساق</a:t>
            </a:r>
            <a:r>
              <a:rPr lang="ar-DZ" b="1" dirty="0" smtClean="0"/>
              <a:t> الثلاثة</a:t>
            </a:r>
            <a:endParaRPr lang="fr-FR" b="1" dirty="0"/>
          </a:p>
        </p:txBody>
      </p:sp>
      <p:graphicFrame>
        <p:nvGraphicFramePr>
          <p:cNvPr id="4" name="Diagramme 3"/>
          <p:cNvGraphicFramePr/>
          <p:nvPr>
            <p:extLst>
              <p:ext uri="{D42A27DB-BD31-4B8C-83A1-F6EECF244321}">
                <p14:modId xmlns:p14="http://schemas.microsoft.com/office/powerpoint/2010/main" val="1657959744"/>
              </p:ext>
            </p:extLst>
          </p:nvPr>
        </p:nvGraphicFramePr>
        <p:xfrm>
          <a:off x="296215" y="927279"/>
          <a:ext cx="11771288" cy="5795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26263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5078</TotalTime>
  <Words>264</Words>
  <Application>Microsoft Office PowerPoint</Application>
  <PresentationFormat>Grand écran</PresentationFormat>
  <Paragraphs>28</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Calibri Light</vt:lpstr>
      <vt:lpstr>Times New Roman</vt:lpstr>
      <vt:lpstr>Thème Office</vt:lpstr>
      <vt:lpstr>الإطار المفاهيمي للحكم الراشد</vt:lpstr>
      <vt:lpstr>تعريف الحكم الراشد</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الإطار المفاهيمي للحكم الراشد</dc:title>
  <dc:creator>SDS</dc:creator>
  <cp:lastModifiedBy>SDS</cp:lastModifiedBy>
  <cp:revision>13</cp:revision>
  <dcterms:created xsi:type="dcterms:W3CDTF">2023-11-26T04:58:37Z</dcterms:created>
  <dcterms:modified xsi:type="dcterms:W3CDTF">2023-11-29T17:37:07Z</dcterms:modified>
</cp:coreProperties>
</file>