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32"/>
  </p:notesMasterIdLst>
  <p:sldIdLst>
    <p:sldId id="256" r:id="rId2"/>
    <p:sldId id="266" r:id="rId3"/>
    <p:sldId id="263" r:id="rId4"/>
    <p:sldId id="257" r:id="rId5"/>
    <p:sldId id="270" r:id="rId6"/>
    <p:sldId id="267" r:id="rId7"/>
    <p:sldId id="261" r:id="rId8"/>
    <p:sldId id="260" r:id="rId9"/>
    <p:sldId id="262" r:id="rId10"/>
    <p:sldId id="265" r:id="rId11"/>
    <p:sldId id="276" r:id="rId12"/>
    <p:sldId id="271" r:id="rId13"/>
    <p:sldId id="277" r:id="rId14"/>
    <p:sldId id="273" r:id="rId15"/>
    <p:sldId id="278" r:id="rId16"/>
    <p:sldId id="279" r:id="rId17"/>
    <p:sldId id="272" r:id="rId18"/>
    <p:sldId id="274" r:id="rId19"/>
    <p:sldId id="280" r:id="rId20"/>
    <p:sldId id="281" r:id="rId21"/>
    <p:sldId id="282" r:id="rId22"/>
    <p:sldId id="283" r:id="rId23"/>
    <p:sldId id="284" r:id="rId24"/>
    <p:sldId id="285" r:id="rId25"/>
    <p:sldId id="286" r:id="rId26"/>
    <p:sldId id="287" r:id="rId27"/>
    <p:sldId id="288" r:id="rId28"/>
    <p:sldId id="289" r:id="rId29"/>
    <p:sldId id="275" r:id="rId30"/>
    <p:sldId id="26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5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792" autoAdjust="0"/>
  </p:normalViewPr>
  <p:slideViewPr>
    <p:cSldViewPr snapToGrid="0">
      <p:cViewPr varScale="1">
        <p:scale>
          <a:sx n="64" d="100"/>
          <a:sy n="64" d="100"/>
        </p:scale>
        <p:origin x="-97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44BBA-185E-4A65-9FEB-110B89F9266A}"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9870A9AC-1BD7-4BC0-8E49-ECB34E9B1478}">
      <dgm:prSet phldrT="[Texte]" custT="1"/>
      <dgm:spPr/>
      <dgm:t>
        <a:bodyPr/>
        <a:lstStyle/>
        <a:p>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عصر التكنولوجيا</a:t>
          </a:r>
          <a:endParaRPr lang="fr-FR" sz="1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E040AD62-73BE-421B-9732-A45282A6DB64}" type="parTrans" cxnId="{6EBF7D6F-0311-4028-B99B-CC2D826AED14}">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758CEC83-9119-43DB-9737-789B3601568E}" type="sibTrans" cxnId="{6EBF7D6F-0311-4028-B99B-CC2D826AED14}">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B73F9A45-AC0B-4D9C-B693-3AC5C6DAF301}">
      <dgm:prSet phldrT="[Texte]" custT="1"/>
      <dgm:spPr/>
      <dgm:t>
        <a:bodyPr/>
        <a:lstStyle/>
        <a:p>
          <a:pP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الثروة من المعرفة والافكار</a:t>
          </a:r>
        </a:p>
        <a:p>
          <a:pP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الاقتصاد السريع عديم الوزن(القطاع الرابع)</a:t>
          </a:r>
          <a:endParaRPr lang="fr-FR" sz="1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2662144E-BA27-4DD8-8D18-8931C14B4994}" type="parTrans" cxnId="{4D1B87B7-8060-4DC4-8F80-C46B08CB944F}">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0952C8A7-A95F-4D4E-A7F5-F93E19DE29F5}" type="sibTrans" cxnId="{4D1B87B7-8060-4DC4-8F80-C46B08CB944F}">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33E6251-3529-4C09-866D-8C11F7B67E96}">
      <dgm:prSet phldrT="[Texte]" custT="1"/>
      <dgm:spPr/>
      <dgm:t>
        <a:bodyPr/>
        <a:lstStyle/>
        <a:p>
          <a:r>
            <a:rPr lang="ar-DZ" sz="1800" b="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العصر الصناعي</a:t>
          </a:r>
          <a:endParaRPr lang="fr-FR" sz="1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6F0B6411-5394-4991-A1F2-0CCCE78AF991}" type="sibTrans" cxnId="{1ACB98EE-D38B-407B-829A-2784E219E5D5}">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09BBA762-6A32-4062-AF58-FD1D8372F2DD}" type="parTrans" cxnId="{1ACB98EE-D38B-407B-829A-2784E219E5D5}">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2B8FF05A-4A9C-45B9-BA30-5A67B5DC2058}">
      <dgm:prSet phldrT="[Texte]" custT="1"/>
      <dgm:spPr/>
      <dgm:t>
        <a:bodyPr/>
        <a:lstStyle/>
        <a:p>
          <a:pP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الثروة من الآلة</a:t>
          </a:r>
        </a:p>
        <a:p>
          <a:pP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اكتشاف قوة واهمية راس المال</a:t>
          </a:r>
        </a:p>
        <a:p>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الثورة الصناعية</a:t>
          </a:r>
          <a:endParaRPr lang="fr-FR" sz="1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67169848-8F99-4268-A67E-34BC5E83205A}" type="sibTrans" cxnId="{E8FD0640-C8D2-4704-A164-8DC8A255870B}">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2E456D11-BA37-48D1-9173-7F982DAAB5A0}" type="parTrans" cxnId="{E8FD0640-C8D2-4704-A164-8DC8A255870B}">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F6775ABA-A15B-4967-B4CC-E8462BB90871}">
      <dgm:prSet custT="1"/>
      <dgm:spPr/>
      <dgm:t>
        <a:bodyPr/>
        <a:lstStyle/>
        <a:p>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العصر الزراعي</a:t>
          </a:r>
          <a:endParaRPr lang="fr-FR" sz="1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9119C025-F8E4-4FAD-8947-53B35B201650}" type="parTrans" cxnId="{CCE84118-9681-4299-B092-2C0C0813F8DD}">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7C3ACB2F-5C0A-41F4-A2A3-E77FA7D6B412}" type="sibTrans" cxnId="{CCE84118-9681-4299-B092-2C0C0813F8DD}">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1D90960E-99D3-4925-9880-3BC29015BED1}">
      <dgm:prSet custT="1"/>
      <dgm:spPr/>
      <dgm:t>
        <a:bodyPr/>
        <a:lstStyle/>
        <a:p>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الثروة من الأرض</a:t>
          </a:r>
        </a:p>
        <a:p>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الطبيعيون</a:t>
          </a:r>
          <a:endParaRPr lang="fr-FR" sz="1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1F6669F7-523E-4593-B057-E3A0B9E73526}" type="parTrans" cxnId="{477F86A2-20EC-40B0-A95E-07DCA8EF4079}">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7A5130A1-C9A9-4BF1-A985-3C7E8EEC0E7B}" type="sibTrans" cxnId="{477F86A2-20EC-40B0-A95E-07DCA8EF4079}">
      <dgm:prSet/>
      <dgm:spPr/>
      <dgm:t>
        <a:bodyPr/>
        <a:lstStyle/>
        <a:p>
          <a:endParaRPr lang="fr-FR" sz="1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83F5101E-EBDD-4EAF-B88D-FE8A67A35983}" type="pres">
      <dgm:prSet presAssocID="{51344BBA-185E-4A65-9FEB-110B89F9266A}" presName="theList" presStyleCnt="0">
        <dgm:presLayoutVars>
          <dgm:dir/>
          <dgm:animLvl val="lvl"/>
          <dgm:resizeHandles val="exact"/>
        </dgm:presLayoutVars>
      </dgm:prSet>
      <dgm:spPr/>
      <dgm:t>
        <a:bodyPr/>
        <a:lstStyle/>
        <a:p>
          <a:endParaRPr lang="fr-FR"/>
        </a:p>
      </dgm:t>
    </dgm:pt>
    <dgm:pt modelId="{8948B407-8C9E-4879-A182-FBE53BC2D72C}" type="pres">
      <dgm:prSet presAssocID="{F6775ABA-A15B-4967-B4CC-E8462BB90871}" presName="compNode" presStyleCnt="0"/>
      <dgm:spPr/>
    </dgm:pt>
    <dgm:pt modelId="{614B35FC-1374-4904-A04A-67D9291E0EE6}" type="pres">
      <dgm:prSet presAssocID="{F6775ABA-A15B-4967-B4CC-E8462BB90871}" presName="noGeometry" presStyleCnt="0"/>
      <dgm:spPr/>
    </dgm:pt>
    <dgm:pt modelId="{5B718AED-D49A-4929-959C-12B732ECA0B9}" type="pres">
      <dgm:prSet presAssocID="{F6775ABA-A15B-4967-B4CC-E8462BB90871}" presName="childTextVisible" presStyleLbl="bgAccFollowNode1" presStyleIdx="0" presStyleCnt="3">
        <dgm:presLayoutVars>
          <dgm:bulletEnabled val="1"/>
        </dgm:presLayoutVars>
      </dgm:prSet>
      <dgm:spPr/>
      <dgm:t>
        <a:bodyPr/>
        <a:lstStyle/>
        <a:p>
          <a:endParaRPr lang="fr-FR"/>
        </a:p>
      </dgm:t>
    </dgm:pt>
    <dgm:pt modelId="{8F18CEAF-E3D6-4579-8EDE-605A548B2FAC}" type="pres">
      <dgm:prSet presAssocID="{F6775ABA-A15B-4967-B4CC-E8462BB90871}" presName="childTextHidden" presStyleLbl="bgAccFollowNode1" presStyleIdx="0" presStyleCnt="3"/>
      <dgm:spPr/>
      <dgm:t>
        <a:bodyPr/>
        <a:lstStyle/>
        <a:p>
          <a:endParaRPr lang="fr-FR"/>
        </a:p>
      </dgm:t>
    </dgm:pt>
    <dgm:pt modelId="{EE545FE5-F280-4416-920E-3C7B42C0A62B}" type="pres">
      <dgm:prSet presAssocID="{F6775ABA-A15B-4967-B4CC-E8462BB90871}" presName="parentText" presStyleLbl="node1" presStyleIdx="0" presStyleCnt="3">
        <dgm:presLayoutVars>
          <dgm:chMax val="1"/>
          <dgm:bulletEnabled val="1"/>
        </dgm:presLayoutVars>
      </dgm:prSet>
      <dgm:spPr/>
      <dgm:t>
        <a:bodyPr/>
        <a:lstStyle/>
        <a:p>
          <a:endParaRPr lang="fr-FR"/>
        </a:p>
      </dgm:t>
    </dgm:pt>
    <dgm:pt modelId="{0426F1AE-B65D-46D5-9F25-DD5F62A89874}" type="pres">
      <dgm:prSet presAssocID="{F6775ABA-A15B-4967-B4CC-E8462BB90871}" presName="aSpace" presStyleCnt="0"/>
      <dgm:spPr/>
    </dgm:pt>
    <dgm:pt modelId="{66D608CD-CEB5-4988-A6AD-23516698DE2A}" type="pres">
      <dgm:prSet presAssocID="{333E6251-3529-4C09-866D-8C11F7B67E96}" presName="compNode" presStyleCnt="0"/>
      <dgm:spPr/>
    </dgm:pt>
    <dgm:pt modelId="{AE2D61AF-D4A7-4F57-A3F3-D16C4ECBC3FF}" type="pres">
      <dgm:prSet presAssocID="{333E6251-3529-4C09-866D-8C11F7B67E96}" presName="noGeometry" presStyleCnt="0"/>
      <dgm:spPr/>
    </dgm:pt>
    <dgm:pt modelId="{7917B0EF-576A-47BF-9490-AADAC81B90A8}" type="pres">
      <dgm:prSet presAssocID="{333E6251-3529-4C09-866D-8C11F7B67E96}" presName="childTextVisible" presStyleLbl="bgAccFollowNode1" presStyleIdx="1" presStyleCnt="3">
        <dgm:presLayoutVars>
          <dgm:bulletEnabled val="1"/>
        </dgm:presLayoutVars>
      </dgm:prSet>
      <dgm:spPr/>
      <dgm:t>
        <a:bodyPr/>
        <a:lstStyle/>
        <a:p>
          <a:endParaRPr lang="fr-FR"/>
        </a:p>
      </dgm:t>
    </dgm:pt>
    <dgm:pt modelId="{5EC41EE9-2912-45BD-B078-705375B5746A}" type="pres">
      <dgm:prSet presAssocID="{333E6251-3529-4C09-866D-8C11F7B67E96}" presName="childTextHidden" presStyleLbl="bgAccFollowNode1" presStyleIdx="1" presStyleCnt="3"/>
      <dgm:spPr/>
      <dgm:t>
        <a:bodyPr/>
        <a:lstStyle/>
        <a:p>
          <a:endParaRPr lang="fr-FR"/>
        </a:p>
      </dgm:t>
    </dgm:pt>
    <dgm:pt modelId="{7F0CDF22-E998-4FF2-AFA1-5BF0F674FD13}" type="pres">
      <dgm:prSet presAssocID="{333E6251-3529-4C09-866D-8C11F7B67E96}" presName="parentText" presStyleLbl="node1" presStyleIdx="1" presStyleCnt="3">
        <dgm:presLayoutVars>
          <dgm:chMax val="1"/>
          <dgm:bulletEnabled val="1"/>
        </dgm:presLayoutVars>
      </dgm:prSet>
      <dgm:spPr/>
      <dgm:t>
        <a:bodyPr/>
        <a:lstStyle/>
        <a:p>
          <a:endParaRPr lang="fr-FR"/>
        </a:p>
      </dgm:t>
    </dgm:pt>
    <dgm:pt modelId="{D382CFC7-4985-4038-9C9F-C68241A07B5C}" type="pres">
      <dgm:prSet presAssocID="{333E6251-3529-4C09-866D-8C11F7B67E96}" presName="aSpace" presStyleCnt="0"/>
      <dgm:spPr/>
    </dgm:pt>
    <dgm:pt modelId="{898ABBA3-DAA7-463D-A6E9-43D85E45B532}" type="pres">
      <dgm:prSet presAssocID="{9870A9AC-1BD7-4BC0-8E49-ECB34E9B1478}" presName="compNode" presStyleCnt="0"/>
      <dgm:spPr/>
    </dgm:pt>
    <dgm:pt modelId="{48B08132-877F-4F75-B4C3-8428CBED5B63}" type="pres">
      <dgm:prSet presAssocID="{9870A9AC-1BD7-4BC0-8E49-ECB34E9B1478}" presName="noGeometry" presStyleCnt="0"/>
      <dgm:spPr/>
    </dgm:pt>
    <dgm:pt modelId="{A20622A4-FBC4-41FE-B763-236921392DCE}" type="pres">
      <dgm:prSet presAssocID="{9870A9AC-1BD7-4BC0-8E49-ECB34E9B1478}" presName="childTextVisible" presStyleLbl="bgAccFollowNode1" presStyleIdx="2" presStyleCnt="3" custScaleX="120423" custScaleY="100000">
        <dgm:presLayoutVars>
          <dgm:bulletEnabled val="1"/>
        </dgm:presLayoutVars>
      </dgm:prSet>
      <dgm:spPr/>
      <dgm:t>
        <a:bodyPr/>
        <a:lstStyle/>
        <a:p>
          <a:endParaRPr lang="fr-FR"/>
        </a:p>
      </dgm:t>
    </dgm:pt>
    <dgm:pt modelId="{2ABE58DD-EE9D-4105-915B-3D717F0E59BF}" type="pres">
      <dgm:prSet presAssocID="{9870A9AC-1BD7-4BC0-8E49-ECB34E9B1478}" presName="childTextHidden" presStyleLbl="bgAccFollowNode1" presStyleIdx="2" presStyleCnt="3"/>
      <dgm:spPr/>
      <dgm:t>
        <a:bodyPr/>
        <a:lstStyle/>
        <a:p>
          <a:endParaRPr lang="fr-FR"/>
        </a:p>
      </dgm:t>
    </dgm:pt>
    <dgm:pt modelId="{A8031257-96E7-40D2-9B03-A898D2EB0C45}" type="pres">
      <dgm:prSet presAssocID="{9870A9AC-1BD7-4BC0-8E49-ECB34E9B1478}" presName="parentText" presStyleLbl="node1" presStyleIdx="2" presStyleCnt="3">
        <dgm:presLayoutVars>
          <dgm:chMax val="1"/>
          <dgm:bulletEnabled val="1"/>
        </dgm:presLayoutVars>
      </dgm:prSet>
      <dgm:spPr/>
      <dgm:t>
        <a:bodyPr/>
        <a:lstStyle/>
        <a:p>
          <a:endParaRPr lang="fr-FR"/>
        </a:p>
      </dgm:t>
    </dgm:pt>
  </dgm:ptLst>
  <dgm:cxnLst>
    <dgm:cxn modelId="{477F86A2-20EC-40B0-A95E-07DCA8EF4079}" srcId="{F6775ABA-A15B-4967-B4CC-E8462BB90871}" destId="{1D90960E-99D3-4925-9880-3BC29015BED1}" srcOrd="0" destOrd="0" parTransId="{1F6669F7-523E-4593-B057-E3A0B9E73526}" sibTransId="{7A5130A1-C9A9-4BF1-A985-3C7E8EEC0E7B}"/>
    <dgm:cxn modelId="{7175B3CD-E385-4CB7-B2D5-8A724D478DA7}" type="presOf" srcId="{333E6251-3529-4C09-866D-8C11F7B67E96}" destId="{7F0CDF22-E998-4FF2-AFA1-5BF0F674FD13}" srcOrd="0" destOrd="0" presId="urn:microsoft.com/office/officeart/2005/8/layout/hProcess6"/>
    <dgm:cxn modelId="{1ACB98EE-D38B-407B-829A-2784E219E5D5}" srcId="{51344BBA-185E-4A65-9FEB-110B89F9266A}" destId="{333E6251-3529-4C09-866D-8C11F7B67E96}" srcOrd="1" destOrd="0" parTransId="{09BBA762-6A32-4062-AF58-FD1D8372F2DD}" sibTransId="{6F0B6411-5394-4991-A1F2-0CCCE78AF991}"/>
    <dgm:cxn modelId="{971943F5-15DD-4ECF-87A5-EB93C76B6A9B}" type="presOf" srcId="{1D90960E-99D3-4925-9880-3BC29015BED1}" destId="{8F18CEAF-E3D6-4579-8EDE-605A548B2FAC}" srcOrd="1" destOrd="0" presId="urn:microsoft.com/office/officeart/2005/8/layout/hProcess6"/>
    <dgm:cxn modelId="{4D1B87B7-8060-4DC4-8F80-C46B08CB944F}" srcId="{9870A9AC-1BD7-4BC0-8E49-ECB34E9B1478}" destId="{B73F9A45-AC0B-4D9C-B693-3AC5C6DAF301}" srcOrd="0" destOrd="0" parTransId="{2662144E-BA27-4DD8-8D18-8931C14B4994}" sibTransId="{0952C8A7-A95F-4D4E-A7F5-F93E19DE29F5}"/>
    <dgm:cxn modelId="{7AD7E967-A2D8-4AA5-9A2E-0A8DD2F44801}" type="presOf" srcId="{B73F9A45-AC0B-4D9C-B693-3AC5C6DAF301}" destId="{2ABE58DD-EE9D-4105-915B-3D717F0E59BF}" srcOrd="1" destOrd="0" presId="urn:microsoft.com/office/officeart/2005/8/layout/hProcess6"/>
    <dgm:cxn modelId="{4EE88CCA-0961-4B8A-9C2A-880761CC9AC3}" type="presOf" srcId="{51344BBA-185E-4A65-9FEB-110B89F9266A}" destId="{83F5101E-EBDD-4EAF-B88D-FE8A67A35983}" srcOrd="0" destOrd="0" presId="urn:microsoft.com/office/officeart/2005/8/layout/hProcess6"/>
    <dgm:cxn modelId="{CDD5EDB1-4DCA-4639-9806-4EE6A886269E}" type="presOf" srcId="{F6775ABA-A15B-4967-B4CC-E8462BB90871}" destId="{EE545FE5-F280-4416-920E-3C7B42C0A62B}" srcOrd="0" destOrd="0" presId="urn:microsoft.com/office/officeart/2005/8/layout/hProcess6"/>
    <dgm:cxn modelId="{E8FD0640-C8D2-4704-A164-8DC8A255870B}" srcId="{333E6251-3529-4C09-866D-8C11F7B67E96}" destId="{2B8FF05A-4A9C-45B9-BA30-5A67B5DC2058}" srcOrd="0" destOrd="0" parTransId="{2E456D11-BA37-48D1-9173-7F982DAAB5A0}" sibTransId="{67169848-8F99-4268-A67E-34BC5E83205A}"/>
    <dgm:cxn modelId="{B512229D-4DAF-4BF6-A63F-DF6DA14B1BBF}" type="presOf" srcId="{2B8FF05A-4A9C-45B9-BA30-5A67B5DC2058}" destId="{7917B0EF-576A-47BF-9490-AADAC81B90A8}" srcOrd="0" destOrd="0" presId="urn:microsoft.com/office/officeart/2005/8/layout/hProcess6"/>
    <dgm:cxn modelId="{B4DF5BB2-2C6A-4E04-9AEE-9A98AB3A32BB}" type="presOf" srcId="{2B8FF05A-4A9C-45B9-BA30-5A67B5DC2058}" destId="{5EC41EE9-2912-45BD-B078-705375B5746A}" srcOrd="1" destOrd="0" presId="urn:microsoft.com/office/officeart/2005/8/layout/hProcess6"/>
    <dgm:cxn modelId="{95197957-DF64-4F0C-82D0-59693B13B314}" type="presOf" srcId="{9870A9AC-1BD7-4BC0-8E49-ECB34E9B1478}" destId="{A8031257-96E7-40D2-9B03-A898D2EB0C45}" srcOrd="0" destOrd="0" presId="urn:microsoft.com/office/officeart/2005/8/layout/hProcess6"/>
    <dgm:cxn modelId="{23D83D3E-D175-46B2-A128-C6B576DA8F05}" type="presOf" srcId="{B73F9A45-AC0B-4D9C-B693-3AC5C6DAF301}" destId="{A20622A4-FBC4-41FE-B763-236921392DCE}" srcOrd="0" destOrd="0" presId="urn:microsoft.com/office/officeart/2005/8/layout/hProcess6"/>
    <dgm:cxn modelId="{9297C09C-CB44-4237-996B-C322FE53C9DB}" type="presOf" srcId="{1D90960E-99D3-4925-9880-3BC29015BED1}" destId="{5B718AED-D49A-4929-959C-12B732ECA0B9}" srcOrd="0" destOrd="0" presId="urn:microsoft.com/office/officeart/2005/8/layout/hProcess6"/>
    <dgm:cxn modelId="{CCE84118-9681-4299-B092-2C0C0813F8DD}" srcId="{51344BBA-185E-4A65-9FEB-110B89F9266A}" destId="{F6775ABA-A15B-4967-B4CC-E8462BB90871}" srcOrd="0" destOrd="0" parTransId="{9119C025-F8E4-4FAD-8947-53B35B201650}" sibTransId="{7C3ACB2F-5C0A-41F4-A2A3-E77FA7D6B412}"/>
    <dgm:cxn modelId="{6EBF7D6F-0311-4028-B99B-CC2D826AED14}" srcId="{51344BBA-185E-4A65-9FEB-110B89F9266A}" destId="{9870A9AC-1BD7-4BC0-8E49-ECB34E9B1478}" srcOrd="2" destOrd="0" parTransId="{E040AD62-73BE-421B-9732-A45282A6DB64}" sibTransId="{758CEC83-9119-43DB-9737-789B3601568E}"/>
    <dgm:cxn modelId="{FB5C0236-3C82-42DD-9C6B-E934563D0723}" type="presParOf" srcId="{83F5101E-EBDD-4EAF-B88D-FE8A67A35983}" destId="{8948B407-8C9E-4879-A182-FBE53BC2D72C}" srcOrd="0" destOrd="0" presId="urn:microsoft.com/office/officeart/2005/8/layout/hProcess6"/>
    <dgm:cxn modelId="{52A3BEFF-ADC6-4E7C-9E27-1C88C88BB575}" type="presParOf" srcId="{8948B407-8C9E-4879-A182-FBE53BC2D72C}" destId="{614B35FC-1374-4904-A04A-67D9291E0EE6}" srcOrd="0" destOrd="0" presId="urn:microsoft.com/office/officeart/2005/8/layout/hProcess6"/>
    <dgm:cxn modelId="{DD92E83B-ABFF-41E5-8C44-24D8AA6B0951}" type="presParOf" srcId="{8948B407-8C9E-4879-A182-FBE53BC2D72C}" destId="{5B718AED-D49A-4929-959C-12B732ECA0B9}" srcOrd="1" destOrd="0" presId="urn:microsoft.com/office/officeart/2005/8/layout/hProcess6"/>
    <dgm:cxn modelId="{F3EE1367-F4D2-4E5B-82E4-D67EC169FD19}" type="presParOf" srcId="{8948B407-8C9E-4879-A182-FBE53BC2D72C}" destId="{8F18CEAF-E3D6-4579-8EDE-605A548B2FAC}" srcOrd="2" destOrd="0" presId="urn:microsoft.com/office/officeart/2005/8/layout/hProcess6"/>
    <dgm:cxn modelId="{99171FD2-B9FB-43A5-89DE-5CAA1D26ACBC}" type="presParOf" srcId="{8948B407-8C9E-4879-A182-FBE53BC2D72C}" destId="{EE545FE5-F280-4416-920E-3C7B42C0A62B}" srcOrd="3" destOrd="0" presId="urn:microsoft.com/office/officeart/2005/8/layout/hProcess6"/>
    <dgm:cxn modelId="{3B6216D0-A82D-49C6-B208-7C8711DDFE6F}" type="presParOf" srcId="{83F5101E-EBDD-4EAF-B88D-FE8A67A35983}" destId="{0426F1AE-B65D-46D5-9F25-DD5F62A89874}" srcOrd="1" destOrd="0" presId="urn:microsoft.com/office/officeart/2005/8/layout/hProcess6"/>
    <dgm:cxn modelId="{E6747945-3B4A-4BEA-A743-3CE953B4CDC3}" type="presParOf" srcId="{83F5101E-EBDD-4EAF-B88D-FE8A67A35983}" destId="{66D608CD-CEB5-4988-A6AD-23516698DE2A}" srcOrd="2" destOrd="0" presId="urn:microsoft.com/office/officeart/2005/8/layout/hProcess6"/>
    <dgm:cxn modelId="{671E878F-8D95-422E-933E-E85C938893F4}" type="presParOf" srcId="{66D608CD-CEB5-4988-A6AD-23516698DE2A}" destId="{AE2D61AF-D4A7-4F57-A3F3-D16C4ECBC3FF}" srcOrd="0" destOrd="0" presId="urn:microsoft.com/office/officeart/2005/8/layout/hProcess6"/>
    <dgm:cxn modelId="{8D37DE0C-0412-4F67-A37B-FB3BA1112B81}" type="presParOf" srcId="{66D608CD-CEB5-4988-A6AD-23516698DE2A}" destId="{7917B0EF-576A-47BF-9490-AADAC81B90A8}" srcOrd="1" destOrd="0" presId="urn:microsoft.com/office/officeart/2005/8/layout/hProcess6"/>
    <dgm:cxn modelId="{F2671075-D9B7-4AC0-80DD-EFFF3FF87F0D}" type="presParOf" srcId="{66D608CD-CEB5-4988-A6AD-23516698DE2A}" destId="{5EC41EE9-2912-45BD-B078-705375B5746A}" srcOrd="2" destOrd="0" presId="urn:microsoft.com/office/officeart/2005/8/layout/hProcess6"/>
    <dgm:cxn modelId="{31F9AB63-9B48-481A-9CAE-09A5DEFD87C0}" type="presParOf" srcId="{66D608CD-CEB5-4988-A6AD-23516698DE2A}" destId="{7F0CDF22-E998-4FF2-AFA1-5BF0F674FD13}" srcOrd="3" destOrd="0" presId="urn:microsoft.com/office/officeart/2005/8/layout/hProcess6"/>
    <dgm:cxn modelId="{B261729D-86D5-443D-A289-5FFC4D31F30B}" type="presParOf" srcId="{83F5101E-EBDD-4EAF-B88D-FE8A67A35983}" destId="{D382CFC7-4985-4038-9C9F-C68241A07B5C}" srcOrd="3" destOrd="0" presId="urn:microsoft.com/office/officeart/2005/8/layout/hProcess6"/>
    <dgm:cxn modelId="{B86E39E6-F0D7-48BF-AE92-73EDB406DAB7}" type="presParOf" srcId="{83F5101E-EBDD-4EAF-B88D-FE8A67A35983}" destId="{898ABBA3-DAA7-463D-A6E9-43D85E45B532}" srcOrd="4" destOrd="0" presId="urn:microsoft.com/office/officeart/2005/8/layout/hProcess6"/>
    <dgm:cxn modelId="{3E685EB5-68D2-4552-8B4A-ED5A801B39A0}" type="presParOf" srcId="{898ABBA3-DAA7-463D-A6E9-43D85E45B532}" destId="{48B08132-877F-4F75-B4C3-8428CBED5B63}" srcOrd="0" destOrd="0" presId="urn:microsoft.com/office/officeart/2005/8/layout/hProcess6"/>
    <dgm:cxn modelId="{3ED00297-0B87-4BB5-9255-0CCDBF2343A5}" type="presParOf" srcId="{898ABBA3-DAA7-463D-A6E9-43D85E45B532}" destId="{A20622A4-FBC4-41FE-B763-236921392DCE}" srcOrd="1" destOrd="0" presId="urn:microsoft.com/office/officeart/2005/8/layout/hProcess6"/>
    <dgm:cxn modelId="{23E5FDA0-816A-40CA-8509-9133B804C96B}" type="presParOf" srcId="{898ABBA3-DAA7-463D-A6E9-43D85E45B532}" destId="{2ABE58DD-EE9D-4105-915B-3D717F0E59BF}" srcOrd="2" destOrd="0" presId="urn:microsoft.com/office/officeart/2005/8/layout/hProcess6"/>
    <dgm:cxn modelId="{D60FB165-4111-478D-90B8-4B26B61EBDBD}" type="presParOf" srcId="{898ABBA3-DAA7-463D-A6E9-43D85E45B532}" destId="{A8031257-96E7-40D2-9B03-A898D2EB0C45}"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FB4972-DB4D-4D53-B944-81D10D472F86}" type="doc">
      <dgm:prSet loTypeId="urn:microsoft.com/office/officeart/2008/layout/AscendingPictureAccentProcess" loCatId="picture" qsTypeId="urn:microsoft.com/office/officeart/2005/8/quickstyle/3d3" qsCatId="3D" csTypeId="urn:microsoft.com/office/officeart/2005/8/colors/accent1_2" csCatId="accent1" phldr="1"/>
      <dgm:spPr/>
      <dgm:t>
        <a:bodyPr/>
        <a:lstStyle/>
        <a:p>
          <a:endParaRPr lang="fr-FR"/>
        </a:p>
      </dgm:t>
    </dgm:pt>
    <dgm:pt modelId="{F1310B0B-BF15-4918-8903-347A78726672}">
      <dgm:prSet phldrT="[Texte]" custT="1"/>
      <dgm:spPr/>
      <dgm:t>
        <a:bodyPr/>
        <a:lstStyle/>
        <a:p>
          <a:r>
            <a:rPr lang="ar-DZ"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المعرفة</a:t>
          </a: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FC55F056-E3BD-4C7D-88A4-6132CE8C1E2D}" type="parTrans" cxnId="{B3B8739E-E51C-484D-8176-FE549F9F3672}">
      <dgm:prSet/>
      <dgm:spPr/>
      <dgm:t>
        <a:bodyPr/>
        <a:lstStyle/>
        <a:p>
          <a:endParaRPr lang="fr-FR" sz="24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AB57C2B3-52E7-4432-B273-20A679F36ED4}" type="sibTrans" cxnId="{B3B8739E-E51C-484D-8176-FE549F9F3672}">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t="-16000" b="-16000"/>
          </a:stretch>
        </a:blipFill>
      </dgm:spPr>
      <dgm:t>
        <a:bodyPr/>
        <a:lstStyle/>
        <a:p>
          <a:endParaRPr lang="fr-FR" sz="24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01BF2104-723C-4BAD-875A-E3A61DEB9377}">
      <dgm:prSet phldrT="[Texte]" custT="1"/>
      <dgm:spPr/>
      <dgm:t>
        <a:bodyPr/>
        <a:lstStyle/>
        <a:p>
          <a:r>
            <a:rPr lang="ar-DZ"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العلاقات</a:t>
          </a:r>
          <a:endParaRPr lang="fr-FR"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C388C649-177A-4625-9676-965974E39E0B}" type="parTrans" cxnId="{36256C36-F66B-49DE-8878-EF8615E99296}">
      <dgm:prSet/>
      <dgm:spPr/>
      <dgm:t>
        <a:bodyPr/>
        <a:lstStyle/>
        <a:p>
          <a:endParaRPr lang="fr-FR" sz="24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47DAF8C5-E906-49E7-8EAB-6B9D93621C0E}" type="sibTrans" cxnId="{36256C36-F66B-49DE-8878-EF8615E99296}">
      <dgm:prSet/>
      <dgm:spPr>
        <a:blipFill>
          <a:blip xmlns:r="http://schemas.openxmlformats.org/officeDocument/2006/relationships" r:embed="rId2">
            <a:extLst>
              <a:ext uri="{28A0092B-C50C-407E-A947-70E740481C1C}">
                <a14:useLocalDpi xmlns:a14="http://schemas.microsoft.com/office/drawing/2010/main" xmlns="" val="0"/>
              </a:ext>
            </a:extLst>
          </a:blip>
          <a:srcRect/>
          <a:stretch>
            <a:fillRect l="-10000" r="-10000"/>
          </a:stretch>
        </a:blipFill>
      </dgm:spPr>
      <dgm:t>
        <a:bodyPr/>
        <a:lstStyle/>
        <a:p>
          <a:endParaRPr lang="fr-FR" sz="24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0CFFF36A-0448-4E13-97F4-63DB5C6D8EC0}">
      <dgm:prSet phldrT="[Texte]" custT="1"/>
      <dgm:spPr/>
      <dgm:t>
        <a:bodyPr/>
        <a:lstStyle/>
        <a:p>
          <a:r>
            <a:rPr lang="ar-DZ"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الابداع</a:t>
          </a: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12D5F933-D02C-44F2-B6A5-02FFE6C25CED}" type="parTrans" cxnId="{20DC5721-3E3A-4CE1-BB30-9A4149552165}">
      <dgm:prSet/>
      <dgm:spPr/>
      <dgm:t>
        <a:bodyPr/>
        <a:lstStyle/>
        <a:p>
          <a:endParaRPr lang="fr-FR" sz="24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262976DD-A826-4D79-B1D4-1E2D047C15C8}" type="sibTrans" cxnId="{20DC5721-3E3A-4CE1-BB30-9A4149552165}">
      <dgm:prSet/>
      <dgm:spPr>
        <a:blipFill>
          <a:blip xmlns:r="http://schemas.openxmlformats.org/officeDocument/2006/relationships" r:embed="rId3">
            <a:extLst>
              <a:ext uri="{28A0092B-C50C-407E-A947-70E740481C1C}">
                <a14:useLocalDpi xmlns:a14="http://schemas.microsoft.com/office/drawing/2010/main" xmlns="" val="0"/>
              </a:ext>
            </a:extLst>
          </a:blip>
          <a:srcRect/>
          <a:stretch>
            <a:fillRect l="-23000" r="-23000"/>
          </a:stretch>
        </a:blipFill>
      </dgm:spPr>
      <dgm:t>
        <a:bodyPr/>
        <a:lstStyle/>
        <a:p>
          <a:endParaRPr lang="fr-FR" sz="24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53ABD5AD-4AA5-4C32-85B5-D8AB1F901F92}">
      <dgm:prSet/>
      <dgm:spPr/>
      <dgm:t>
        <a:bodyPr/>
        <a:lstStyle/>
        <a:p>
          <a:r>
            <a:rPr lang="ar-DZ" dirty="0" smtClean="0"/>
            <a:t>براءة الاختراع</a:t>
          </a:r>
          <a:endParaRPr lang="fr-FR" dirty="0"/>
        </a:p>
      </dgm:t>
    </dgm:pt>
    <dgm:pt modelId="{AB0FC7BB-78A0-4DB1-BD06-5E68A006011D}" type="parTrans" cxnId="{1F5FB84A-C5F1-4CDF-B193-BDC70FF50673}">
      <dgm:prSet/>
      <dgm:spPr/>
      <dgm:t>
        <a:bodyPr/>
        <a:lstStyle/>
        <a:p>
          <a:endParaRPr lang="fr-FR"/>
        </a:p>
      </dgm:t>
    </dgm:pt>
    <dgm:pt modelId="{6BFF746A-CE11-4D1F-9DD2-209C20195C92}" type="sibTrans" cxnId="{1F5FB84A-C5F1-4CDF-B193-BDC70FF50673}">
      <dgm:prSet/>
      <dgm:spPr>
        <a:blipFill rotWithShape="1">
          <a:blip xmlns:r="http://schemas.openxmlformats.org/officeDocument/2006/relationships" r:embed="rId4"/>
          <a:stretch>
            <a:fillRect/>
          </a:stretch>
        </a:blipFill>
      </dgm:spPr>
      <dgm:t>
        <a:bodyPr/>
        <a:lstStyle/>
        <a:p>
          <a:endParaRPr lang="fr-FR"/>
        </a:p>
      </dgm:t>
    </dgm:pt>
    <dgm:pt modelId="{7D5E8CB6-B438-4233-BADC-9DBD5EE73CB6}" type="pres">
      <dgm:prSet presAssocID="{B9FB4972-DB4D-4D53-B944-81D10D472F86}" presName="Name0" presStyleCnt="0">
        <dgm:presLayoutVars>
          <dgm:chMax val="7"/>
          <dgm:chPref val="7"/>
          <dgm:dir/>
        </dgm:presLayoutVars>
      </dgm:prSet>
      <dgm:spPr/>
      <dgm:t>
        <a:bodyPr/>
        <a:lstStyle/>
        <a:p>
          <a:endParaRPr lang="fr-FR"/>
        </a:p>
      </dgm:t>
    </dgm:pt>
    <dgm:pt modelId="{1794A803-9648-4D1C-9503-BF06070DE571}" type="pres">
      <dgm:prSet presAssocID="{B9FB4972-DB4D-4D53-B944-81D10D472F86}" presName="dot1" presStyleLbl="alignNode1" presStyleIdx="0" presStyleCnt="13"/>
      <dgm:spPr/>
    </dgm:pt>
    <dgm:pt modelId="{1AA63A20-2CED-4A4B-ADAE-EA3C4ABEC7FC}" type="pres">
      <dgm:prSet presAssocID="{B9FB4972-DB4D-4D53-B944-81D10D472F86}" presName="dot2" presStyleLbl="alignNode1" presStyleIdx="1" presStyleCnt="13"/>
      <dgm:spPr/>
    </dgm:pt>
    <dgm:pt modelId="{20525EBD-2D71-4990-BC1E-31A0DA2EE833}" type="pres">
      <dgm:prSet presAssocID="{B9FB4972-DB4D-4D53-B944-81D10D472F86}" presName="dot3" presStyleLbl="alignNode1" presStyleIdx="2" presStyleCnt="13"/>
      <dgm:spPr/>
    </dgm:pt>
    <dgm:pt modelId="{1896A1E4-AEE8-428B-94D4-16BDF0F3740B}" type="pres">
      <dgm:prSet presAssocID="{B9FB4972-DB4D-4D53-B944-81D10D472F86}" presName="dot4" presStyleLbl="alignNode1" presStyleIdx="3" presStyleCnt="13"/>
      <dgm:spPr/>
    </dgm:pt>
    <dgm:pt modelId="{725F69DF-95C0-4023-8A00-A9C0B71969E2}" type="pres">
      <dgm:prSet presAssocID="{B9FB4972-DB4D-4D53-B944-81D10D472F86}" presName="dot5" presStyleLbl="alignNode1" presStyleIdx="4" presStyleCnt="13"/>
      <dgm:spPr/>
    </dgm:pt>
    <dgm:pt modelId="{09C772F6-DC59-4CF1-83C3-B65DFEC8648A}" type="pres">
      <dgm:prSet presAssocID="{B9FB4972-DB4D-4D53-B944-81D10D472F86}" presName="dot6" presStyleLbl="alignNode1" presStyleIdx="5" presStyleCnt="13"/>
      <dgm:spPr/>
    </dgm:pt>
    <dgm:pt modelId="{C458A713-979D-4CD0-9CA8-EE33B3C2A347}" type="pres">
      <dgm:prSet presAssocID="{B9FB4972-DB4D-4D53-B944-81D10D472F86}" presName="dotArrow1" presStyleLbl="alignNode1" presStyleIdx="6" presStyleCnt="13"/>
      <dgm:spPr/>
    </dgm:pt>
    <dgm:pt modelId="{75202864-2BB5-4286-A721-196EC4F28634}" type="pres">
      <dgm:prSet presAssocID="{B9FB4972-DB4D-4D53-B944-81D10D472F86}" presName="dotArrow2" presStyleLbl="alignNode1" presStyleIdx="7" presStyleCnt="13"/>
      <dgm:spPr/>
    </dgm:pt>
    <dgm:pt modelId="{376007B9-CE68-45FC-95A4-469CE9D8337B}" type="pres">
      <dgm:prSet presAssocID="{B9FB4972-DB4D-4D53-B944-81D10D472F86}" presName="dotArrow3" presStyleLbl="alignNode1" presStyleIdx="8" presStyleCnt="13"/>
      <dgm:spPr/>
    </dgm:pt>
    <dgm:pt modelId="{B3EE730A-DA31-4017-9011-E187F36C2D78}" type="pres">
      <dgm:prSet presAssocID="{B9FB4972-DB4D-4D53-B944-81D10D472F86}" presName="dotArrow4" presStyleLbl="alignNode1" presStyleIdx="9" presStyleCnt="13"/>
      <dgm:spPr/>
    </dgm:pt>
    <dgm:pt modelId="{C7A9214F-707C-4897-ADF1-4A0600F30594}" type="pres">
      <dgm:prSet presAssocID="{B9FB4972-DB4D-4D53-B944-81D10D472F86}" presName="dotArrow5" presStyleLbl="alignNode1" presStyleIdx="10" presStyleCnt="13"/>
      <dgm:spPr/>
    </dgm:pt>
    <dgm:pt modelId="{FC520A27-9CF6-488A-A225-349217AC2070}" type="pres">
      <dgm:prSet presAssocID="{B9FB4972-DB4D-4D53-B944-81D10D472F86}" presName="dotArrow6" presStyleLbl="alignNode1" presStyleIdx="11" presStyleCnt="13"/>
      <dgm:spPr/>
    </dgm:pt>
    <dgm:pt modelId="{F9C39B9B-1F85-41CC-B544-88E85E406535}" type="pres">
      <dgm:prSet presAssocID="{B9FB4972-DB4D-4D53-B944-81D10D472F86}" presName="dotArrow7" presStyleLbl="alignNode1" presStyleIdx="12" presStyleCnt="13"/>
      <dgm:spPr/>
    </dgm:pt>
    <dgm:pt modelId="{386FFBE1-9770-4AE3-97A9-471F3B43FE65}" type="pres">
      <dgm:prSet presAssocID="{F1310B0B-BF15-4918-8903-347A78726672}" presName="parTx1" presStyleLbl="node1" presStyleIdx="0" presStyleCnt="4"/>
      <dgm:spPr/>
      <dgm:t>
        <a:bodyPr/>
        <a:lstStyle/>
        <a:p>
          <a:endParaRPr lang="fr-FR"/>
        </a:p>
      </dgm:t>
    </dgm:pt>
    <dgm:pt modelId="{7E807FFE-4A86-469E-9862-D65DBE4C142D}" type="pres">
      <dgm:prSet presAssocID="{AB57C2B3-52E7-4432-B273-20A679F36ED4}" presName="picture1" presStyleCnt="0"/>
      <dgm:spPr/>
    </dgm:pt>
    <dgm:pt modelId="{83062AEF-7B05-42B6-B63D-25EBD9F1EC57}" type="pres">
      <dgm:prSet presAssocID="{AB57C2B3-52E7-4432-B273-20A679F36ED4}" presName="imageRepeatNode" presStyleLbl="fgImgPlace1" presStyleIdx="0" presStyleCnt="4"/>
      <dgm:spPr/>
      <dgm:t>
        <a:bodyPr/>
        <a:lstStyle/>
        <a:p>
          <a:endParaRPr lang="fr-FR"/>
        </a:p>
      </dgm:t>
    </dgm:pt>
    <dgm:pt modelId="{79DB2BA7-0720-4B15-BF4D-CABAD20C29F6}" type="pres">
      <dgm:prSet presAssocID="{01BF2104-723C-4BAD-875A-E3A61DEB9377}" presName="parTx2" presStyleLbl="node1" presStyleIdx="1" presStyleCnt="4"/>
      <dgm:spPr/>
      <dgm:t>
        <a:bodyPr/>
        <a:lstStyle/>
        <a:p>
          <a:endParaRPr lang="fr-FR"/>
        </a:p>
      </dgm:t>
    </dgm:pt>
    <dgm:pt modelId="{DDFE5BED-E259-4C4B-80D8-4346C46163E0}" type="pres">
      <dgm:prSet presAssocID="{47DAF8C5-E906-49E7-8EAB-6B9D93621C0E}" presName="picture2" presStyleCnt="0"/>
      <dgm:spPr/>
    </dgm:pt>
    <dgm:pt modelId="{9F4696A6-11F1-4099-97A3-D5A0920F8E5B}" type="pres">
      <dgm:prSet presAssocID="{47DAF8C5-E906-49E7-8EAB-6B9D93621C0E}" presName="imageRepeatNode" presStyleLbl="fgImgPlace1" presStyleIdx="1" presStyleCnt="4"/>
      <dgm:spPr/>
      <dgm:t>
        <a:bodyPr/>
        <a:lstStyle/>
        <a:p>
          <a:endParaRPr lang="fr-FR"/>
        </a:p>
      </dgm:t>
    </dgm:pt>
    <dgm:pt modelId="{CC7573AD-C154-463C-9709-385B479AA696}" type="pres">
      <dgm:prSet presAssocID="{0CFFF36A-0448-4E13-97F4-63DB5C6D8EC0}" presName="parTx3" presStyleLbl="node1" presStyleIdx="2" presStyleCnt="4"/>
      <dgm:spPr/>
      <dgm:t>
        <a:bodyPr/>
        <a:lstStyle/>
        <a:p>
          <a:endParaRPr lang="fr-FR"/>
        </a:p>
      </dgm:t>
    </dgm:pt>
    <dgm:pt modelId="{9F6817F5-FB63-4CF9-B64A-4D75801EEC72}" type="pres">
      <dgm:prSet presAssocID="{262976DD-A826-4D79-B1D4-1E2D047C15C8}" presName="picture3" presStyleCnt="0"/>
      <dgm:spPr/>
    </dgm:pt>
    <dgm:pt modelId="{00C30A73-F541-4A3F-8013-FD64575735A5}" type="pres">
      <dgm:prSet presAssocID="{262976DD-A826-4D79-B1D4-1E2D047C15C8}" presName="imageRepeatNode" presStyleLbl="fgImgPlace1" presStyleIdx="2" presStyleCnt="4"/>
      <dgm:spPr/>
      <dgm:t>
        <a:bodyPr/>
        <a:lstStyle/>
        <a:p>
          <a:endParaRPr lang="fr-FR"/>
        </a:p>
      </dgm:t>
    </dgm:pt>
    <dgm:pt modelId="{B09D79DF-455B-4036-8EDF-7DF34E72FEF4}" type="pres">
      <dgm:prSet presAssocID="{53ABD5AD-4AA5-4C32-85B5-D8AB1F901F92}" presName="parTx4" presStyleLbl="node1" presStyleIdx="3" presStyleCnt="4"/>
      <dgm:spPr/>
      <dgm:t>
        <a:bodyPr/>
        <a:lstStyle/>
        <a:p>
          <a:endParaRPr lang="fr-FR"/>
        </a:p>
      </dgm:t>
    </dgm:pt>
    <dgm:pt modelId="{6EB3FA2B-D95F-4CA4-85F9-0FD17B71DFBD}" type="pres">
      <dgm:prSet presAssocID="{6BFF746A-CE11-4D1F-9DD2-209C20195C92}" presName="picture4" presStyleCnt="0"/>
      <dgm:spPr/>
    </dgm:pt>
    <dgm:pt modelId="{A5877297-5F6C-4349-A317-668FAD4A1394}" type="pres">
      <dgm:prSet presAssocID="{6BFF746A-CE11-4D1F-9DD2-209C20195C92}" presName="imageRepeatNode" presStyleLbl="fgImgPlace1" presStyleIdx="3" presStyleCnt="4"/>
      <dgm:spPr/>
      <dgm:t>
        <a:bodyPr/>
        <a:lstStyle/>
        <a:p>
          <a:endParaRPr lang="fr-FR"/>
        </a:p>
      </dgm:t>
    </dgm:pt>
  </dgm:ptLst>
  <dgm:cxnLst>
    <dgm:cxn modelId="{60186D3D-93C8-4945-A1B7-381CFA5E7128}" type="presOf" srcId="{47DAF8C5-E906-49E7-8EAB-6B9D93621C0E}" destId="{9F4696A6-11F1-4099-97A3-D5A0920F8E5B}" srcOrd="0" destOrd="0" presId="urn:microsoft.com/office/officeart/2008/layout/AscendingPictureAccentProcess"/>
    <dgm:cxn modelId="{20DC5721-3E3A-4CE1-BB30-9A4149552165}" srcId="{B9FB4972-DB4D-4D53-B944-81D10D472F86}" destId="{0CFFF36A-0448-4E13-97F4-63DB5C6D8EC0}" srcOrd="2" destOrd="0" parTransId="{12D5F933-D02C-44F2-B6A5-02FFE6C25CED}" sibTransId="{262976DD-A826-4D79-B1D4-1E2D047C15C8}"/>
    <dgm:cxn modelId="{31D363DE-ADB5-4E63-A4E5-4E757B2D823D}" type="presOf" srcId="{6BFF746A-CE11-4D1F-9DD2-209C20195C92}" destId="{A5877297-5F6C-4349-A317-668FAD4A1394}" srcOrd="0" destOrd="0" presId="urn:microsoft.com/office/officeart/2008/layout/AscendingPictureAccentProcess"/>
    <dgm:cxn modelId="{6D9299B5-FE62-44EB-8488-477B1F3925BF}" type="presOf" srcId="{0CFFF36A-0448-4E13-97F4-63DB5C6D8EC0}" destId="{CC7573AD-C154-463C-9709-385B479AA696}" srcOrd="0" destOrd="0" presId="urn:microsoft.com/office/officeart/2008/layout/AscendingPictureAccentProcess"/>
    <dgm:cxn modelId="{00903EA8-9358-481A-A8F2-13CCC74F75AF}" type="presOf" srcId="{262976DD-A826-4D79-B1D4-1E2D047C15C8}" destId="{00C30A73-F541-4A3F-8013-FD64575735A5}" srcOrd="0" destOrd="0" presId="urn:microsoft.com/office/officeart/2008/layout/AscendingPictureAccentProcess"/>
    <dgm:cxn modelId="{1F5FB84A-C5F1-4CDF-B193-BDC70FF50673}" srcId="{B9FB4972-DB4D-4D53-B944-81D10D472F86}" destId="{53ABD5AD-4AA5-4C32-85B5-D8AB1F901F92}" srcOrd="3" destOrd="0" parTransId="{AB0FC7BB-78A0-4DB1-BD06-5E68A006011D}" sibTransId="{6BFF746A-CE11-4D1F-9DD2-209C20195C92}"/>
    <dgm:cxn modelId="{B3B8739E-E51C-484D-8176-FE549F9F3672}" srcId="{B9FB4972-DB4D-4D53-B944-81D10D472F86}" destId="{F1310B0B-BF15-4918-8903-347A78726672}" srcOrd="0" destOrd="0" parTransId="{FC55F056-E3BD-4C7D-88A4-6132CE8C1E2D}" sibTransId="{AB57C2B3-52E7-4432-B273-20A679F36ED4}"/>
    <dgm:cxn modelId="{BD9A2F9C-74DE-44C3-9D4A-65826A23FD7E}" type="presOf" srcId="{B9FB4972-DB4D-4D53-B944-81D10D472F86}" destId="{7D5E8CB6-B438-4233-BADC-9DBD5EE73CB6}" srcOrd="0" destOrd="0" presId="urn:microsoft.com/office/officeart/2008/layout/AscendingPictureAccentProcess"/>
    <dgm:cxn modelId="{24C4CE8E-B3EF-4103-9AA5-8E2FB65C814E}" type="presOf" srcId="{01BF2104-723C-4BAD-875A-E3A61DEB9377}" destId="{79DB2BA7-0720-4B15-BF4D-CABAD20C29F6}" srcOrd="0" destOrd="0" presId="urn:microsoft.com/office/officeart/2008/layout/AscendingPictureAccentProcess"/>
    <dgm:cxn modelId="{22321FFA-352C-4BAB-B992-EE9525BBCE4E}" type="presOf" srcId="{53ABD5AD-4AA5-4C32-85B5-D8AB1F901F92}" destId="{B09D79DF-455B-4036-8EDF-7DF34E72FEF4}" srcOrd="0" destOrd="0" presId="urn:microsoft.com/office/officeart/2008/layout/AscendingPictureAccentProcess"/>
    <dgm:cxn modelId="{A186C31C-F594-4EBD-8C0D-59886E6AD432}" type="presOf" srcId="{AB57C2B3-52E7-4432-B273-20A679F36ED4}" destId="{83062AEF-7B05-42B6-B63D-25EBD9F1EC57}" srcOrd="0" destOrd="0" presId="urn:microsoft.com/office/officeart/2008/layout/AscendingPictureAccentProcess"/>
    <dgm:cxn modelId="{BA1CAAE5-6A94-4F61-82DD-6524F02CD4C1}" type="presOf" srcId="{F1310B0B-BF15-4918-8903-347A78726672}" destId="{386FFBE1-9770-4AE3-97A9-471F3B43FE65}" srcOrd="0" destOrd="0" presId="urn:microsoft.com/office/officeart/2008/layout/AscendingPictureAccentProcess"/>
    <dgm:cxn modelId="{36256C36-F66B-49DE-8878-EF8615E99296}" srcId="{B9FB4972-DB4D-4D53-B944-81D10D472F86}" destId="{01BF2104-723C-4BAD-875A-E3A61DEB9377}" srcOrd="1" destOrd="0" parTransId="{C388C649-177A-4625-9676-965974E39E0B}" sibTransId="{47DAF8C5-E906-49E7-8EAB-6B9D93621C0E}"/>
    <dgm:cxn modelId="{97AFC0AA-1988-4260-A26B-19BF57B8CFD1}" type="presParOf" srcId="{7D5E8CB6-B438-4233-BADC-9DBD5EE73CB6}" destId="{1794A803-9648-4D1C-9503-BF06070DE571}" srcOrd="0" destOrd="0" presId="urn:microsoft.com/office/officeart/2008/layout/AscendingPictureAccentProcess"/>
    <dgm:cxn modelId="{4A46B713-292E-4DE5-9266-38A6CDB5205B}" type="presParOf" srcId="{7D5E8CB6-B438-4233-BADC-9DBD5EE73CB6}" destId="{1AA63A20-2CED-4A4B-ADAE-EA3C4ABEC7FC}" srcOrd="1" destOrd="0" presId="urn:microsoft.com/office/officeart/2008/layout/AscendingPictureAccentProcess"/>
    <dgm:cxn modelId="{4C2CCE8D-DC34-4F80-8E90-BB5B9A5030A0}" type="presParOf" srcId="{7D5E8CB6-B438-4233-BADC-9DBD5EE73CB6}" destId="{20525EBD-2D71-4990-BC1E-31A0DA2EE833}" srcOrd="2" destOrd="0" presId="urn:microsoft.com/office/officeart/2008/layout/AscendingPictureAccentProcess"/>
    <dgm:cxn modelId="{1C4DD910-A842-457D-A395-D9EF6A13A483}" type="presParOf" srcId="{7D5E8CB6-B438-4233-BADC-9DBD5EE73CB6}" destId="{1896A1E4-AEE8-428B-94D4-16BDF0F3740B}" srcOrd="3" destOrd="0" presId="urn:microsoft.com/office/officeart/2008/layout/AscendingPictureAccentProcess"/>
    <dgm:cxn modelId="{F12D648D-8AAF-493F-AC33-C8671EAD018D}" type="presParOf" srcId="{7D5E8CB6-B438-4233-BADC-9DBD5EE73CB6}" destId="{725F69DF-95C0-4023-8A00-A9C0B71969E2}" srcOrd="4" destOrd="0" presId="urn:microsoft.com/office/officeart/2008/layout/AscendingPictureAccentProcess"/>
    <dgm:cxn modelId="{65B4F314-595F-4758-A626-E916ABD119C4}" type="presParOf" srcId="{7D5E8CB6-B438-4233-BADC-9DBD5EE73CB6}" destId="{09C772F6-DC59-4CF1-83C3-B65DFEC8648A}" srcOrd="5" destOrd="0" presId="urn:microsoft.com/office/officeart/2008/layout/AscendingPictureAccentProcess"/>
    <dgm:cxn modelId="{E8FDB9CD-F3D1-4DD2-B630-ACB6B25D2989}" type="presParOf" srcId="{7D5E8CB6-B438-4233-BADC-9DBD5EE73CB6}" destId="{C458A713-979D-4CD0-9CA8-EE33B3C2A347}" srcOrd="6" destOrd="0" presId="urn:microsoft.com/office/officeart/2008/layout/AscendingPictureAccentProcess"/>
    <dgm:cxn modelId="{4CAF0D84-282A-4D19-92F7-B7BEFBCDF736}" type="presParOf" srcId="{7D5E8CB6-B438-4233-BADC-9DBD5EE73CB6}" destId="{75202864-2BB5-4286-A721-196EC4F28634}" srcOrd="7" destOrd="0" presId="urn:microsoft.com/office/officeart/2008/layout/AscendingPictureAccentProcess"/>
    <dgm:cxn modelId="{A38F21CB-35D5-4CA3-8E8A-208561131711}" type="presParOf" srcId="{7D5E8CB6-B438-4233-BADC-9DBD5EE73CB6}" destId="{376007B9-CE68-45FC-95A4-469CE9D8337B}" srcOrd="8" destOrd="0" presId="urn:microsoft.com/office/officeart/2008/layout/AscendingPictureAccentProcess"/>
    <dgm:cxn modelId="{09A2871C-4E84-4E50-A833-1C74649E5F14}" type="presParOf" srcId="{7D5E8CB6-B438-4233-BADC-9DBD5EE73CB6}" destId="{B3EE730A-DA31-4017-9011-E187F36C2D78}" srcOrd="9" destOrd="0" presId="urn:microsoft.com/office/officeart/2008/layout/AscendingPictureAccentProcess"/>
    <dgm:cxn modelId="{6823FBBE-4F80-4F06-83D6-39734169D55F}" type="presParOf" srcId="{7D5E8CB6-B438-4233-BADC-9DBD5EE73CB6}" destId="{C7A9214F-707C-4897-ADF1-4A0600F30594}" srcOrd="10" destOrd="0" presId="urn:microsoft.com/office/officeart/2008/layout/AscendingPictureAccentProcess"/>
    <dgm:cxn modelId="{0CFDDFB4-A453-43A5-ABBD-8F4D0CE6B5AA}" type="presParOf" srcId="{7D5E8CB6-B438-4233-BADC-9DBD5EE73CB6}" destId="{FC520A27-9CF6-488A-A225-349217AC2070}" srcOrd="11" destOrd="0" presId="urn:microsoft.com/office/officeart/2008/layout/AscendingPictureAccentProcess"/>
    <dgm:cxn modelId="{A9A1014B-6D39-4CF4-9268-BCE263CCE401}" type="presParOf" srcId="{7D5E8CB6-B438-4233-BADC-9DBD5EE73CB6}" destId="{F9C39B9B-1F85-41CC-B544-88E85E406535}" srcOrd="12" destOrd="0" presId="urn:microsoft.com/office/officeart/2008/layout/AscendingPictureAccentProcess"/>
    <dgm:cxn modelId="{C7CB504A-06F5-4923-9D89-93CE173366D2}" type="presParOf" srcId="{7D5E8CB6-B438-4233-BADC-9DBD5EE73CB6}" destId="{386FFBE1-9770-4AE3-97A9-471F3B43FE65}" srcOrd="13" destOrd="0" presId="urn:microsoft.com/office/officeart/2008/layout/AscendingPictureAccentProcess"/>
    <dgm:cxn modelId="{00E4C45E-5107-4A20-BF57-ABA01B95EA4B}" type="presParOf" srcId="{7D5E8CB6-B438-4233-BADC-9DBD5EE73CB6}" destId="{7E807FFE-4A86-469E-9862-D65DBE4C142D}" srcOrd="14" destOrd="0" presId="urn:microsoft.com/office/officeart/2008/layout/AscendingPictureAccentProcess"/>
    <dgm:cxn modelId="{EFBFBD15-56F1-4C05-9B0D-BBE75F965CC3}" type="presParOf" srcId="{7E807FFE-4A86-469E-9862-D65DBE4C142D}" destId="{83062AEF-7B05-42B6-B63D-25EBD9F1EC57}" srcOrd="0" destOrd="0" presId="urn:microsoft.com/office/officeart/2008/layout/AscendingPictureAccentProcess"/>
    <dgm:cxn modelId="{68BE7A86-C0E5-4552-886E-14D1AA0110B8}" type="presParOf" srcId="{7D5E8CB6-B438-4233-BADC-9DBD5EE73CB6}" destId="{79DB2BA7-0720-4B15-BF4D-CABAD20C29F6}" srcOrd="15" destOrd="0" presId="urn:microsoft.com/office/officeart/2008/layout/AscendingPictureAccentProcess"/>
    <dgm:cxn modelId="{7729A4CF-F812-4B5A-91B5-3767FC8FCC27}" type="presParOf" srcId="{7D5E8CB6-B438-4233-BADC-9DBD5EE73CB6}" destId="{DDFE5BED-E259-4C4B-80D8-4346C46163E0}" srcOrd="16" destOrd="0" presId="urn:microsoft.com/office/officeart/2008/layout/AscendingPictureAccentProcess"/>
    <dgm:cxn modelId="{B1FC1370-8B48-4D76-B7CF-F2331145780F}" type="presParOf" srcId="{DDFE5BED-E259-4C4B-80D8-4346C46163E0}" destId="{9F4696A6-11F1-4099-97A3-D5A0920F8E5B}" srcOrd="0" destOrd="0" presId="urn:microsoft.com/office/officeart/2008/layout/AscendingPictureAccentProcess"/>
    <dgm:cxn modelId="{F7A46F12-6AB8-45E6-8E78-CBA1FD1FDB93}" type="presParOf" srcId="{7D5E8CB6-B438-4233-BADC-9DBD5EE73CB6}" destId="{CC7573AD-C154-463C-9709-385B479AA696}" srcOrd="17" destOrd="0" presId="urn:microsoft.com/office/officeart/2008/layout/AscendingPictureAccentProcess"/>
    <dgm:cxn modelId="{EFFA38C5-69C8-44A4-8083-6FA3167C6A1E}" type="presParOf" srcId="{7D5E8CB6-B438-4233-BADC-9DBD5EE73CB6}" destId="{9F6817F5-FB63-4CF9-B64A-4D75801EEC72}" srcOrd="18" destOrd="0" presId="urn:microsoft.com/office/officeart/2008/layout/AscendingPictureAccentProcess"/>
    <dgm:cxn modelId="{F226724A-404F-4E8A-873B-834859E46867}" type="presParOf" srcId="{9F6817F5-FB63-4CF9-B64A-4D75801EEC72}" destId="{00C30A73-F541-4A3F-8013-FD64575735A5}" srcOrd="0" destOrd="0" presId="urn:microsoft.com/office/officeart/2008/layout/AscendingPictureAccentProcess"/>
    <dgm:cxn modelId="{0004306E-7BA1-4362-9561-5A8F1DDE7BE4}" type="presParOf" srcId="{7D5E8CB6-B438-4233-BADC-9DBD5EE73CB6}" destId="{B09D79DF-455B-4036-8EDF-7DF34E72FEF4}" srcOrd="19" destOrd="0" presId="urn:microsoft.com/office/officeart/2008/layout/AscendingPictureAccentProcess"/>
    <dgm:cxn modelId="{E93AEB24-02F2-4A3F-9096-FD3E45770076}" type="presParOf" srcId="{7D5E8CB6-B438-4233-BADC-9DBD5EE73CB6}" destId="{6EB3FA2B-D95F-4CA4-85F9-0FD17B71DFBD}" srcOrd="20" destOrd="0" presId="urn:microsoft.com/office/officeart/2008/layout/AscendingPictureAccentProcess"/>
    <dgm:cxn modelId="{76F2775F-D0DB-4B04-B078-3784FB778D77}" type="presParOf" srcId="{6EB3FA2B-D95F-4CA4-85F9-0FD17B71DFBD}" destId="{A5877297-5F6C-4349-A317-668FAD4A1394}"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0CCF7B-7C4E-4CC5-A4FA-40C44E559853}" type="doc">
      <dgm:prSet loTypeId="urn:microsoft.com/office/officeart/2005/8/layout/cycle4#1" loCatId="matrix" qsTypeId="urn:microsoft.com/office/officeart/2005/8/quickstyle/simple4" qsCatId="simple" csTypeId="urn:microsoft.com/office/officeart/2005/8/colors/colorful2" csCatId="colorful" phldr="1"/>
      <dgm:spPr/>
      <dgm:t>
        <a:bodyPr/>
        <a:lstStyle/>
        <a:p>
          <a:endParaRPr lang="fr-FR"/>
        </a:p>
      </dgm:t>
    </dgm:pt>
    <dgm:pt modelId="{D85437A0-D218-4692-8083-76E9B6117D27}">
      <dgm:prSet phldrT="[Texte]" custT="1"/>
      <dgm:spPr/>
      <dgm:t>
        <a:bodyPr/>
        <a:lstStyle/>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تجسيد المسؤولية الاجتماعية</a:t>
          </a:r>
        </a:p>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توازن الأولويات</a:t>
          </a:r>
        </a:p>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المسائل الادارية</a:t>
          </a:r>
        </a:p>
      </dgm:t>
    </dgm:pt>
    <dgm:pt modelId="{21DF0E99-194B-4E7D-AF1B-80A22E7072E5}" type="parTrans" cxnId="{D74D2749-750F-4BC7-A753-6CD121AAA64B}">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9E47FE91-2C24-4DE6-AE7C-89E81130EE5E}" type="sibTrans" cxnId="{D74D2749-750F-4BC7-A753-6CD121AAA64B}">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DC161E84-DC71-49F3-A7E0-E8CC875D474E}">
      <dgm:prSet phldrT="[Texte]"/>
      <dgm:spPr/>
      <dgm:t>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القيمة الأخلاقية</a:t>
          </a:r>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0EA9C54A-7049-4881-A46A-67A29B543099}" type="parTrans" cxnId="{1E5DC678-5319-4608-A37F-3193265971DD}">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05DA4C61-E7FD-4621-A12B-86388ABEC80D}" type="sibTrans" cxnId="{1E5DC678-5319-4608-A37F-3193265971DD}">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2F04D2FD-E502-45AA-97DF-EB0174D2ED3E}">
      <dgm:prSet phldrT="[Texte]" custT="1"/>
      <dgm:spPr/>
      <dgm:t>
        <a:bodyPr/>
        <a:lstStyle/>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ملكية العلامة </a:t>
          </a:r>
        </a:p>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قاعدة الزبائن</a:t>
          </a:r>
        </a:p>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معايير السوق</a:t>
          </a:r>
          <a:endParaRPr lang="fr-FR" sz="1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8E936D8D-1B61-4A22-AFED-DCF681FFB6B9}" type="parTrans" cxnId="{DDFED39D-6A5D-43CA-8AB2-4AD72307CA3B}">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99333947-0586-420D-A5A5-738441FC8BA7}" type="sibTrans" cxnId="{DDFED39D-6A5D-43CA-8AB2-4AD72307CA3B}">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1EAD10F1-2DC2-4D22-ABF5-08465D608D25}">
      <dgm:prSet phldrT="[Texte]"/>
      <dgm:spPr/>
      <dgm:t>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القيمة التنافسية</a:t>
          </a:r>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14869E8D-8A77-4A42-91E1-C4E523591387}" type="parTrans" cxnId="{77F7D1A2-C05D-42B8-9C90-37872B0B9918}">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8D513CD3-52C6-4519-9ED6-BC6FE942D715}" type="sibTrans" cxnId="{77F7D1A2-C05D-42B8-9C90-37872B0B9918}">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9823E4EF-6468-4D70-9726-B05606A97263}">
      <dgm:prSet phldrT="[Texte]" custT="1"/>
      <dgm:spPr/>
      <dgm:t>
        <a:bodyPr/>
        <a:lstStyle/>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التركيز الاستراتيجي</a:t>
          </a:r>
        </a:p>
        <a:p>
          <a:pPr algn="ctr" rtl="1"/>
          <a:r>
            <a:rPr lang="ar-DZ" sz="1800"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الحوكمة</a:t>
          </a:r>
          <a:endPar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التوقع</a:t>
          </a:r>
          <a:endParaRPr lang="fr-FR" sz="1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17351430-D817-4935-8245-3C8BB72900C5}" type="parTrans" cxnId="{D8533832-4572-44AE-8FC0-F04B406EAF9B}">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F89D3D2A-64B8-42A0-8758-6E68FBDB2674}" type="sibTrans" cxnId="{D8533832-4572-44AE-8FC0-F04B406EAF9B}">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13C06457-61C2-45C9-ABD6-0468D25D52A7}">
      <dgm:prSet phldrT="[Texte]"/>
      <dgm:spPr/>
      <dgm:t>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القيمة الادارية</a:t>
          </a:r>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E5F1561A-C3A1-4C58-8CE6-7D2B890F7C91}" type="parTrans" cxnId="{9098E6D2-921E-4348-AC36-89618FD0F6EE}">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7D11F3EC-0946-428D-A8B3-C9972F5906D8}" type="sibTrans" cxnId="{9098E6D2-921E-4348-AC36-89618FD0F6EE}">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B746B929-6138-4F00-A0BD-524B29C6DDDC}">
      <dgm:prSet phldrT="[Texte]" custT="1"/>
      <dgm:spPr/>
      <dgm:t>
        <a:bodyPr/>
        <a:lstStyle/>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الكفاءة</a:t>
          </a:r>
        </a:p>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الولاء</a:t>
          </a:r>
        </a:p>
        <a:p>
          <a:pPr algn="ctr" rtl="1"/>
          <a:r>
            <a:rPr lang="ar-DZ" sz="1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الموهبة</a:t>
          </a:r>
          <a:endParaRPr lang="fr-FR" sz="1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26EB5063-D59A-4C0F-8C18-E4FC6F97CA26}" type="parTrans" cxnId="{FB2D0240-CD6D-4CC4-A388-9543C565037D}">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A05E20FA-9E5E-49BD-9A80-869C34713AEC}" type="sibTrans" cxnId="{FB2D0240-CD6D-4CC4-A388-9543C565037D}">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0A1573CB-8B7A-46A3-BE73-D5954C59ECE2}">
      <dgm:prSet phldrT="[Texte]"/>
      <dgm:spPr/>
      <dgm:t>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قيمة الموارد البشرية</a:t>
          </a:r>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E05C6E0B-1FBA-4AE3-8C27-07C1966C459E}" type="parTrans" cxnId="{A7501F75-E2EF-46C5-AEAC-799B61B25510}">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AF734A1-4D85-425A-98CC-FCFBE5ECA82F}" type="sibTrans" cxnId="{A7501F75-E2EF-46C5-AEAC-799B61B25510}">
      <dgm:prSet/>
      <dgm:spPr/>
      <dgm:t>
        <a:bodyPr/>
        <a:lstStyle/>
        <a:p>
          <a:pPr algn="ctr" rtl="1"/>
          <a:endParaRPr lang="fr-FR"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7E5949FA-E9E3-4E87-BE82-40C69A3BB04C}" type="pres">
      <dgm:prSet presAssocID="{990CCF7B-7C4E-4CC5-A4FA-40C44E559853}" presName="cycleMatrixDiagram" presStyleCnt="0">
        <dgm:presLayoutVars>
          <dgm:chMax val="1"/>
          <dgm:dir/>
          <dgm:animLvl val="lvl"/>
          <dgm:resizeHandles val="exact"/>
        </dgm:presLayoutVars>
      </dgm:prSet>
      <dgm:spPr/>
      <dgm:t>
        <a:bodyPr/>
        <a:lstStyle/>
        <a:p>
          <a:endParaRPr lang="fr-FR"/>
        </a:p>
      </dgm:t>
    </dgm:pt>
    <dgm:pt modelId="{4A36086E-A6FA-4CF5-8DFA-CDF651A7053E}" type="pres">
      <dgm:prSet presAssocID="{990CCF7B-7C4E-4CC5-A4FA-40C44E559853}" presName="children" presStyleCnt="0"/>
      <dgm:spPr/>
    </dgm:pt>
    <dgm:pt modelId="{013BC1DC-19F9-4F93-8D3A-D8DFF7A094DE}" type="pres">
      <dgm:prSet presAssocID="{990CCF7B-7C4E-4CC5-A4FA-40C44E559853}" presName="child1group" presStyleCnt="0"/>
      <dgm:spPr/>
    </dgm:pt>
    <dgm:pt modelId="{88239F46-FAE5-4155-9061-798AE27CE29C}" type="pres">
      <dgm:prSet presAssocID="{990CCF7B-7C4E-4CC5-A4FA-40C44E559853}" presName="child1" presStyleLbl="bgAcc1" presStyleIdx="0" presStyleCnt="4"/>
      <dgm:spPr/>
      <dgm:t>
        <a:bodyPr/>
        <a:lstStyle/>
        <a:p>
          <a:endParaRPr lang="fr-FR"/>
        </a:p>
      </dgm:t>
    </dgm:pt>
    <dgm:pt modelId="{DA3C35D3-704D-4314-803D-C1C4210FE058}" type="pres">
      <dgm:prSet presAssocID="{990CCF7B-7C4E-4CC5-A4FA-40C44E559853}" presName="child1Text" presStyleLbl="bgAcc1" presStyleIdx="0" presStyleCnt="4">
        <dgm:presLayoutVars>
          <dgm:bulletEnabled val="1"/>
        </dgm:presLayoutVars>
      </dgm:prSet>
      <dgm:spPr/>
      <dgm:t>
        <a:bodyPr/>
        <a:lstStyle/>
        <a:p>
          <a:endParaRPr lang="fr-FR"/>
        </a:p>
      </dgm:t>
    </dgm:pt>
    <dgm:pt modelId="{3D4A2DAC-38AB-4A44-ABC5-30C44F4DA117}" type="pres">
      <dgm:prSet presAssocID="{990CCF7B-7C4E-4CC5-A4FA-40C44E559853}" presName="child2group" presStyleCnt="0"/>
      <dgm:spPr/>
    </dgm:pt>
    <dgm:pt modelId="{F1A3FFCD-30B5-4990-8D3D-5F2AF309279A}" type="pres">
      <dgm:prSet presAssocID="{990CCF7B-7C4E-4CC5-A4FA-40C44E559853}" presName="child2" presStyleLbl="bgAcc1" presStyleIdx="1" presStyleCnt="4"/>
      <dgm:spPr/>
      <dgm:t>
        <a:bodyPr/>
        <a:lstStyle/>
        <a:p>
          <a:endParaRPr lang="fr-FR"/>
        </a:p>
      </dgm:t>
    </dgm:pt>
    <dgm:pt modelId="{78564119-A3A4-4A0A-B002-3FC70020AE92}" type="pres">
      <dgm:prSet presAssocID="{990CCF7B-7C4E-4CC5-A4FA-40C44E559853}" presName="child2Text" presStyleLbl="bgAcc1" presStyleIdx="1" presStyleCnt="4">
        <dgm:presLayoutVars>
          <dgm:bulletEnabled val="1"/>
        </dgm:presLayoutVars>
      </dgm:prSet>
      <dgm:spPr/>
      <dgm:t>
        <a:bodyPr/>
        <a:lstStyle/>
        <a:p>
          <a:endParaRPr lang="fr-FR"/>
        </a:p>
      </dgm:t>
    </dgm:pt>
    <dgm:pt modelId="{AA069B52-AA27-4384-80C4-186A0A8FA5CC}" type="pres">
      <dgm:prSet presAssocID="{990CCF7B-7C4E-4CC5-A4FA-40C44E559853}" presName="child3group" presStyleCnt="0"/>
      <dgm:spPr/>
    </dgm:pt>
    <dgm:pt modelId="{FCED2DAF-B1FD-4B2C-95EC-C2EDABB994D5}" type="pres">
      <dgm:prSet presAssocID="{990CCF7B-7C4E-4CC5-A4FA-40C44E559853}" presName="child3" presStyleLbl="bgAcc1" presStyleIdx="2" presStyleCnt="4"/>
      <dgm:spPr/>
      <dgm:t>
        <a:bodyPr/>
        <a:lstStyle/>
        <a:p>
          <a:endParaRPr lang="fr-FR"/>
        </a:p>
      </dgm:t>
    </dgm:pt>
    <dgm:pt modelId="{10BB59E8-9E61-4020-B94A-1E155D2D4F7A}" type="pres">
      <dgm:prSet presAssocID="{990CCF7B-7C4E-4CC5-A4FA-40C44E559853}" presName="child3Text" presStyleLbl="bgAcc1" presStyleIdx="2" presStyleCnt="4">
        <dgm:presLayoutVars>
          <dgm:bulletEnabled val="1"/>
        </dgm:presLayoutVars>
      </dgm:prSet>
      <dgm:spPr/>
      <dgm:t>
        <a:bodyPr/>
        <a:lstStyle/>
        <a:p>
          <a:endParaRPr lang="fr-FR"/>
        </a:p>
      </dgm:t>
    </dgm:pt>
    <dgm:pt modelId="{DB084C0D-14CE-49D0-B9F3-CE61AAB8EC78}" type="pres">
      <dgm:prSet presAssocID="{990CCF7B-7C4E-4CC5-A4FA-40C44E559853}" presName="child4group" presStyleCnt="0"/>
      <dgm:spPr/>
    </dgm:pt>
    <dgm:pt modelId="{3858F035-4A9B-4C9E-8443-F9E6D4BFB075}" type="pres">
      <dgm:prSet presAssocID="{990CCF7B-7C4E-4CC5-A4FA-40C44E559853}" presName="child4" presStyleLbl="bgAcc1" presStyleIdx="3" presStyleCnt="4"/>
      <dgm:spPr/>
      <dgm:t>
        <a:bodyPr/>
        <a:lstStyle/>
        <a:p>
          <a:endParaRPr lang="fr-FR"/>
        </a:p>
      </dgm:t>
    </dgm:pt>
    <dgm:pt modelId="{7DB49ABA-34C9-42E9-9028-56225653F8A3}" type="pres">
      <dgm:prSet presAssocID="{990CCF7B-7C4E-4CC5-A4FA-40C44E559853}" presName="child4Text" presStyleLbl="bgAcc1" presStyleIdx="3" presStyleCnt="4">
        <dgm:presLayoutVars>
          <dgm:bulletEnabled val="1"/>
        </dgm:presLayoutVars>
      </dgm:prSet>
      <dgm:spPr/>
      <dgm:t>
        <a:bodyPr/>
        <a:lstStyle/>
        <a:p>
          <a:endParaRPr lang="fr-FR"/>
        </a:p>
      </dgm:t>
    </dgm:pt>
    <dgm:pt modelId="{D9373022-241E-4178-A6A1-581D5B6B8F9D}" type="pres">
      <dgm:prSet presAssocID="{990CCF7B-7C4E-4CC5-A4FA-40C44E559853}" presName="childPlaceholder" presStyleCnt="0"/>
      <dgm:spPr/>
    </dgm:pt>
    <dgm:pt modelId="{2555C28D-473A-4F22-98DD-4F31AB8776B4}" type="pres">
      <dgm:prSet presAssocID="{990CCF7B-7C4E-4CC5-A4FA-40C44E559853}" presName="circle" presStyleCnt="0"/>
      <dgm:spPr/>
    </dgm:pt>
    <dgm:pt modelId="{988E6615-7EB9-4D50-A7E6-B751812E1DAF}" type="pres">
      <dgm:prSet presAssocID="{990CCF7B-7C4E-4CC5-A4FA-40C44E559853}" presName="quadrant1" presStyleLbl="node1" presStyleIdx="0" presStyleCnt="4">
        <dgm:presLayoutVars>
          <dgm:chMax val="1"/>
          <dgm:bulletEnabled val="1"/>
        </dgm:presLayoutVars>
      </dgm:prSet>
      <dgm:spPr/>
      <dgm:t>
        <a:bodyPr/>
        <a:lstStyle/>
        <a:p>
          <a:endParaRPr lang="fr-FR"/>
        </a:p>
      </dgm:t>
    </dgm:pt>
    <dgm:pt modelId="{8C283E1C-1719-4ED2-BB11-D31D641165BE}" type="pres">
      <dgm:prSet presAssocID="{990CCF7B-7C4E-4CC5-A4FA-40C44E559853}" presName="quadrant2" presStyleLbl="node1" presStyleIdx="1" presStyleCnt="4">
        <dgm:presLayoutVars>
          <dgm:chMax val="1"/>
          <dgm:bulletEnabled val="1"/>
        </dgm:presLayoutVars>
      </dgm:prSet>
      <dgm:spPr/>
      <dgm:t>
        <a:bodyPr/>
        <a:lstStyle/>
        <a:p>
          <a:endParaRPr lang="fr-FR"/>
        </a:p>
      </dgm:t>
    </dgm:pt>
    <dgm:pt modelId="{54EA0892-AF3C-4A7D-9E3C-DD25D8DAD70A}" type="pres">
      <dgm:prSet presAssocID="{990CCF7B-7C4E-4CC5-A4FA-40C44E559853}" presName="quadrant3" presStyleLbl="node1" presStyleIdx="2" presStyleCnt="4">
        <dgm:presLayoutVars>
          <dgm:chMax val="1"/>
          <dgm:bulletEnabled val="1"/>
        </dgm:presLayoutVars>
      </dgm:prSet>
      <dgm:spPr/>
      <dgm:t>
        <a:bodyPr/>
        <a:lstStyle/>
        <a:p>
          <a:endParaRPr lang="fr-FR"/>
        </a:p>
      </dgm:t>
    </dgm:pt>
    <dgm:pt modelId="{DED58655-E832-4040-87D9-559FFD117F61}" type="pres">
      <dgm:prSet presAssocID="{990CCF7B-7C4E-4CC5-A4FA-40C44E559853}" presName="quadrant4" presStyleLbl="node1" presStyleIdx="3" presStyleCnt="4">
        <dgm:presLayoutVars>
          <dgm:chMax val="1"/>
          <dgm:bulletEnabled val="1"/>
        </dgm:presLayoutVars>
      </dgm:prSet>
      <dgm:spPr/>
      <dgm:t>
        <a:bodyPr/>
        <a:lstStyle/>
        <a:p>
          <a:endParaRPr lang="fr-FR"/>
        </a:p>
      </dgm:t>
    </dgm:pt>
    <dgm:pt modelId="{BE1796E7-59C0-44A5-A99E-73B488FBCC5F}" type="pres">
      <dgm:prSet presAssocID="{990CCF7B-7C4E-4CC5-A4FA-40C44E559853}" presName="quadrantPlaceholder" presStyleCnt="0"/>
      <dgm:spPr/>
    </dgm:pt>
    <dgm:pt modelId="{83E1CA1F-2068-4100-9B8F-010C3D72EE31}" type="pres">
      <dgm:prSet presAssocID="{990CCF7B-7C4E-4CC5-A4FA-40C44E559853}" presName="center1" presStyleLbl="fgShp" presStyleIdx="0" presStyleCnt="2"/>
      <dgm:spPr/>
    </dgm:pt>
    <dgm:pt modelId="{9E9425AF-6CAE-4672-92F2-9DAC348221B5}" type="pres">
      <dgm:prSet presAssocID="{990CCF7B-7C4E-4CC5-A4FA-40C44E559853}" presName="center2" presStyleLbl="fgShp" presStyleIdx="1" presStyleCnt="2"/>
      <dgm:spPr/>
    </dgm:pt>
  </dgm:ptLst>
  <dgm:cxnLst>
    <dgm:cxn modelId="{193E8C76-7517-4F59-B8CF-B76E98620FEB}" type="presOf" srcId="{0A1573CB-8B7A-46A3-BE73-D5954C59ECE2}" destId="{7DB49ABA-34C9-42E9-9028-56225653F8A3}" srcOrd="1" destOrd="0" presId="urn:microsoft.com/office/officeart/2005/8/layout/cycle4#1"/>
    <dgm:cxn modelId="{D74D2749-750F-4BC7-A753-6CD121AAA64B}" srcId="{990CCF7B-7C4E-4CC5-A4FA-40C44E559853}" destId="{D85437A0-D218-4692-8083-76E9B6117D27}" srcOrd="0" destOrd="0" parTransId="{21DF0E99-194B-4E7D-AF1B-80A22E7072E5}" sibTransId="{9E47FE91-2C24-4DE6-AE7C-89E81130EE5E}"/>
    <dgm:cxn modelId="{8E30D7A7-2E9F-44F6-BFED-CEA912479DC2}" type="presOf" srcId="{DC161E84-DC71-49F3-A7E0-E8CC875D474E}" destId="{88239F46-FAE5-4155-9061-798AE27CE29C}" srcOrd="0" destOrd="0" presId="urn:microsoft.com/office/officeart/2005/8/layout/cycle4#1"/>
    <dgm:cxn modelId="{4EA6120D-17A1-4DB8-967E-0C37D25E396D}" type="presOf" srcId="{0A1573CB-8B7A-46A3-BE73-D5954C59ECE2}" destId="{3858F035-4A9B-4C9E-8443-F9E6D4BFB075}" srcOrd="0" destOrd="0" presId="urn:microsoft.com/office/officeart/2005/8/layout/cycle4#1"/>
    <dgm:cxn modelId="{DDFED39D-6A5D-43CA-8AB2-4AD72307CA3B}" srcId="{990CCF7B-7C4E-4CC5-A4FA-40C44E559853}" destId="{2F04D2FD-E502-45AA-97DF-EB0174D2ED3E}" srcOrd="1" destOrd="0" parTransId="{8E936D8D-1B61-4A22-AFED-DCF681FFB6B9}" sibTransId="{99333947-0586-420D-A5A5-738441FC8BA7}"/>
    <dgm:cxn modelId="{474444A0-7732-48AC-847B-09CACC403C7C}" type="presOf" srcId="{9823E4EF-6468-4D70-9726-B05606A97263}" destId="{54EA0892-AF3C-4A7D-9E3C-DD25D8DAD70A}" srcOrd="0" destOrd="0" presId="urn:microsoft.com/office/officeart/2005/8/layout/cycle4#1"/>
    <dgm:cxn modelId="{CFC627F2-0956-48B8-A4CD-CC808293AF7A}" type="presOf" srcId="{1EAD10F1-2DC2-4D22-ABF5-08465D608D25}" destId="{78564119-A3A4-4A0A-B002-3FC70020AE92}" srcOrd="1" destOrd="0" presId="urn:microsoft.com/office/officeart/2005/8/layout/cycle4#1"/>
    <dgm:cxn modelId="{9098E6D2-921E-4348-AC36-89618FD0F6EE}" srcId="{9823E4EF-6468-4D70-9726-B05606A97263}" destId="{13C06457-61C2-45C9-ABD6-0468D25D52A7}" srcOrd="0" destOrd="0" parTransId="{E5F1561A-C3A1-4C58-8CE6-7D2B890F7C91}" sibTransId="{7D11F3EC-0946-428D-A8B3-C9972F5906D8}"/>
    <dgm:cxn modelId="{E745CAB9-2CA9-44F4-84C8-418BD5E213CE}" type="presOf" srcId="{B746B929-6138-4F00-A0BD-524B29C6DDDC}" destId="{DED58655-E832-4040-87D9-559FFD117F61}" srcOrd="0" destOrd="0" presId="urn:microsoft.com/office/officeart/2005/8/layout/cycle4#1"/>
    <dgm:cxn modelId="{92CEB75B-E16E-4427-AB40-326EE099E2BF}" type="presOf" srcId="{990CCF7B-7C4E-4CC5-A4FA-40C44E559853}" destId="{7E5949FA-E9E3-4E87-BE82-40C69A3BB04C}" srcOrd="0" destOrd="0" presId="urn:microsoft.com/office/officeart/2005/8/layout/cycle4#1"/>
    <dgm:cxn modelId="{6C78225A-EDB2-4743-AC5B-E8A855800CB5}" type="presOf" srcId="{13C06457-61C2-45C9-ABD6-0468D25D52A7}" destId="{FCED2DAF-B1FD-4B2C-95EC-C2EDABB994D5}" srcOrd="0" destOrd="0" presId="urn:microsoft.com/office/officeart/2005/8/layout/cycle4#1"/>
    <dgm:cxn modelId="{9944F932-944A-4CB2-9EFF-D2DEE98BCCFD}" type="presOf" srcId="{2F04D2FD-E502-45AA-97DF-EB0174D2ED3E}" destId="{8C283E1C-1719-4ED2-BB11-D31D641165BE}" srcOrd="0" destOrd="0" presId="urn:microsoft.com/office/officeart/2005/8/layout/cycle4#1"/>
    <dgm:cxn modelId="{D8533832-4572-44AE-8FC0-F04B406EAF9B}" srcId="{990CCF7B-7C4E-4CC5-A4FA-40C44E559853}" destId="{9823E4EF-6468-4D70-9726-B05606A97263}" srcOrd="2" destOrd="0" parTransId="{17351430-D817-4935-8245-3C8BB72900C5}" sibTransId="{F89D3D2A-64B8-42A0-8758-6E68FBDB2674}"/>
    <dgm:cxn modelId="{E0924135-0C89-457C-AA86-610211519B5F}" type="presOf" srcId="{1EAD10F1-2DC2-4D22-ABF5-08465D608D25}" destId="{F1A3FFCD-30B5-4990-8D3D-5F2AF309279A}" srcOrd="0" destOrd="0" presId="urn:microsoft.com/office/officeart/2005/8/layout/cycle4#1"/>
    <dgm:cxn modelId="{A7501F75-E2EF-46C5-AEAC-799B61B25510}" srcId="{B746B929-6138-4F00-A0BD-524B29C6DDDC}" destId="{0A1573CB-8B7A-46A3-BE73-D5954C59ECE2}" srcOrd="0" destOrd="0" parTransId="{E05C6E0B-1FBA-4AE3-8C27-07C1966C459E}" sibTransId="{3AF734A1-4D85-425A-98CC-FCFBE5ECA82F}"/>
    <dgm:cxn modelId="{FB2D0240-CD6D-4CC4-A388-9543C565037D}" srcId="{990CCF7B-7C4E-4CC5-A4FA-40C44E559853}" destId="{B746B929-6138-4F00-A0BD-524B29C6DDDC}" srcOrd="3" destOrd="0" parTransId="{26EB5063-D59A-4C0F-8C18-E4FC6F97CA26}" sibTransId="{A05E20FA-9E5E-49BD-9A80-869C34713AEC}"/>
    <dgm:cxn modelId="{1E5DC678-5319-4608-A37F-3193265971DD}" srcId="{D85437A0-D218-4692-8083-76E9B6117D27}" destId="{DC161E84-DC71-49F3-A7E0-E8CC875D474E}" srcOrd="0" destOrd="0" parTransId="{0EA9C54A-7049-4881-A46A-67A29B543099}" sibTransId="{05DA4C61-E7FD-4621-A12B-86388ABEC80D}"/>
    <dgm:cxn modelId="{77F7D1A2-C05D-42B8-9C90-37872B0B9918}" srcId="{2F04D2FD-E502-45AA-97DF-EB0174D2ED3E}" destId="{1EAD10F1-2DC2-4D22-ABF5-08465D608D25}" srcOrd="0" destOrd="0" parTransId="{14869E8D-8A77-4A42-91E1-C4E523591387}" sibTransId="{8D513CD3-52C6-4519-9ED6-BC6FE942D715}"/>
    <dgm:cxn modelId="{DC4DC461-0B13-45A7-84A9-0AAD76B2816A}" type="presOf" srcId="{DC161E84-DC71-49F3-A7E0-E8CC875D474E}" destId="{DA3C35D3-704D-4314-803D-C1C4210FE058}" srcOrd="1" destOrd="0" presId="urn:microsoft.com/office/officeart/2005/8/layout/cycle4#1"/>
    <dgm:cxn modelId="{5E17BE21-E4F8-4DE8-A9A4-E6566B2DBDF4}" type="presOf" srcId="{D85437A0-D218-4692-8083-76E9B6117D27}" destId="{988E6615-7EB9-4D50-A7E6-B751812E1DAF}" srcOrd="0" destOrd="0" presId="urn:microsoft.com/office/officeart/2005/8/layout/cycle4#1"/>
    <dgm:cxn modelId="{2427C0F4-86EE-435F-ABD2-F3F2EFE86948}" type="presOf" srcId="{13C06457-61C2-45C9-ABD6-0468D25D52A7}" destId="{10BB59E8-9E61-4020-B94A-1E155D2D4F7A}" srcOrd="1" destOrd="0" presId="urn:microsoft.com/office/officeart/2005/8/layout/cycle4#1"/>
    <dgm:cxn modelId="{E9FA11C6-65A6-4C7A-94F3-3A44857FBBD0}" type="presParOf" srcId="{7E5949FA-E9E3-4E87-BE82-40C69A3BB04C}" destId="{4A36086E-A6FA-4CF5-8DFA-CDF651A7053E}" srcOrd="0" destOrd="0" presId="urn:microsoft.com/office/officeart/2005/8/layout/cycle4#1"/>
    <dgm:cxn modelId="{8CA55C55-9209-4156-A8FA-17BD70EF7692}" type="presParOf" srcId="{4A36086E-A6FA-4CF5-8DFA-CDF651A7053E}" destId="{013BC1DC-19F9-4F93-8D3A-D8DFF7A094DE}" srcOrd="0" destOrd="0" presId="urn:microsoft.com/office/officeart/2005/8/layout/cycle4#1"/>
    <dgm:cxn modelId="{556377D6-D786-4A92-86CB-C49311144904}" type="presParOf" srcId="{013BC1DC-19F9-4F93-8D3A-D8DFF7A094DE}" destId="{88239F46-FAE5-4155-9061-798AE27CE29C}" srcOrd="0" destOrd="0" presId="urn:microsoft.com/office/officeart/2005/8/layout/cycle4#1"/>
    <dgm:cxn modelId="{2CBE4E3B-AC2B-45BB-B12D-E1F9CEBBB7A2}" type="presParOf" srcId="{013BC1DC-19F9-4F93-8D3A-D8DFF7A094DE}" destId="{DA3C35D3-704D-4314-803D-C1C4210FE058}" srcOrd="1" destOrd="0" presId="urn:microsoft.com/office/officeart/2005/8/layout/cycle4#1"/>
    <dgm:cxn modelId="{FFA6E7F4-0347-48FC-89BE-96035A2A0D12}" type="presParOf" srcId="{4A36086E-A6FA-4CF5-8DFA-CDF651A7053E}" destId="{3D4A2DAC-38AB-4A44-ABC5-30C44F4DA117}" srcOrd="1" destOrd="0" presId="urn:microsoft.com/office/officeart/2005/8/layout/cycle4#1"/>
    <dgm:cxn modelId="{4F933EC5-3AEA-4A27-A9F4-161F00AFAE9F}" type="presParOf" srcId="{3D4A2DAC-38AB-4A44-ABC5-30C44F4DA117}" destId="{F1A3FFCD-30B5-4990-8D3D-5F2AF309279A}" srcOrd="0" destOrd="0" presId="urn:microsoft.com/office/officeart/2005/8/layout/cycle4#1"/>
    <dgm:cxn modelId="{7732161C-2695-4102-A131-A60FE0B9E055}" type="presParOf" srcId="{3D4A2DAC-38AB-4A44-ABC5-30C44F4DA117}" destId="{78564119-A3A4-4A0A-B002-3FC70020AE92}" srcOrd="1" destOrd="0" presId="urn:microsoft.com/office/officeart/2005/8/layout/cycle4#1"/>
    <dgm:cxn modelId="{887A1F7D-7AEB-48FD-8D5D-D3F9E9B6168B}" type="presParOf" srcId="{4A36086E-A6FA-4CF5-8DFA-CDF651A7053E}" destId="{AA069B52-AA27-4384-80C4-186A0A8FA5CC}" srcOrd="2" destOrd="0" presId="urn:microsoft.com/office/officeart/2005/8/layout/cycle4#1"/>
    <dgm:cxn modelId="{66E76117-69E2-4378-A07A-ECDD6F868003}" type="presParOf" srcId="{AA069B52-AA27-4384-80C4-186A0A8FA5CC}" destId="{FCED2DAF-B1FD-4B2C-95EC-C2EDABB994D5}" srcOrd="0" destOrd="0" presId="urn:microsoft.com/office/officeart/2005/8/layout/cycle4#1"/>
    <dgm:cxn modelId="{0BE6CA48-846E-4B11-92D9-0DC04F249D5B}" type="presParOf" srcId="{AA069B52-AA27-4384-80C4-186A0A8FA5CC}" destId="{10BB59E8-9E61-4020-B94A-1E155D2D4F7A}" srcOrd="1" destOrd="0" presId="urn:microsoft.com/office/officeart/2005/8/layout/cycle4#1"/>
    <dgm:cxn modelId="{9B09CB5C-AE52-4040-8E74-DABA0642D631}" type="presParOf" srcId="{4A36086E-A6FA-4CF5-8DFA-CDF651A7053E}" destId="{DB084C0D-14CE-49D0-B9F3-CE61AAB8EC78}" srcOrd="3" destOrd="0" presId="urn:microsoft.com/office/officeart/2005/8/layout/cycle4#1"/>
    <dgm:cxn modelId="{F0B3C5B9-B182-4347-BEBB-E4DCAB1E119B}" type="presParOf" srcId="{DB084C0D-14CE-49D0-B9F3-CE61AAB8EC78}" destId="{3858F035-4A9B-4C9E-8443-F9E6D4BFB075}" srcOrd="0" destOrd="0" presId="urn:microsoft.com/office/officeart/2005/8/layout/cycle4#1"/>
    <dgm:cxn modelId="{7A976C6C-9C49-4C2D-975E-D6DA57CA0C5A}" type="presParOf" srcId="{DB084C0D-14CE-49D0-B9F3-CE61AAB8EC78}" destId="{7DB49ABA-34C9-42E9-9028-56225653F8A3}" srcOrd="1" destOrd="0" presId="urn:microsoft.com/office/officeart/2005/8/layout/cycle4#1"/>
    <dgm:cxn modelId="{7AF13E38-1AC6-4F16-A884-D4E69EF3CC8E}" type="presParOf" srcId="{4A36086E-A6FA-4CF5-8DFA-CDF651A7053E}" destId="{D9373022-241E-4178-A6A1-581D5B6B8F9D}" srcOrd="4" destOrd="0" presId="urn:microsoft.com/office/officeart/2005/8/layout/cycle4#1"/>
    <dgm:cxn modelId="{EFE82647-0F0B-41AB-90D9-636E1CE1AD36}" type="presParOf" srcId="{7E5949FA-E9E3-4E87-BE82-40C69A3BB04C}" destId="{2555C28D-473A-4F22-98DD-4F31AB8776B4}" srcOrd="1" destOrd="0" presId="urn:microsoft.com/office/officeart/2005/8/layout/cycle4#1"/>
    <dgm:cxn modelId="{9B62A700-DF35-4AB2-A63F-D79A387E5F01}" type="presParOf" srcId="{2555C28D-473A-4F22-98DD-4F31AB8776B4}" destId="{988E6615-7EB9-4D50-A7E6-B751812E1DAF}" srcOrd="0" destOrd="0" presId="urn:microsoft.com/office/officeart/2005/8/layout/cycle4#1"/>
    <dgm:cxn modelId="{30D2234D-A596-4A89-905A-7EFE6377C13E}" type="presParOf" srcId="{2555C28D-473A-4F22-98DD-4F31AB8776B4}" destId="{8C283E1C-1719-4ED2-BB11-D31D641165BE}" srcOrd="1" destOrd="0" presId="urn:microsoft.com/office/officeart/2005/8/layout/cycle4#1"/>
    <dgm:cxn modelId="{5632226B-0D77-422A-B719-635000FE30C4}" type="presParOf" srcId="{2555C28D-473A-4F22-98DD-4F31AB8776B4}" destId="{54EA0892-AF3C-4A7D-9E3C-DD25D8DAD70A}" srcOrd="2" destOrd="0" presId="urn:microsoft.com/office/officeart/2005/8/layout/cycle4#1"/>
    <dgm:cxn modelId="{308399F4-CDA9-439D-AB77-86B2EC4B10CA}" type="presParOf" srcId="{2555C28D-473A-4F22-98DD-4F31AB8776B4}" destId="{DED58655-E832-4040-87D9-559FFD117F61}" srcOrd="3" destOrd="0" presId="urn:microsoft.com/office/officeart/2005/8/layout/cycle4#1"/>
    <dgm:cxn modelId="{96FC5ABE-CC65-46E0-8A89-7673D317DAE8}" type="presParOf" srcId="{2555C28D-473A-4F22-98DD-4F31AB8776B4}" destId="{BE1796E7-59C0-44A5-A99E-73B488FBCC5F}" srcOrd="4" destOrd="0" presId="urn:microsoft.com/office/officeart/2005/8/layout/cycle4#1"/>
    <dgm:cxn modelId="{48A844FF-79D1-43EF-A96D-DBADFB60E3FF}" type="presParOf" srcId="{7E5949FA-E9E3-4E87-BE82-40C69A3BB04C}" destId="{83E1CA1F-2068-4100-9B8F-010C3D72EE31}" srcOrd="2" destOrd="0" presId="urn:microsoft.com/office/officeart/2005/8/layout/cycle4#1"/>
    <dgm:cxn modelId="{A040DA63-2DD2-442E-A5BC-1BFB4C9D6246}" type="presParOf" srcId="{7E5949FA-E9E3-4E87-BE82-40C69A3BB04C}" destId="{9E9425AF-6CAE-4672-92F2-9DAC348221B5}"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5B2F13-FADA-4E82-85C2-71E32BEC981F}" type="doc">
      <dgm:prSet loTypeId="urn:microsoft.com/office/officeart/2005/8/layout/pyramid1" loCatId="pyramid" qsTypeId="urn:microsoft.com/office/officeart/2005/8/quickstyle/3d5" qsCatId="3D" csTypeId="urn:microsoft.com/office/officeart/2005/8/colors/colorful2" csCatId="colorful" phldr="1"/>
      <dgm:spPr/>
    </dgm:pt>
    <dgm:pt modelId="{4E593951-5A00-45D2-981C-E8DC25203C72}">
      <dgm:prSet phldrT="[Texte]" custT="1"/>
      <dgm:spPr/>
      <dgm:t>
        <a:bodyPr/>
        <a:lstStyle/>
        <a:p>
          <a:r>
            <a:rPr lang="ar-DZ"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ابتكار </a:t>
          </a:r>
        </a:p>
        <a:p>
          <a:r>
            <a:rPr lang="ar-DZ" sz="2400"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اللاملموسات</a:t>
          </a: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D42C4E06-C89E-408B-A545-42559796994A}" type="parTrans" cxnId="{EEDD5EC1-B1C1-46D5-B929-7BEE7EFDD2D3}">
      <dgm:prSet/>
      <dgm:spPr/>
      <dgm:t>
        <a:bodyPr/>
        <a:lstStyle/>
        <a:p>
          <a:endParaRPr lang="fr-FR" sz="2400">
            <a:latin typeface="Sakkal Majalla" panose="02000000000000000000" pitchFamily="2" charset="-78"/>
            <a:cs typeface="Sakkal Majalla" panose="02000000000000000000" pitchFamily="2" charset="-78"/>
          </a:endParaRPr>
        </a:p>
      </dgm:t>
    </dgm:pt>
    <dgm:pt modelId="{0DAA3655-16C8-4CFA-AA7E-35032CCA1F59}" type="sibTrans" cxnId="{EEDD5EC1-B1C1-46D5-B929-7BEE7EFDD2D3}">
      <dgm:prSet/>
      <dgm:spPr/>
      <dgm:t>
        <a:bodyPr/>
        <a:lstStyle/>
        <a:p>
          <a:endParaRPr lang="fr-FR" sz="2400">
            <a:latin typeface="Sakkal Majalla" panose="02000000000000000000" pitchFamily="2" charset="-78"/>
            <a:cs typeface="Sakkal Majalla" panose="02000000000000000000" pitchFamily="2" charset="-78"/>
          </a:endParaRPr>
        </a:p>
      </dgm:t>
    </dgm:pt>
    <dgm:pt modelId="{CA8FE5AE-32EA-4480-BBB0-C7B8B091E315}">
      <dgm:prSet phldrT="[Texte]" custT="1"/>
      <dgm:spPr/>
      <dgm:t>
        <a:bodyPr/>
        <a:lstStyle/>
        <a:p>
          <a:r>
            <a:rPr lang="ar-DZ"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ابتكار نموذج الاعمال</a:t>
          </a: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82F6A486-7247-4D12-BCD7-1BF0258C20AA}" type="parTrans" cxnId="{3F1BDD35-AF6F-47AA-A22F-2B9BB5840AE8}">
      <dgm:prSet/>
      <dgm:spPr/>
      <dgm:t>
        <a:bodyPr/>
        <a:lstStyle/>
        <a:p>
          <a:endParaRPr lang="fr-FR" sz="2400">
            <a:latin typeface="Sakkal Majalla" panose="02000000000000000000" pitchFamily="2" charset="-78"/>
            <a:cs typeface="Sakkal Majalla" panose="02000000000000000000" pitchFamily="2" charset="-78"/>
          </a:endParaRPr>
        </a:p>
      </dgm:t>
    </dgm:pt>
    <dgm:pt modelId="{6BF7FDEB-3869-4614-B828-C2F5F5959D80}" type="sibTrans" cxnId="{3F1BDD35-AF6F-47AA-A22F-2B9BB5840AE8}">
      <dgm:prSet/>
      <dgm:spPr/>
      <dgm:t>
        <a:bodyPr/>
        <a:lstStyle/>
        <a:p>
          <a:endParaRPr lang="fr-FR" sz="2400">
            <a:latin typeface="Sakkal Majalla" panose="02000000000000000000" pitchFamily="2" charset="-78"/>
            <a:cs typeface="Sakkal Majalla" panose="02000000000000000000" pitchFamily="2" charset="-78"/>
          </a:endParaRPr>
        </a:p>
      </dgm:t>
    </dgm:pt>
    <dgm:pt modelId="{C69DFF89-CAE6-45C0-B38F-C54E5522C048}">
      <dgm:prSet phldrT="[Texte]" custT="1"/>
      <dgm:spPr/>
      <dgm:t>
        <a:bodyPr/>
        <a:lstStyle/>
        <a:p>
          <a:r>
            <a:rPr lang="ar-DZ"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ابتكار المنتج</a:t>
          </a: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2D855053-3649-407A-913B-2D232DE0BB05}" type="parTrans" cxnId="{7233344D-2CBC-4026-A71D-A7F1D9FFBFAD}">
      <dgm:prSet/>
      <dgm:spPr/>
      <dgm:t>
        <a:bodyPr/>
        <a:lstStyle/>
        <a:p>
          <a:endParaRPr lang="fr-FR" sz="2400">
            <a:latin typeface="Sakkal Majalla" panose="02000000000000000000" pitchFamily="2" charset="-78"/>
            <a:cs typeface="Sakkal Majalla" panose="02000000000000000000" pitchFamily="2" charset="-78"/>
          </a:endParaRPr>
        </a:p>
      </dgm:t>
    </dgm:pt>
    <dgm:pt modelId="{F49C1CCC-E2F6-4486-8C13-CE53BAD6DA49}" type="sibTrans" cxnId="{7233344D-2CBC-4026-A71D-A7F1D9FFBFAD}">
      <dgm:prSet/>
      <dgm:spPr/>
      <dgm:t>
        <a:bodyPr/>
        <a:lstStyle/>
        <a:p>
          <a:endParaRPr lang="fr-FR" sz="2400">
            <a:latin typeface="Sakkal Majalla" panose="02000000000000000000" pitchFamily="2" charset="-78"/>
            <a:cs typeface="Sakkal Majalla" panose="02000000000000000000" pitchFamily="2" charset="-78"/>
          </a:endParaRPr>
        </a:p>
      </dgm:t>
    </dgm:pt>
    <dgm:pt modelId="{36B32A59-FE36-44AA-AF05-75F1783F8FE0}">
      <dgm:prSet custT="1"/>
      <dgm:spPr/>
      <dgm:t>
        <a:bodyPr/>
        <a:lstStyle/>
        <a:p>
          <a:r>
            <a:rPr lang="ar-DZ"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ابتكار العملية</a:t>
          </a: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4AF13F68-C947-4EC3-90D0-6852A02B27F0}" type="parTrans" cxnId="{64FD53DE-5C33-42EE-A183-FC1D9CF40246}">
      <dgm:prSet/>
      <dgm:spPr/>
      <dgm:t>
        <a:bodyPr/>
        <a:lstStyle/>
        <a:p>
          <a:endParaRPr lang="fr-FR" sz="2400">
            <a:latin typeface="Sakkal Majalla" panose="02000000000000000000" pitchFamily="2" charset="-78"/>
            <a:cs typeface="Sakkal Majalla" panose="02000000000000000000" pitchFamily="2" charset="-78"/>
          </a:endParaRPr>
        </a:p>
      </dgm:t>
    </dgm:pt>
    <dgm:pt modelId="{6E447A7A-FEE6-4843-B2CD-779A67217382}" type="sibTrans" cxnId="{64FD53DE-5C33-42EE-A183-FC1D9CF40246}">
      <dgm:prSet/>
      <dgm:spPr/>
      <dgm:t>
        <a:bodyPr/>
        <a:lstStyle/>
        <a:p>
          <a:endParaRPr lang="fr-FR" sz="2400">
            <a:latin typeface="Sakkal Majalla" panose="02000000000000000000" pitchFamily="2" charset="-78"/>
            <a:cs typeface="Sakkal Majalla" panose="02000000000000000000" pitchFamily="2" charset="-78"/>
          </a:endParaRPr>
        </a:p>
      </dgm:t>
    </dgm:pt>
    <dgm:pt modelId="{8AADC089-AC37-4D98-9B15-49CC19530392}">
      <dgm:prSet custT="1"/>
      <dgm:spPr/>
      <dgm:t>
        <a:bodyPr/>
        <a:lstStyle/>
        <a:p>
          <a:pPr algn="r" rtl="1"/>
          <a:r>
            <a:rPr lang="ar-DZ" sz="2400" dirty="0" smtClean="0">
              <a:latin typeface="Sakkal Majalla" panose="02000000000000000000" pitchFamily="2" charset="-78"/>
              <a:cs typeface="Sakkal Majalla" panose="02000000000000000000" pitchFamily="2" charset="-78"/>
            </a:rPr>
            <a:t>المدخل الإنتاجي للتكنولوجيا</a:t>
          </a:r>
          <a:endParaRPr lang="fr-FR" sz="2400" dirty="0">
            <a:latin typeface="Sakkal Majalla" panose="02000000000000000000" pitchFamily="2" charset="-78"/>
            <a:cs typeface="Sakkal Majalla" panose="02000000000000000000" pitchFamily="2" charset="-78"/>
          </a:endParaRPr>
        </a:p>
      </dgm:t>
    </dgm:pt>
    <dgm:pt modelId="{F69E8E26-D939-4D52-8C01-6CE4AD51D58A}" type="parTrans" cxnId="{21F7D0B5-F1FB-4DE6-B79A-5311A765A6B7}">
      <dgm:prSet/>
      <dgm:spPr/>
      <dgm:t>
        <a:bodyPr/>
        <a:lstStyle/>
        <a:p>
          <a:endParaRPr lang="fr-FR" sz="2400">
            <a:latin typeface="Sakkal Majalla" panose="02000000000000000000" pitchFamily="2" charset="-78"/>
            <a:cs typeface="Sakkal Majalla" panose="02000000000000000000" pitchFamily="2" charset="-78"/>
          </a:endParaRPr>
        </a:p>
      </dgm:t>
    </dgm:pt>
    <dgm:pt modelId="{A576EAFE-723C-4552-AF8E-2BAE6D295A23}" type="sibTrans" cxnId="{21F7D0B5-F1FB-4DE6-B79A-5311A765A6B7}">
      <dgm:prSet/>
      <dgm:spPr/>
      <dgm:t>
        <a:bodyPr/>
        <a:lstStyle/>
        <a:p>
          <a:endParaRPr lang="fr-FR" sz="2400">
            <a:latin typeface="Sakkal Majalla" panose="02000000000000000000" pitchFamily="2" charset="-78"/>
            <a:cs typeface="Sakkal Majalla" panose="02000000000000000000" pitchFamily="2" charset="-78"/>
          </a:endParaRPr>
        </a:p>
      </dgm:t>
    </dgm:pt>
    <dgm:pt modelId="{418D8AA3-BD30-4355-8D24-84947438B797}">
      <dgm:prSet custT="1"/>
      <dgm:spPr/>
      <dgm:t>
        <a:bodyPr/>
        <a:lstStyle/>
        <a:p>
          <a:pPr algn="r" rtl="1"/>
          <a:r>
            <a:rPr lang="ar-DZ" sz="2400" dirty="0" smtClean="0">
              <a:latin typeface="Sakkal Majalla" panose="02000000000000000000" pitchFamily="2" charset="-78"/>
              <a:cs typeface="Sakkal Majalla" panose="02000000000000000000" pitchFamily="2" charset="-78"/>
            </a:rPr>
            <a:t>المدخل التسويقي</a:t>
          </a:r>
          <a:endParaRPr lang="fr-FR" sz="2400" dirty="0">
            <a:latin typeface="Sakkal Majalla" panose="02000000000000000000" pitchFamily="2" charset="-78"/>
            <a:cs typeface="Sakkal Majalla" panose="02000000000000000000" pitchFamily="2" charset="-78"/>
          </a:endParaRPr>
        </a:p>
      </dgm:t>
    </dgm:pt>
    <dgm:pt modelId="{AE59CDE2-AE5B-4332-9F7E-47F290D0999B}" type="parTrans" cxnId="{2958FA68-56F3-4A5E-913E-7D23009EFE7B}">
      <dgm:prSet/>
      <dgm:spPr/>
      <dgm:t>
        <a:bodyPr/>
        <a:lstStyle/>
        <a:p>
          <a:endParaRPr lang="fr-FR" sz="2400">
            <a:latin typeface="Sakkal Majalla" panose="02000000000000000000" pitchFamily="2" charset="-78"/>
            <a:cs typeface="Sakkal Majalla" panose="02000000000000000000" pitchFamily="2" charset="-78"/>
          </a:endParaRPr>
        </a:p>
      </dgm:t>
    </dgm:pt>
    <dgm:pt modelId="{7FE08466-70F5-47AA-AD53-4F7C6406E096}" type="sibTrans" cxnId="{2958FA68-56F3-4A5E-913E-7D23009EFE7B}">
      <dgm:prSet/>
      <dgm:spPr/>
      <dgm:t>
        <a:bodyPr/>
        <a:lstStyle/>
        <a:p>
          <a:endParaRPr lang="fr-FR" sz="2400">
            <a:latin typeface="Sakkal Majalla" panose="02000000000000000000" pitchFamily="2" charset="-78"/>
            <a:cs typeface="Sakkal Majalla" panose="02000000000000000000" pitchFamily="2" charset="-78"/>
          </a:endParaRPr>
        </a:p>
      </dgm:t>
    </dgm:pt>
    <dgm:pt modelId="{2770AA8F-7FCE-42B1-8EA3-F4965990E7EC}">
      <dgm:prSet custT="1"/>
      <dgm:spPr/>
      <dgm:t>
        <a:bodyPr/>
        <a:lstStyle/>
        <a:p>
          <a:pPr algn="r" rtl="1"/>
          <a:r>
            <a:rPr lang="ar-DZ" sz="2400" dirty="0" smtClean="0">
              <a:latin typeface="Sakkal Majalla" panose="02000000000000000000" pitchFamily="2" charset="-78"/>
              <a:cs typeface="Sakkal Majalla" panose="02000000000000000000" pitchFamily="2" charset="-78"/>
            </a:rPr>
            <a:t>ابتكار حاجات الزبون</a:t>
          </a:r>
          <a:endParaRPr lang="fr-FR" sz="2400" dirty="0">
            <a:latin typeface="Sakkal Majalla" panose="02000000000000000000" pitchFamily="2" charset="-78"/>
            <a:cs typeface="Sakkal Majalla" panose="02000000000000000000" pitchFamily="2" charset="-78"/>
          </a:endParaRPr>
        </a:p>
      </dgm:t>
    </dgm:pt>
    <dgm:pt modelId="{1C018E74-887C-4667-B0F8-854328AF97E5}" type="parTrans" cxnId="{49D4779A-C8F9-4087-82FE-A120474F01C6}">
      <dgm:prSet/>
      <dgm:spPr/>
      <dgm:t>
        <a:bodyPr/>
        <a:lstStyle/>
        <a:p>
          <a:endParaRPr lang="fr-FR" sz="2400">
            <a:latin typeface="Sakkal Majalla" panose="02000000000000000000" pitchFamily="2" charset="-78"/>
            <a:cs typeface="Sakkal Majalla" panose="02000000000000000000" pitchFamily="2" charset="-78"/>
          </a:endParaRPr>
        </a:p>
      </dgm:t>
    </dgm:pt>
    <dgm:pt modelId="{A3744A11-3B4E-4B8F-B894-9030526BE91D}" type="sibTrans" cxnId="{49D4779A-C8F9-4087-82FE-A120474F01C6}">
      <dgm:prSet/>
      <dgm:spPr/>
      <dgm:t>
        <a:bodyPr/>
        <a:lstStyle/>
        <a:p>
          <a:endParaRPr lang="fr-FR" sz="2400">
            <a:latin typeface="Sakkal Majalla" panose="02000000000000000000" pitchFamily="2" charset="-78"/>
            <a:cs typeface="Sakkal Majalla" panose="02000000000000000000" pitchFamily="2" charset="-78"/>
          </a:endParaRPr>
        </a:p>
      </dgm:t>
    </dgm:pt>
    <dgm:pt modelId="{4875E3A8-FAD6-4B04-BB5F-E0259D4D997E}">
      <dgm:prSet custT="1"/>
      <dgm:spPr/>
      <dgm:t>
        <a:bodyPr/>
        <a:lstStyle/>
        <a:p>
          <a:pPr algn="r" rtl="1"/>
          <a:r>
            <a:rPr lang="ar-DZ" sz="2400" dirty="0" smtClean="0">
              <a:latin typeface="Sakkal Majalla" panose="02000000000000000000" pitchFamily="2" charset="-78"/>
              <a:cs typeface="Sakkal Majalla" panose="02000000000000000000" pitchFamily="2" charset="-78"/>
            </a:rPr>
            <a:t>المدخل الرقمي</a:t>
          </a:r>
          <a:endParaRPr lang="fr-FR" sz="2400" dirty="0">
            <a:latin typeface="Sakkal Majalla" panose="02000000000000000000" pitchFamily="2" charset="-78"/>
            <a:cs typeface="Sakkal Majalla" panose="02000000000000000000" pitchFamily="2" charset="-78"/>
          </a:endParaRPr>
        </a:p>
      </dgm:t>
    </dgm:pt>
    <dgm:pt modelId="{B36B1032-6DE0-453E-BF69-8FA69BA4954F}" type="parTrans" cxnId="{E4EC2B8A-48DC-49BB-BC30-FFBAB04C98BE}">
      <dgm:prSet/>
      <dgm:spPr/>
      <dgm:t>
        <a:bodyPr/>
        <a:lstStyle/>
        <a:p>
          <a:endParaRPr lang="fr-FR" sz="2400">
            <a:latin typeface="Sakkal Majalla" panose="02000000000000000000" pitchFamily="2" charset="-78"/>
            <a:cs typeface="Sakkal Majalla" panose="02000000000000000000" pitchFamily="2" charset="-78"/>
          </a:endParaRPr>
        </a:p>
      </dgm:t>
    </dgm:pt>
    <dgm:pt modelId="{50813DEA-8BF9-4324-9F40-EC932F6CCA4D}" type="sibTrans" cxnId="{E4EC2B8A-48DC-49BB-BC30-FFBAB04C98BE}">
      <dgm:prSet/>
      <dgm:spPr/>
      <dgm:t>
        <a:bodyPr/>
        <a:lstStyle/>
        <a:p>
          <a:endParaRPr lang="fr-FR" sz="2400">
            <a:latin typeface="Sakkal Majalla" panose="02000000000000000000" pitchFamily="2" charset="-78"/>
            <a:cs typeface="Sakkal Majalla" panose="02000000000000000000" pitchFamily="2" charset="-78"/>
          </a:endParaRPr>
        </a:p>
      </dgm:t>
    </dgm:pt>
    <dgm:pt modelId="{7C854126-AB78-426F-8DF4-E80A70E7296F}">
      <dgm:prSet custT="1"/>
      <dgm:spPr/>
      <dgm:t>
        <a:bodyPr/>
        <a:lstStyle/>
        <a:p>
          <a:pPr algn="r" rtl="1"/>
          <a:r>
            <a:rPr lang="ar-DZ" sz="2400" dirty="0" smtClean="0">
              <a:latin typeface="Sakkal Majalla" panose="02000000000000000000" pitchFamily="2" charset="-78"/>
              <a:cs typeface="Sakkal Majalla" panose="02000000000000000000" pitchFamily="2" charset="-78"/>
            </a:rPr>
            <a:t>ابتكار طريقة الأعمال</a:t>
          </a:r>
          <a:endParaRPr lang="fr-FR" sz="2400" dirty="0">
            <a:latin typeface="Sakkal Majalla" panose="02000000000000000000" pitchFamily="2" charset="-78"/>
            <a:cs typeface="Sakkal Majalla" panose="02000000000000000000" pitchFamily="2" charset="-78"/>
          </a:endParaRPr>
        </a:p>
      </dgm:t>
    </dgm:pt>
    <dgm:pt modelId="{37DB2E47-EC60-4E80-9538-49A6CF0A2E3D}" type="parTrans" cxnId="{20182A9A-0FA0-4DC2-AF6C-57E86C7C41BE}">
      <dgm:prSet/>
      <dgm:spPr/>
      <dgm:t>
        <a:bodyPr/>
        <a:lstStyle/>
        <a:p>
          <a:endParaRPr lang="fr-FR" sz="2400">
            <a:latin typeface="Sakkal Majalla" panose="02000000000000000000" pitchFamily="2" charset="-78"/>
            <a:cs typeface="Sakkal Majalla" panose="02000000000000000000" pitchFamily="2" charset="-78"/>
          </a:endParaRPr>
        </a:p>
      </dgm:t>
    </dgm:pt>
    <dgm:pt modelId="{82FAC6D1-1F7E-4860-BCA6-AA455ADB78E2}" type="sibTrans" cxnId="{20182A9A-0FA0-4DC2-AF6C-57E86C7C41BE}">
      <dgm:prSet/>
      <dgm:spPr/>
      <dgm:t>
        <a:bodyPr/>
        <a:lstStyle/>
        <a:p>
          <a:endParaRPr lang="fr-FR" sz="2400">
            <a:latin typeface="Sakkal Majalla" panose="02000000000000000000" pitchFamily="2" charset="-78"/>
            <a:cs typeface="Sakkal Majalla" panose="02000000000000000000" pitchFamily="2" charset="-78"/>
          </a:endParaRPr>
        </a:p>
      </dgm:t>
    </dgm:pt>
    <dgm:pt modelId="{B3B4F259-35F3-4844-821A-194470448652}">
      <dgm:prSet custT="1"/>
      <dgm:spPr/>
      <dgm:t>
        <a:bodyPr/>
        <a:lstStyle/>
        <a:p>
          <a:pPr algn="r" rtl="1"/>
          <a:r>
            <a:rPr lang="ar-DZ" sz="2400" dirty="0" smtClean="0">
              <a:latin typeface="Sakkal Majalla" panose="02000000000000000000" pitchFamily="2" charset="-78"/>
              <a:cs typeface="Sakkal Majalla" panose="02000000000000000000" pitchFamily="2" charset="-78"/>
            </a:rPr>
            <a:t>المدخل المستدام</a:t>
          </a:r>
          <a:endParaRPr lang="fr-FR" sz="2400" dirty="0">
            <a:latin typeface="Sakkal Majalla" panose="02000000000000000000" pitchFamily="2" charset="-78"/>
            <a:cs typeface="Sakkal Majalla" panose="02000000000000000000" pitchFamily="2" charset="-78"/>
          </a:endParaRPr>
        </a:p>
      </dgm:t>
    </dgm:pt>
    <dgm:pt modelId="{DFC4CB62-E941-4E00-B35E-316BC9024851}" type="parTrans" cxnId="{F0CA48A1-5AF1-43B4-9DFF-8B1B173DE00D}">
      <dgm:prSet/>
      <dgm:spPr/>
      <dgm:t>
        <a:bodyPr/>
        <a:lstStyle/>
        <a:p>
          <a:endParaRPr lang="fr-FR" sz="2400">
            <a:latin typeface="Sakkal Majalla" panose="02000000000000000000" pitchFamily="2" charset="-78"/>
            <a:cs typeface="Sakkal Majalla" panose="02000000000000000000" pitchFamily="2" charset="-78"/>
          </a:endParaRPr>
        </a:p>
      </dgm:t>
    </dgm:pt>
    <dgm:pt modelId="{174B0D91-1C2B-4CC4-8A04-CE7D1FC08354}" type="sibTrans" cxnId="{F0CA48A1-5AF1-43B4-9DFF-8B1B173DE00D}">
      <dgm:prSet/>
      <dgm:spPr/>
      <dgm:t>
        <a:bodyPr/>
        <a:lstStyle/>
        <a:p>
          <a:endParaRPr lang="fr-FR" sz="2400">
            <a:latin typeface="Sakkal Majalla" panose="02000000000000000000" pitchFamily="2" charset="-78"/>
            <a:cs typeface="Sakkal Majalla" panose="02000000000000000000" pitchFamily="2" charset="-78"/>
          </a:endParaRPr>
        </a:p>
      </dgm:t>
    </dgm:pt>
    <dgm:pt modelId="{6A12C9BF-84FB-43AE-B353-EC9BD881056D}">
      <dgm:prSet custT="1"/>
      <dgm:spPr/>
      <dgm:t>
        <a:bodyPr/>
        <a:lstStyle/>
        <a:p>
          <a:pPr algn="r" rtl="1"/>
          <a:r>
            <a:rPr lang="ar-DZ" sz="2400" dirty="0" smtClean="0">
              <a:latin typeface="Sakkal Majalla" panose="02000000000000000000" pitchFamily="2" charset="-78"/>
              <a:cs typeface="Sakkal Majalla" panose="02000000000000000000" pitchFamily="2" charset="-78"/>
            </a:rPr>
            <a:t>ابتكار السمعة الابتكارية</a:t>
          </a:r>
          <a:endParaRPr lang="fr-FR" sz="2400" dirty="0">
            <a:latin typeface="Sakkal Majalla" panose="02000000000000000000" pitchFamily="2" charset="-78"/>
            <a:cs typeface="Sakkal Majalla" panose="02000000000000000000" pitchFamily="2" charset="-78"/>
          </a:endParaRPr>
        </a:p>
      </dgm:t>
    </dgm:pt>
    <dgm:pt modelId="{8838CD72-9BAD-4C0F-B590-EADB86ED166F}" type="parTrans" cxnId="{96E8AB1B-1624-46D3-9240-E59DA01FF203}">
      <dgm:prSet/>
      <dgm:spPr/>
      <dgm:t>
        <a:bodyPr/>
        <a:lstStyle/>
        <a:p>
          <a:endParaRPr lang="fr-FR"/>
        </a:p>
      </dgm:t>
    </dgm:pt>
    <dgm:pt modelId="{A8DB6FB8-0CA0-4700-85BB-081101AA5E8B}" type="sibTrans" cxnId="{96E8AB1B-1624-46D3-9240-E59DA01FF203}">
      <dgm:prSet/>
      <dgm:spPr/>
      <dgm:t>
        <a:bodyPr/>
        <a:lstStyle/>
        <a:p>
          <a:endParaRPr lang="fr-FR"/>
        </a:p>
      </dgm:t>
    </dgm:pt>
    <dgm:pt modelId="{DCA3C3EB-F20A-428C-900B-CDA24DA3D13C}" type="pres">
      <dgm:prSet presAssocID="{2A5B2F13-FADA-4E82-85C2-71E32BEC981F}" presName="Name0" presStyleCnt="0">
        <dgm:presLayoutVars>
          <dgm:dir/>
          <dgm:animLvl val="lvl"/>
          <dgm:resizeHandles val="exact"/>
        </dgm:presLayoutVars>
      </dgm:prSet>
      <dgm:spPr/>
    </dgm:pt>
    <dgm:pt modelId="{CD900363-95C5-4C26-ACD2-92E165141AF6}" type="pres">
      <dgm:prSet presAssocID="{4E593951-5A00-45D2-981C-E8DC25203C72}" presName="Name8" presStyleCnt="0"/>
      <dgm:spPr/>
    </dgm:pt>
    <dgm:pt modelId="{422286FD-D3D4-4112-9C0C-46DD97B01E5F}" type="pres">
      <dgm:prSet presAssocID="{4E593951-5A00-45D2-981C-E8DC25203C72}" presName="acctBkgd" presStyleLbl="alignAcc1" presStyleIdx="0" presStyleCnt="4" custScaleX="93000" custLinFactNeighborX="-1856" custLinFactNeighborY="4665"/>
      <dgm:spPr/>
      <dgm:t>
        <a:bodyPr/>
        <a:lstStyle/>
        <a:p>
          <a:endParaRPr lang="fr-FR"/>
        </a:p>
      </dgm:t>
    </dgm:pt>
    <dgm:pt modelId="{2FD67C1C-3B82-4371-A9C8-69F81B46E45B}" type="pres">
      <dgm:prSet presAssocID="{4E593951-5A00-45D2-981C-E8DC25203C72}" presName="acctTx" presStyleLbl="alignAcc1" presStyleIdx="0" presStyleCnt="4">
        <dgm:presLayoutVars>
          <dgm:bulletEnabled val="1"/>
        </dgm:presLayoutVars>
      </dgm:prSet>
      <dgm:spPr/>
      <dgm:t>
        <a:bodyPr/>
        <a:lstStyle/>
        <a:p>
          <a:endParaRPr lang="fr-FR"/>
        </a:p>
      </dgm:t>
    </dgm:pt>
    <dgm:pt modelId="{AE1B8BA1-71EA-4A5E-BE0E-CEE5FAE3376F}" type="pres">
      <dgm:prSet presAssocID="{4E593951-5A00-45D2-981C-E8DC25203C72}" presName="level" presStyleLbl="node1" presStyleIdx="0" presStyleCnt="4" custScaleX="126539" custScaleY="111531">
        <dgm:presLayoutVars>
          <dgm:chMax val="1"/>
          <dgm:bulletEnabled val="1"/>
        </dgm:presLayoutVars>
      </dgm:prSet>
      <dgm:spPr/>
      <dgm:t>
        <a:bodyPr/>
        <a:lstStyle/>
        <a:p>
          <a:endParaRPr lang="fr-FR"/>
        </a:p>
      </dgm:t>
    </dgm:pt>
    <dgm:pt modelId="{78D1850C-72BD-48CA-A27B-92F24F666444}" type="pres">
      <dgm:prSet presAssocID="{4E593951-5A00-45D2-981C-E8DC25203C72}" presName="levelTx" presStyleLbl="revTx" presStyleIdx="0" presStyleCnt="0">
        <dgm:presLayoutVars>
          <dgm:chMax val="1"/>
          <dgm:bulletEnabled val="1"/>
        </dgm:presLayoutVars>
      </dgm:prSet>
      <dgm:spPr/>
      <dgm:t>
        <a:bodyPr/>
        <a:lstStyle/>
        <a:p>
          <a:endParaRPr lang="fr-FR"/>
        </a:p>
      </dgm:t>
    </dgm:pt>
    <dgm:pt modelId="{4FCB9BB5-4798-4243-A65C-D14C39FD8919}" type="pres">
      <dgm:prSet presAssocID="{CA8FE5AE-32EA-4480-BBB0-C7B8B091E315}" presName="Name8" presStyleCnt="0"/>
      <dgm:spPr/>
    </dgm:pt>
    <dgm:pt modelId="{12A6118E-F013-4CB9-9DA6-E306B1B55BF4}" type="pres">
      <dgm:prSet presAssocID="{CA8FE5AE-32EA-4480-BBB0-C7B8B091E315}" presName="acctBkgd" presStyleLbl="alignAcc1" presStyleIdx="1" presStyleCnt="4" custScaleX="93095" custLinFactNeighborX="-3034"/>
      <dgm:spPr/>
      <dgm:t>
        <a:bodyPr/>
        <a:lstStyle/>
        <a:p>
          <a:endParaRPr lang="fr-FR"/>
        </a:p>
      </dgm:t>
    </dgm:pt>
    <dgm:pt modelId="{A724C5C0-1830-4817-A618-FC134973D096}" type="pres">
      <dgm:prSet presAssocID="{CA8FE5AE-32EA-4480-BBB0-C7B8B091E315}" presName="acctTx" presStyleLbl="alignAcc1" presStyleIdx="1" presStyleCnt="4">
        <dgm:presLayoutVars>
          <dgm:bulletEnabled val="1"/>
        </dgm:presLayoutVars>
      </dgm:prSet>
      <dgm:spPr/>
      <dgm:t>
        <a:bodyPr/>
        <a:lstStyle/>
        <a:p>
          <a:endParaRPr lang="fr-FR"/>
        </a:p>
      </dgm:t>
    </dgm:pt>
    <dgm:pt modelId="{B2BAE728-838F-43CF-A04E-3302A6495564}" type="pres">
      <dgm:prSet presAssocID="{CA8FE5AE-32EA-4480-BBB0-C7B8B091E315}" presName="level" presStyleLbl="node1" presStyleIdx="1" presStyleCnt="4" custScaleX="115075">
        <dgm:presLayoutVars>
          <dgm:chMax val="1"/>
          <dgm:bulletEnabled val="1"/>
        </dgm:presLayoutVars>
      </dgm:prSet>
      <dgm:spPr/>
      <dgm:t>
        <a:bodyPr/>
        <a:lstStyle/>
        <a:p>
          <a:endParaRPr lang="fr-FR"/>
        </a:p>
      </dgm:t>
    </dgm:pt>
    <dgm:pt modelId="{4BB45CB3-E8FA-4258-8938-6AF765BC24B4}" type="pres">
      <dgm:prSet presAssocID="{CA8FE5AE-32EA-4480-BBB0-C7B8B091E315}" presName="levelTx" presStyleLbl="revTx" presStyleIdx="0" presStyleCnt="0">
        <dgm:presLayoutVars>
          <dgm:chMax val="1"/>
          <dgm:bulletEnabled val="1"/>
        </dgm:presLayoutVars>
      </dgm:prSet>
      <dgm:spPr/>
      <dgm:t>
        <a:bodyPr/>
        <a:lstStyle/>
        <a:p>
          <a:endParaRPr lang="fr-FR"/>
        </a:p>
      </dgm:t>
    </dgm:pt>
    <dgm:pt modelId="{7A6C709F-3A9D-4C1A-B2F8-ACD66EC83C37}" type="pres">
      <dgm:prSet presAssocID="{C69DFF89-CAE6-45C0-B38F-C54E5522C048}" presName="Name8" presStyleCnt="0"/>
      <dgm:spPr/>
    </dgm:pt>
    <dgm:pt modelId="{E51AF2E7-7575-474B-84E3-C58D28966BF2}" type="pres">
      <dgm:prSet presAssocID="{C69DFF89-CAE6-45C0-B38F-C54E5522C048}" presName="acctBkgd" presStyleLbl="alignAcc1" presStyleIdx="2" presStyleCnt="4" custScaleX="95716" custLinFactNeighborX="-5857"/>
      <dgm:spPr/>
      <dgm:t>
        <a:bodyPr/>
        <a:lstStyle/>
        <a:p>
          <a:endParaRPr lang="fr-FR"/>
        </a:p>
      </dgm:t>
    </dgm:pt>
    <dgm:pt modelId="{7C3E40F7-087D-41B7-9FC6-66764FF20B2E}" type="pres">
      <dgm:prSet presAssocID="{C69DFF89-CAE6-45C0-B38F-C54E5522C048}" presName="acctTx" presStyleLbl="alignAcc1" presStyleIdx="2" presStyleCnt="4">
        <dgm:presLayoutVars>
          <dgm:bulletEnabled val="1"/>
        </dgm:presLayoutVars>
      </dgm:prSet>
      <dgm:spPr/>
      <dgm:t>
        <a:bodyPr/>
        <a:lstStyle/>
        <a:p>
          <a:endParaRPr lang="fr-FR"/>
        </a:p>
      </dgm:t>
    </dgm:pt>
    <dgm:pt modelId="{DBB673AC-8E1E-4F81-B95D-39A643FFA002}" type="pres">
      <dgm:prSet presAssocID="{C69DFF89-CAE6-45C0-B38F-C54E5522C048}" presName="level" presStyleLbl="node1" presStyleIdx="2" presStyleCnt="4" custScaleX="115075">
        <dgm:presLayoutVars>
          <dgm:chMax val="1"/>
          <dgm:bulletEnabled val="1"/>
        </dgm:presLayoutVars>
      </dgm:prSet>
      <dgm:spPr/>
      <dgm:t>
        <a:bodyPr/>
        <a:lstStyle/>
        <a:p>
          <a:endParaRPr lang="fr-FR"/>
        </a:p>
      </dgm:t>
    </dgm:pt>
    <dgm:pt modelId="{60EA17C3-DCCD-498B-9F43-352A58D8D553}" type="pres">
      <dgm:prSet presAssocID="{C69DFF89-CAE6-45C0-B38F-C54E5522C048}" presName="levelTx" presStyleLbl="revTx" presStyleIdx="0" presStyleCnt="0">
        <dgm:presLayoutVars>
          <dgm:chMax val="1"/>
          <dgm:bulletEnabled val="1"/>
        </dgm:presLayoutVars>
      </dgm:prSet>
      <dgm:spPr/>
      <dgm:t>
        <a:bodyPr/>
        <a:lstStyle/>
        <a:p>
          <a:endParaRPr lang="fr-FR"/>
        </a:p>
      </dgm:t>
    </dgm:pt>
    <dgm:pt modelId="{5E2D5E33-60BE-4B4A-9CA3-2EAAB88B5D32}" type="pres">
      <dgm:prSet presAssocID="{36B32A59-FE36-44AA-AF05-75F1783F8FE0}" presName="Name8" presStyleCnt="0"/>
      <dgm:spPr/>
    </dgm:pt>
    <dgm:pt modelId="{AC6438D4-F1CB-4681-8E64-3587FCC7DA22}" type="pres">
      <dgm:prSet presAssocID="{36B32A59-FE36-44AA-AF05-75F1783F8FE0}" presName="acctBkgd" presStyleLbl="alignAcc1" presStyleIdx="3" presStyleCnt="4" custScaleX="127477" custLinFactNeighborX="-24380"/>
      <dgm:spPr/>
      <dgm:t>
        <a:bodyPr/>
        <a:lstStyle/>
        <a:p>
          <a:endParaRPr lang="fr-FR"/>
        </a:p>
      </dgm:t>
    </dgm:pt>
    <dgm:pt modelId="{FEF2F1C7-8F55-46B0-B209-5D5AB8DDD38C}" type="pres">
      <dgm:prSet presAssocID="{36B32A59-FE36-44AA-AF05-75F1783F8FE0}" presName="acctTx" presStyleLbl="alignAcc1" presStyleIdx="3" presStyleCnt="4">
        <dgm:presLayoutVars>
          <dgm:bulletEnabled val="1"/>
        </dgm:presLayoutVars>
      </dgm:prSet>
      <dgm:spPr/>
      <dgm:t>
        <a:bodyPr/>
        <a:lstStyle/>
        <a:p>
          <a:endParaRPr lang="fr-FR"/>
        </a:p>
      </dgm:t>
    </dgm:pt>
    <dgm:pt modelId="{375A15BE-2268-4AA2-80A8-A4A2697BA076}" type="pres">
      <dgm:prSet presAssocID="{36B32A59-FE36-44AA-AF05-75F1783F8FE0}" presName="level" presStyleLbl="node1" presStyleIdx="3" presStyleCnt="4" custScaleX="113746">
        <dgm:presLayoutVars>
          <dgm:chMax val="1"/>
          <dgm:bulletEnabled val="1"/>
        </dgm:presLayoutVars>
      </dgm:prSet>
      <dgm:spPr/>
      <dgm:t>
        <a:bodyPr/>
        <a:lstStyle/>
        <a:p>
          <a:endParaRPr lang="fr-FR"/>
        </a:p>
      </dgm:t>
    </dgm:pt>
    <dgm:pt modelId="{C30CAB38-0DB2-4647-81BE-1515F275CD16}" type="pres">
      <dgm:prSet presAssocID="{36B32A59-FE36-44AA-AF05-75F1783F8FE0}" presName="levelTx" presStyleLbl="revTx" presStyleIdx="0" presStyleCnt="0">
        <dgm:presLayoutVars>
          <dgm:chMax val="1"/>
          <dgm:bulletEnabled val="1"/>
        </dgm:presLayoutVars>
      </dgm:prSet>
      <dgm:spPr/>
      <dgm:t>
        <a:bodyPr/>
        <a:lstStyle/>
        <a:p>
          <a:endParaRPr lang="fr-FR"/>
        </a:p>
      </dgm:t>
    </dgm:pt>
  </dgm:ptLst>
  <dgm:cxnLst>
    <dgm:cxn modelId="{F0CA48A1-5AF1-43B4-9DFF-8B1B173DE00D}" srcId="{4E593951-5A00-45D2-981C-E8DC25203C72}" destId="{B3B4F259-35F3-4844-821A-194470448652}" srcOrd="0" destOrd="0" parTransId="{DFC4CB62-E941-4E00-B35E-316BC9024851}" sibTransId="{174B0D91-1C2B-4CC4-8A04-CE7D1FC08354}"/>
    <dgm:cxn modelId="{E4EC2B8A-48DC-49BB-BC30-FFBAB04C98BE}" srcId="{CA8FE5AE-32EA-4480-BBB0-C7B8B091E315}" destId="{4875E3A8-FAD6-4B04-BB5F-E0259D4D997E}" srcOrd="0" destOrd="0" parTransId="{B36B1032-6DE0-453E-BF69-8FA69BA4954F}" sibTransId="{50813DEA-8BF9-4324-9F40-EC932F6CCA4D}"/>
    <dgm:cxn modelId="{9F80635A-F81D-45FA-8F5E-BD437AD07F4D}" type="presOf" srcId="{36B32A59-FE36-44AA-AF05-75F1783F8FE0}" destId="{C30CAB38-0DB2-4647-81BE-1515F275CD16}" srcOrd="1" destOrd="0" presId="urn:microsoft.com/office/officeart/2005/8/layout/pyramid1"/>
    <dgm:cxn modelId="{F942686A-E1B5-460D-94DE-CBD0BF1F7A94}" type="presOf" srcId="{6A12C9BF-84FB-43AE-B353-EC9BD881056D}" destId="{422286FD-D3D4-4112-9C0C-46DD97B01E5F}" srcOrd="0" destOrd="1" presId="urn:microsoft.com/office/officeart/2005/8/layout/pyramid1"/>
    <dgm:cxn modelId="{3F1BDD35-AF6F-47AA-A22F-2B9BB5840AE8}" srcId="{2A5B2F13-FADA-4E82-85C2-71E32BEC981F}" destId="{CA8FE5AE-32EA-4480-BBB0-C7B8B091E315}" srcOrd="1" destOrd="0" parTransId="{82F6A486-7247-4D12-BCD7-1BF0258C20AA}" sibTransId="{6BF7FDEB-3869-4614-B828-C2F5F5959D80}"/>
    <dgm:cxn modelId="{18F7E52F-4BC6-4BDC-9951-A9A2B259987F}" type="presOf" srcId="{8AADC089-AC37-4D98-9B15-49CC19530392}" destId="{FEF2F1C7-8F55-46B0-B209-5D5AB8DDD38C}" srcOrd="1" destOrd="0" presId="urn:microsoft.com/office/officeart/2005/8/layout/pyramid1"/>
    <dgm:cxn modelId="{8418CCF0-E87A-4024-BC11-38BB5229A135}" type="presOf" srcId="{B3B4F259-35F3-4844-821A-194470448652}" destId="{2FD67C1C-3B82-4371-A9C8-69F81B46E45B}" srcOrd="1" destOrd="0" presId="urn:microsoft.com/office/officeart/2005/8/layout/pyramid1"/>
    <dgm:cxn modelId="{96E8AB1B-1624-46D3-9240-E59DA01FF203}" srcId="{4E593951-5A00-45D2-981C-E8DC25203C72}" destId="{6A12C9BF-84FB-43AE-B353-EC9BD881056D}" srcOrd="1" destOrd="0" parTransId="{8838CD72-9BAD-4C0F-B590-EADB86ED166F}" sibTransId="{A8DB6FB8-0CA0-4700-85BB-081101AA5E8B}"/>
    <dgm:cxn modelId="{18427710-535B-4F24-AE4A-B997FB9BCD5D}" type="presOf" srcId="{36B32A59-FE36-44AA-AF05-75F1783F8FE0}" destId="{375A15BE-2268-4AA2-80A8-A4A2697BA076}" srcOrd="0" destOrd="0" presId="urn:microsoft.com/office/officeart/2005/8/layout/pyramid1"/>
    <dgm:cxn modelId="{7233344D-2CBC-4026-A71D-A7F1D9FFBFAD}" srcId="{2A5B2F13-FADA-4E82-85C2-71E32BEC981F}" destId="{C69DFF89-CAE6-45C0-B38F-C54E5522C048}" srcOrd="2" destOrd="0" parTransId="{2D855053-3649-407A-913B-2D232DE0BB05}" sibTransId="{F49C1CCC-E2F6-4486-8C13-CE53BAD6DA49}"/>
    <dgm:cxn modelId="{57492B83-B87C-4AA0-A59A-6A90F644E90B}" type="presOf" srcId="{4875E3A8-FAD6-4B04-BB5F-E0259D4D997E}" destId="{A724C5C0-1830-4817-A618-FC134973D096}" srcOrd="1" destOrd="0" presId="urn:microsoft.com/office/officeart/2005/8/layout/pyramid1"/>
    <dgm:cxn modelId="{2958FA68-56F3-4A5E-913E-7D23009EFE7B}" srcId="{C69DFF89-CAE6-45C0-B38F-C54E5522C048}" destId="{418D8AA3-BD30-4355-8D24-84947438B797}" srcOrd="0" destOrd="0" parTransId="{AE59CDE2-AE5B-4332-9F7E-47F290D0999B}" sibTransId="{7FE08466-70F5-47AA-AD53-4F7C6406E096}"/>
    <dgm:cxn modelId="{64FD53DE-5C33-42EE-A183-FC1D9CF40246}" srcId="{2A5B2F13-FADA-4E82-85C2-71E32BEC981F}" destId="{36B32A59-FE36-44AA-AF05-75F1783F8FE0}" srcOrd="3" destOrd="0" parTransId="{4AF13F68-C947-4EC3-90D0-6852A02B27F0}" sibTransId="{6E447A7A-FEE6-4843-B2CD-779A67217382}"/>
    <dgm:cxn modelId="{20182A9A-0FA0-4DC2-AF6C-57E86C7C41BE}" srcId="{CA8FE5AE-32EA-4480-BBB0-C7B8B091E315}" destId="{7C854126-AB78-426F-8DF4-E80A70E7296F}" srcOrd="1" destOrd="0" parTransId="{37DB2E47-EC60-4E80-9538-49A6CF0A2E3D}" sibTransId="{82FAC6D1-1F7E-4860-BCA6-AA455ADB78E2}"/>
    <dgm:cxn modelId="{49D4779A-C8F9-4087-82FE-A120474F01C6}" srcId="{C69DFF89-CAE6-45C0-B38F-C54E5522C048}" destId="{2770AA8F-7FCE-42B1-8EA3-F4965990E7EC}" srcOrd="1" destOrd="0" parTransId="{1C018E74-887C-4667-B0F8-854328AF97E5}" sibTransId="{A3744A11-3B4E-4B8F-B894-9030526BE91D}"/>
    <dgm:cxn modelId="{E0276151-BF85-43E1-A39E-4E0112A078F0}" type="presOf" srcId="{4875E3A8-FAD6-4B04-BB5F-E0259D4D997E}" destId="{12A6118E-F013-4CB9-9DA6-E306B1B55BF4}" srcOrd="0" destOrd="0" presId="urn:microsoft.com/office/officeart/2005/8/layout/pyramid1"/>
    <dgm:cxn modelId="{DDD218D4-667B-4044-B063-C2455DF93C21}" type="presOf" srcId="{418D8AA3-BD30-4355-8D24-84947438B797}" destId="{E51AF2E7-7575-474B-84E3-C58D28966BF2}" srcOrd="0" destOrd="0" presId="urn:microsoft.com/office/officeart/2005/8/layout/pyramid1"/>
    <dgm:cxn modelId="{0DFCB450-51F9-4749-809E-152A858A71F6}" type="presOf" srcId="{C69DFF89-CAE6-45C0-B38F-C54E5522C048}" destId="{60EA17C3-DCCD-498B-9F43-352A58D8D553}" srcOrd="1" destOrd="0" presId="urn:microsoft.com/office/officeart/2005/8/layout/pyramid1"/>
    <dgm:cxn modelId="{E81DCE95-4305-4EB4-9D5D-82048C1C1ED9}" type="presOf" srcId="{B3B4F259-35F3-4844-821A-194470448652}" destId="{422286FD-D3D4-4112-9C0C-46DD97B01E5F}" srcOrd="0" destOrd="0" presId="urn:microsoft.com/office/officeart/2005/8/layout/pyramid1"/>
    <dgm:cxn modelId="{EEDD5EC1-B1C1-46D5-B929-7BEE7EFDD2D3}" srcId="{2A5B2F13-FADA-4E82-85C2-71E32BEC981F}" destId="{4E593951-5A00-45D2-981C-E8DC25203C72}" srcOrd="0" destOrd="0" parTransId="{D42C4E06-C89E-408B-A545-42559796994A}" sibTransId="{0DAA3655-16C8-4CFA-AA7E-35032CCA1F59}"/>
    <dgm:cxn modelId="{D87C933B-9542-4C45-9B39-48498D444368}" type="presOf" srcId="{2770AA8F-7FCE-42B1-8EA3-F4965990E7EC}" destId="{7C3E40F7-087D-41B7-9FC6-66764FF20B2E}" srcOrd="1" destOrd="1" presId="urn:microsoft.com/office/officeart/2005/8/layout/pyramid1"/>
    <dgm:cxn modelId="{276B5DD5-DF61-45C7-A141-FC4545437899}" type="presOf" srcId="{CA8FE5AE-32EA-4480-BBB0-C7B8B091E315}" destId="{4BB45CB3-E8FA-4258-8938-6AF765BC24B4}" srcOrd="1" destOrd="0" presId="urn:microsoft.com/office/officeart/2005/8/layout/pyramid1"/>
    <dgm:cxn modelId="{121D3C7C-6437-43ED-9582-6F2AFDB30EB4}" type="presOf" srcId="{2A5B2F13-FADA-4E82-85C2-71E32BEC981F}" destId="{DCA3C3EB-F20A-428C-900B-CDA24DA3D13C}" srcOrd="0" destOrd="0" presId="urn:microsoft.com/office/officeart/2005/8/layout/pyramid1"/>
    <dgm:cxn modelId="{21F7D0B5-F1FB-4DE6-B79A-5311A765A6B7}" srcId="{36B32A59-FE36-44AA-AF05-75F1783F8FE0}" destId="{8AADC089-AC37-4D98-9B15-49CC19530392}" srcOrd="0" destOrd="0" parTransId="{F69E8E26-D939-4D52-8C01-6CE4AD51D58A}" sibTransId="{A576EAFE-723C-4552-AF8E-2BAE6D295A23}"/>
    <dgm:cxn modelId="{9E54D3B6-6B32-4C98-AA25-E8A6F7BE31B6}" type="presOf" srcId="{2770AA8F-7FCE-42B1-8EA3-F4965990E7EC}" destId="{E51AF2E7-7575-474B-84E3-C58D28966BF2}" srcOrd="0" destOrd="1" presId="urn:microsoft.com/office/officeart/2005/8/layout/pyramid1"/>
    <dgm:cxn modelId="{348BA229-0407-4023-BDAF-92D01FAB4109}" type="presOf" srcId="{7C854126-AB78-426F-8DF4-E80A70E7296F}" destId="{12A6118E-F013-4CB9-9DA6-E306B1B55BF4}" srcOrd="0" destOrd="1" presId="urn:microsoft.com/office/officeart/2005/8/layout/pyramid1"/>
    <dgm:cxn modelId="{2309677F-AEB7-4396-9D38-8B3BC501BAA5}" type="presOf" srcId="{C69DFF89-CAE6-45C0-B38F-C54E5522C048}" destId="{DBB673AC-8E1E-4F81-B95D-39A643FFA002}" srcOrd="0" destOrd="0" presId="urn:microsoft.com/office/officeart/2005/8/layout/pyramid1"/>
    <dgm:cxn modelId="{6F02F07D-73C6-499F-868B-8580B87112E0}" type="presOf" srcId="{7C854126-AB78-426F-8DF4-E80A70E7296F}" destId="{A724C5C0-1830-4817-A618-FC134973D096}" srcOrd="1" destOrd="1" presId="urn:microsoft.com/office/officeart/2005/8/layout/pyramid1"/>
    <dgm:cxn modelId="{F136331F-D4FA-4A9C-9C00-E0E30A568F2E}" type="presOf" srcId="{8AADC089-AC37-4D98-9B15-49CC19530392}" destId="{AC6438D4-F1CB-4681-8E64-3587FCC7DA22}" srcOrd="0" destOrd="0" presId="urn:microsoft.com/office/officeart/2005/8/layout/pyramid1"/>
    <dgm:cxn modelId="{22042367-F1D3-417B-9EE8-84C9A7B8349D}" type="presOf" srcId="{4E593951-5A00-45D2-981C-E8DC25203C72}" destId="{AE1B8BA1-71EA-4A5E-BE0E-CEE5FAE3376F}" srcOrd="0" destOrd="0" presId="urn:microsoft.com/office/officeart/2005/8/layout/pyramid1"/>
    <dgm:cxn modelId="{D8A19269-88A3-43BA-A1BD-E3C4E56BC8B4}" type="presOf" srcId="{CA8FE5AE-32EA-4480-BBB0-C7B8B091E315}" destId="{B2BAE728-838F-43CF-A04E-3302A6495564}" srcOrd="0" destOrd="0" presId="urn:microsoft.com/office/officeart/2005/8/layout/pyramid1"/>
    <dgm:cxn modelId="{2BF66D63-9A24-411D-ABD0-2AA40196E046}" type="presOf" srcId="{418D8AA3-BD30-4355-8D24-84947438B797}" destId="{7C3E40F7-087D-41B7-9FC6-66764FF20B2E}" srcOrd="1" destOrd="0" presId="urn:microsoft.com/office/officeart/2005/8/layout/pyramid1"/>
    <dgm:cxn modelId="{74911C98-EA24-44AA-8005-162609AF7E1B}" type="presOf" srcId="{4E593951-5A00-45D2-981C-E8DC25203C72}" destId="{78D1850C-72BD-48CA-A27B-92F24F666444}" srcOrd="1" destOrd="0" presId="urn:microsoft.com/office/officeart/2005/8/layout/pyramid1"/>
    <dgm:cxn modelId="{C134886B-DD07-4551-B096-9A5EABF02669}" type="presOf" srcId="{6A12C9BF-84FB-43AE-B353-EC9BD881056D}" destId="{2FD67C1C-3B82-4371-A9C8-69F81B46E45B}" srcOrd="1" destOrd="1" presId="urn:microsoft.com/office/officeart/2005/8/layout/pyramid1"/>
    <dgm:cxn modelId="{D2D44E88-DF3B-4BD8-A341-882E9A71EF4A}" type="presParOf" srcId="{DCA3C3EB-F20A-428C-900B-CDA24DA3D13C}" destId="{CD900363-95C5-4C26-ACD2-92E165141AF6}" srcOrd="0" destOrd="0" presId="urn:microsoft.com/office/officeart/2005/8/layout/pyramid1"/>
    <dgm:cxn modelId="{272CBB8C-E7D5-4EAD-8EAE-CCA05000EC22}" type="presParOf" srcId="{CD900363-95C5-4C26-ACD2-92E165141AF6}" destId="{422286FD-D3D4-4112-9C0C-46DD97B01E5F}" srcOrd="0" destOrd="0" presId="urn:microsoft.com/office/officeart/2005/8/layout/pyramid1"/>
    <dgm:cxn modelId="{FE9598E5-B438-4DFB-A41B-81F6265E903C}" type="presParOf" srcId="{CD900363-95C5-4C26-ACD2-92E165141AF6}" destId="{2FD67C1C-3B82-4371-A9C8-69F81B46E45B}" srcOrd="1" destOrd="0" presId="urn:microsoft.com/office/officeart/2005/8/layout/pyramid1"/>
    <dgm:cxn modelId="{645F01D9-F092-4A7D-AF2B-5273ABAAF393}" type="presParOf" srcId="{CD900363-95C5-4C26-ACD2-92E165141AF6}" destId="{AE1B8BA1-71EA-4A5E-BE0E-CEE5FAE3376F}" srcOrd="2" destOrd="0" presId="urn:microsoft.com/office/officeart/2005/8/layout/pyramid1"/>
    <dgm:cxn modelId="{93485E8F-71BD-4F62-8936-130AE46906DA}" type="presParOf" srcId="{CD900363-95C5-4C26-ACD2-92E165141AF6}" destId="{78D1850C-72BD-48CA-A27B-92F24F666444}" srcOrd="3" destOrd="0" presId="urn:microsoft.com/office/officeart/2005/8/layout/pyramid1"/>
    <dgm:cxn modelId="{AC074799-C96D-4114-AF70-212FE65AE31B}" type="presParOf" srcId="{DCA3C3EB-F20A-428C-900B-CDA24DA3D13C}" destId="{4FCB9BB5-4798-4243-A65C-D14C39FD8919}" srcOrd="1" destOrd="0" presId="urn:microsoft.com/office/officeart/2005/8/layout/pyramid1"/>
    <dgm:cxn modelId="{F31DFAA6-0BBF-4024-974A-F426787A0E67}" type="presParOf" srcId="{4FCB9BB5-4798-4243-A65C-D14C39FD8919}" destId="{12A6118E-F013-4CB9-9DA6-E306B1B55BF4}" srcOrd="0" destOrd="0" presId="urn:microsoft.com/office/officeart/2005/8/layout/pyramid1"/>
    <dgm:cxn modelId="{D343777A-45FA-4347-A65A-DC53E050A6E1}" type="presParOf" srcId="{4FCB9BB5-4798-4243-A65C-D14C39FD8919}" destId="{A724C5C0-1830-4817-A618-FC134973D096}" srcOrd="1" destOrd="0" presId="urn:microsoft.com/office/officeart/2005/8/layout/pyramid1"/>
    <dgm:cxn modelId="{D263CEDB-5193-45EF-937E-5776736120F6}" type="presParOf" srcId="{4FCB9BB5-4798-4243-A65C-D14C39FD8919}" destId="{B2BAE728-838F-43CF-A04E-3302A6495564}" srcOrd="2" destOrd="0" presId="urn:microsoft.com/office/officeart/2005/8/layout/pyramid1"/>
    <dgm:cxn modelId="{24E7909D-2106-4102-9857-B5AE0BB4850A}" type="presParOf" srcId="{4FCB9BB5-4798-4243-A65C-D14C39FD8919}" destId="{4BB45CB3-E8FA-4258-8938-6AF765BC24B4}" srcOrd="3" destOrd="0" presId="urn:microsoft.com/office/officeart/2005/8/layout/pyramid1"/>
    <dgm:cxn modelId="{D8437167-FCEF-4253-B612-07E71308977C}" type="presParOf" srcId="{DCA3C3EB-F20A-428C-900B-CDA24DA3D13C}" destId="{7A6C709F-3A9D-4C1A-B2F8-ACD66EC83C37}" srcOrd="2" destOrd="0" presId="urn:microsoft.com/office/officeart/2005/8/layout/pyramid1"/>
    <dgm:cxn modelId="{C695D579-2E5A-417C-902B-3AD24B9CE092}" type="presParOf" srcId="{7A6C709F-3A9D-4C1A-B2F8-ACD66EC83C37}" destId="{E51AF2E7-7575-474B-84E3-C58D28966BF2}" srcOrd="0" destOrd="0" presId="urn:microsoft.com/office/officeart/2005/8/layout/pyramid1"/>
    <dgm:cxn modelId="{EDCFA3EA-6C33-48CD-92EF-9664ACA16B67}" type="presParOf" srcId="{7A6C709F-3A9D-4C1A-B2F8-ACD66EC83C37}" destId="{7C3E40F7-087D-41B7-9FC6-66764FF20B2E}" srcOrd="1" destOrd="0" presId="urn:microsoft.com/office/officeart/2005/8/layout/pyramid1"/>
    <dgm:cxn modelId="{CD8AD124-CEFD-40B7-AE18-9C2F9185EBF0}" type="presParOf" srcId="{7A6C709F-3A9D-4C1A-B2F8-ACD66EC83C37}" destId="{DBB673AC-8E1E-4F81-B95D-39A643FFA002}" srcOrd="2" destOrd="0" presId="urn:microsoft.com/office/officeart/2005/8/layout/pyramid1"/>
    <dgm:cxn modelId="{A2055245-BDA0-41A5-AE53-8542D2F738DB}" type="presParOf" srcId="{7A6C709F-3A9D-4C1A-B2F8-ACD66EC83C37}" destId="{60EA17C3-DCCD-498B-9F43-352A58D8D553}" srcOrd="3" destOrd="0" presId="urn:microsoft.com/office/officeart/2005/8/layout/pyramid1"/>
    <dgm:cxn modelId="{A84DA93B-1BB9-448A-92C4-0275B87E021F}" type="presParOf" srcId="{DCA3C3EB-F20A-428C-900B-CDA24DA3D13C}" destId="{5E2D5E33-60BE-4B4A-9CA3-2EAAB88B5D32}" srcOrd="3" destOrd="0" presId="urn:microsoft.com/office/officeart/2005/8/layout/pyramid1"/>
    <dgm:cxn modelId="{7C21DA6C-D7EF-472A-9A92-E688E19714D6}" type="presParOf" srcId="{5E2D5E33-60BE-4B4A-9CA3-2EAAB88B5D32}" destId="{AC6438D4-F1CB-4681-8E64-3587FCC7DA22}" srcOrd="0" destOrd="0" presId="urn:microsoft.com/office/officeart/2005/8/layout/pyramid1"/>
    <dgm:cxn modelId="{74A6E09C-4583-44E1-B5AA-4EF6D9F37D5E}" type="presParOf" srcId="{5E2D5E33-60BE-4B4A-9CA3-2EAAB88B5D32}" destId="{FEF2F1C7-8F55-46B0-B209-5D5AB8DDD38C}" srcOrd="1" destOrd="0" presId="urn:microsoft.com/office/officeart/2005/8/layout/pyramid1"/>
    <dgm:cxn modelId="{8BE30BA4-58DF-4187-B5C0-C69E9957F958}" type="presParOf" srcId="{5E2D5E33-60BE-4B4A-9CA3-2EAAB88B5D32}" destId="{375A15BE-2268-4AA2-80A8-A4A2697BA076}" srcOrd="2" destOrd="0" presId="urn:microsoft.com/office/officeart/2005/8/layout/pyramid1"/>
    <dgm:cxn modelId="{A03432A4-43ED-4097-8334-14CB493A4871}" type="presParOf" srcId="{5E2D5E33-60BE-4B4A-9CA3-2EAAB88B5D32}" destId="{C30CAB38-0DB2-4647-81BE-1515F275CD16}" srcOrd="3"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4BB172-50AC-40EE-A8F4-344BA118AA47}" type="doc">
      <dgm:prSet loTypeId="urn:microsoft.com/office/officeart/2005/8/layout/pyramid2" loCatId="pyramid" qsTypeId="urn:microsoft.com/office/officeart/2005/8/quickstyle/3d5" qsCatId="3D" csTypeId="urn:microsoft.com/office/officeart/2005/8/colors/accent1_2" csCatId="accent1" phldr="1"/>
      <dgm:spPr/>
    </dgm:pt>
    <dgm:pt modelId="{3529840E-6B05-4975-A596-B216A93CD04C}">
      <dgm:prSet phldrT="[Texte]" custT="1"/>
      <dgm:spPr/>
      <dgm:t>
        <a:bodyPr/>
        <a:lstStyle/>
        <a:p>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ادارة رصيد </a:t>
          </a:r>
          <a:r>
            <a:rPr lang="ar-DZ" sz="24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C0558436-C7BB-462C-A317-A6D7AF8BFEFE}" type="parTrans" cxnId="{2F41F90E-07BF-46EC-9550-3CC2F0A7BA35}">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33FA303-0207-45C3-AA50-03D139010DB4}" type="sibTrans" cxnId="{2F41F90E-07BF-46EC-9550-3CC2F0A7BA35}">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830BC348-9EDC-4CDF-8818-7519C3B56E0B}">
      <dgm:prSet phldrT="[Texte]" custT="1"/>
      <dgm:spPr/>
      <dgm:t>
        <a:bodyPr/>
        <a:lstStyle/>
        <a:p>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قياس وتقييم </a:t>
          </a:r>
          <a:r>
            <a:rPr lang="ar-DZ" sz="24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218DBB02-B6D1-4785-8951-40D23853DAF8}" type="parTrans" cxnId="{CA5304AD-4F73-45E8-B265-C30A27175314}">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0FB33B3-8665-4FE1-810C-74A0781D41CE}" type="sibTrans" cxnId="{CA5304AD-4F73-45E8-B265-C30A27175314}">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A976E86D-AACD-4C77-9F26-91E4D9746795}">
      <dgm:prSet custT="1"/>
      <dgm:spPr/>
      <dgm:t>
        <a:bodyPr/>
        <a:lstStyle/>
        <a:p>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E2B72240-2626-411A-A68C-03E74AB528E8}" type="parTrans" cxnId="{EE3AC00B-5B56-4330-8595-A480B239DA77}">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2CEA151-1067-418B-BFE6-C8857C4E58E3}" type="sibTrans" cxnId="{EE3AC00B-5B56-4330-8595-A480B239DA77}">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2A7696B-26DF-41B8-9E95-B01992D600D0}">
      <dgm:prSet custT="1"/>
      <dgm:spPr/>
      <dgm:t>
        <a:bodyPr/>
        <a:lstStyle/>
        <a:p>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نموذج </a:t>
          </a:r>
          <a:r>
            <a:rPr lang="ar-DZ" sz="24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59BBE07A-DA46-4574-91B9-EC20F4622D0A}" type="parTrans" cxnId="{662661DB-5B11-4E47-8888-629241EF681F}">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805F53FE-9617-400D-A901-66C1FC4438E8}" type="sibTrans" cxnId="{662661DB-5B11-4E47-8888-629241EF681F}">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970A5BB3-0BA7-420E-9681-9E419CB3CAD7}">
      <dgm:prSet custT="1"/>
      <dgm:spPr/>
      <dgm:t>
        <a:bodyPr/>
        <a:lstStyle/>
        <a:p>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تحديد هيكلة </a:t>
          </a:r>
          <a:r>
            <a:rPr lang="ar-DZ" sz="24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2641BEDE-08F8-42FE-8E11-9AB794482DE5}" type="parTrans" cxnId="{6B4AABC9-B000-4AE1-9EAC-3AF681BC0969}">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34BC535-ED68-4E93-8B41-6303D8537A33}" type="sibTrans" cxnId="{6B4AABC9-B000-4AE1-9EAC-3AF681BC0969}">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CE734759-B74B-49F4-B67B-D035997C67AA}">
      <dgm:prSet custT="1"/>
      <dgm:spPr/>
      <dgm:t>
        <a:bodyPr/>
        <a:lstStyle/>
        <a:p>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وعي </a:t>
          </a:r>
          <a:r>
            <a:rPr lang="ar-DZ" sz="24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EBF1EE8B-89D2-48AE-AFE4-283E6E070E62}" type="parTrans" cxnId="{E3AF8F35-6F62-45D4-8D98-0FDF6C4D5EB1}">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8FC02325-B304-42DC-8A74-06288752C299}" type="sibTrans" cxnId="{E3AF8F35-6F62-45D4-8D98-0FDF6C4D5EB1}">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B5CC0960-2643-426A-AB4B-51EEAD1E9937}">
      <dgm:prSet phldrT="[Texte]" custT="1"/>
      <dgm:spPr/>
      <dgm:t>
        <a:bodyPr/>
        <a:lstStyle/>
        <a:p>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ادارة تدفق </a:t>
          </a:r>
          <a:r>
            <a:rPr lang="ar-DZ" sz="24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63CB752E-7AE1-4B7A-B332-51183EA0391F}" type="sibTrans" cxnId="{D5FEF372-2A22-4A16-BE4B-4088664CCB8C}">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5CDA60F-778B-4788-AEE5-560878D35E8C}" type="parTrans" cxnId="{D5FEF372-2A22-4A16-BE4B-4088664CCB8C}">
      <dgm:prSet/>
      <dgm:spPr/>
      <dgm:t>
        <a:bodyPr/>
        <a:lstStyle/>
        <a:p>
          <a:endParaRPr lang="fr-FR"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6417550-C3BB-486B-8532-C11C2BE0569A}" type="pres">
      <dgm:prSet presAssocID="{AE4BB172-50AC-40EE-A8F4-344BA118AA47}" presName="compositeShape" presStyleCnt="0">
        <dgm:presLayoutVars>
          <dgm:dir/>
          <dgm:resizeHandles/>
        </dgm:presLayoutVars>
      </dgm:prSet>
      <dgm:spPr/>
    </dgm:pt>
    <dgm:pt modelId="{22C62BB5-8E23-42A8-8392-EDC3C3654134}" type="pres">
      <dgm:prSet presAssocID="{AE4BB172-50AC-40EE-A8F4-344BA118AA47}" presName="pyramid" presStyleLbl="node1" presStyleIdx="0" presStyleCnt="1"/>
      <dgm:spPr/>
    </dgm:pt>
    <dgm:pt modelId="{11BAC76B-8983-4007-BE0D-C2874915140F}" type="pres">
      <dgm:prSet presAssocID="{AE4BB172-50AC-40EE-A8F4-344BA118AA47}" presName="theList" presStyleCnt="0"/>
      <dgm:spPr/>
    </dgm:pt>
    <dgm:pt modelId="{4BDB68DC-BF45-4A94-A187-5F56EFC24813}" type="pres">
      <dgm:prSet presAssocID="{B5CC0960-2643-426A-AB4B-51EEAD1E9937}" presName="aNode" presStyleLbl="fgAcc1" presStyleIdx="0" presStyleCnt="7">
        <dgm:presLayoutVars>
          <dgm:bulletEnabled val="1"/>
        </dgm:presLayoutVars>
      </dgm:prSet>
      <dgm:spPr/>
      <dgm:t>
        <a:bodyPr/>
        <a:lstStyle/>
        <a:p>
          <a:endParaRPr lang="fr-FR"/>
        </a:p>
      </dgm:t>
    </dgm:pt>
    <dgm:pt modelId="{CDDB3DE1-C65B-4FF7-8807-2541D6CB992E}" type="pres">
      <dgm:prSet presAssocID="{B5CC0960-2643-426A-AB4B-51EEAD1E9937}" presName="aSpace" presStyleCnt="0"/>
      <dgm:spPr/>
    </dgm:pt>
    <dgm:pt modelId="{FAA026F7-6D6A-43DB-BE0D-BEA9ED2F59B5}" type="pres">
      <dgm:prSet presAssocID="{3529840E-6B05-4975-A596-B216A93CD04C}" presName="aNode" presStyleLbl="fgAcc1" presStyleIdx="1" presStyleCnt="7">
        <dgm:presLayoutVars>
          <dgm:bulletEnabled val="1"/>
        </dgm:presLayoutVars>
      </dgm:prSet>
      <dgm:spPr/>
      <dgm:t>
        <a:bodyPr/>
        <a:lstStyle/>
        <a:p>
          <a:endParaRPr lang="fr-FR"/>
        </a:p>
      </dgm:t>
    </dgm:pt>
    <dgm:pt modelId="{516DECB1-0C92-4EA8-BE6E-39FF4943BA14}" type="pres">
      <dgm:prSet presAssocID="{3529840E-6B05-4975-A596-B216A93CD04C}" presName="aSpace" presStyleCnt="0"/>
      <dgm:spPr/>
    </dgm:pt>
    <dgm:pt modelId="{EE7BB897-E0AE-4815-A2BA-C0473283E4CA}" type="pres">
      <dgm:prSet presAssocID="{830BC348-9EDC-4CDF-8818-7519C3B56E0B}" presName="aNode" presStyleLbl="fgAcc1" presStyleIdx="2" presStyleCnt="7">
        <dgm:presLayoutVars>
          <dgm:bulletEnabled val="1"/>
        </dgm:presLayoutVars>
      </dgm:prSet>
      <dgm:spPr/>
      <dgm:t>
        <a:bodyPr/>
        <a:lstStyle/>
        <a:p>
          <a:endParaRPr lang="fr-FR"/>
        </a:p>
      </dgm:t>
    </dgm:pt>
    <dgm:pt modelId="{F7AF6B06-D11F-4497-A04A-230A71BBF1D3}" type="pres">
      <dgm:prSet presAssocID="{830BC348-9EDC-4CDF-8818-7519C3B56E0B}" presName="aSpace" presStyleCnt="0"/>
      <dgm:spPr/>
    </dgm:pt>
    <dgm:pt modelId="{6F39580C-3DDB-4783-8EC3-94DCC9F84082}" type="pres">
      <dgm:prSet presAssocID="{A976E86D-AACD-4C77-9F26-91E4D9746795}" presName="aNode" presStyleLbl="fgAcc1" presStyleIdx="3" presStyleCnt="7">
        <dgm:presLayoutVars>
          <dgm:bulletEnabled val="1"/>
        </dgm:presLayoutVars>
      </dgm:prSet>
      <dgm:spPr/>
      <dgm:t>
        <a:bodyPr/>
        <a:lstStyle/>
        <a:p>
          <a:endParaRPr lang="fr-FR"/>
        </a:p>
      </dgm:t>
    </dgm:pt>
    <dgm:pt modelId="{7EFD4595-DC1F-45B6-9A6E-159B6CBC7261}" type="pres">
      <dgm:prSet presAssocID="{A976E86D-AACD-4C77-9F26-91E4D9746795}" presName="aSpace" presStyleCnt="0"/>
      <dgm:spPr/>
    </dgm:pt>
    <dgm:pt modelId="{E47497BB-3C20-4100-9A9C-00DEF20E9967}" type="pres">
      <dgm:prSet presAssocID="{72A7696B-26DF-41B8-9E95-B01992D600D0}" presName="aNode" presStyleLbl="fgAcc1" presStyleIdx="4" presStyleCnt="7">
        <dgm:presLayoutVars>
          <dgm:bulletEnabled val="1"/>
        </dgm:presLayoutVars>
      </dgm:prSet>
      <dgm:spPr/>
      <dgm:t>
        <a:bodyPr/>
        <a:lstStyle/>
        <a:p>
          <a:endParaRPr lang="fr-FR"/>
        </a:p>
      </dgm:t>
    </dgm:pt>
    <dgm:pt modelId="{60E5EC9A-6569-45F9-9229-661732B901FA}" type="pres">
      <dgm:prSet presAssocID="{72A7696B-26DF-41B8-9E95-B01992D600D0}" presName="aSpace" presStyleCnt="0"/>
      <dgm:spPr/>
    </dgm:pt>
    <dgm:pt modelId="{4486EF22-BF69-452E-B316-36C84D8895A1}" type="pres">
      <dgm:prSet presAssocID="{970A5BB3-0BA7-420E-9681-9E419CB3CAD7}" presName="aNode" presStyleLbl="fgAcc1" presStyleIdx="5" presStyleCnt="7">
        <dgm:presLayoutVars>
          <dgm:bulletEnabled val="1"/>
        </dgm:presLayoutVars>
      </dgm:prSet>
      <dgm:spPr/>
      <dgm:t>
        <a:bodyPr/>
        <a:lstStyle/>
        <a:p>
          <a:endParaRPr lang="fr-FR"/>
        </a:p>
      </dgm:t>
    </dgm:pt>
    <dgm:pt modelId="{5FC8A7E9-522F-424F-8D62-4F8E8F733BF3}" type="pres">
      <dgm:prSet presAssocID="{970A5BB3-0BA7-420E-9681-9E419CB3CAD7}" presName="aSpace" presStyleCnt="0"/>
      <dgm:spPr/>
    </dgm:pt>
    <dgm:pt modelId="{012124E8-0C05-4310-B2BF-1311ADFFECC7}" type="pres">
      <dgm:prSet presAssocID="{CE734759-B74B-49F4-B67B-D035997C67AA}" presName="aNode" presStyleLbl="fgAcc1" presStyleIdx="6" presStyleCnt="7">
        <dgm:presLayoutVars>
          <dgm:bulletEnabled val="1"/>
        </dgm:presLayoutVars>
      </dgm:prSet>
      <dgm:spPr/>
      <dgm:t>
        <a:bodyPr/>
        <a:lstStyle/>
        <a:p>
          <a:endParaRPr lang="fr-FR"/>
        </a:p>
      </dgm:t>
    </dgm:pt>
    <dgm:pt modelId="{DA29FA5E-11E3-4B61-B926-55297BC7386B}" type="pres">
      <dgm:prSet presAssocID="{CE734759-B74B-49F4-B67B-D035997C67AA}" presName="aSpace" presStyleCnt="0"/>
      <dgm:spPr/>
    </dgm:pt>
  </dgm:ptLst>
  <dgm:cxnLst>
    <dgm:cxn modelId="{21E53457-45DA-4A22-8DC8-7595E40637F3}" type="presOf" srcId="{CE734759-B74B-49F4-B67B-D035997C67AA}" destId="{012124E8-0C05-4310-B2BF-1311ADFFECC7}" srcOrd="0" destOrd="0" presId="urn:microsoft.com/office/officeart/2005/8/layout/pyramid2"/>
    <dgm:cxn modelId="{A0EBA473-EE15-443D-9F4F-BDDE92488795}" type="presOf" srcId="{A976E86D-AACD-4C77-9F26-91E4D9746795}" destId="{6F39580C-3DDB-4783-8EC3-94DCC9F84082}" srcOrd="0" destOrd="0" presId="urn:microsoft.com/office/officeart/2005/8/layout/pyramid2"/>
    <dgm:cxn modelId="{EE3AC00B-5B56-4330-8595-A480B239DA77}" srcId="{AE4BB172-50AC-40EE-A8F4-344BA118AA47}" destId="{A976E86D-AACD-4C77-9F26-91E4D9746795}" srcOrd="3" destOrd="0" parTransId="{E2B72240-2626-411A-A68C-03E74AB528E8}" sibTransId="{02CEA151-1067-418B-BFE6-C8857C4E58E3}"/>
    <dgm:cxn modelId="{CA5304AD-4F73-45E8-B265-C30A27175314}" srcId="{AE4BB172-50AC-40EE-A8F4-344BA118AA47}" destId="{830BC348-9EDC-4CDF-8818-7519C3B56E0B}" srcOrd="2" destOrd="0" parTransId="{218DBB02-B6D1-4785-8951-40D23853DAF8}" sibTransId="{50FB33B3-8665-4FE1-810C-74A0781D41CE}"/>
    <dgm:cxn modelId="{662661DB-5B11-4E47-8888-629241EF681F}" srcId="{AE4BB172-50AC-40EE-A8F4-344BA118AA47}" destId="{72A7696B-26DF-41B8-9E95-B01992D600D0}" srcOrd="4" destOrd="0" parTransId="{59BBE07A-DA46-4574-91B9-EC20F4622D0A}" sibTransId="{805F53FE-9617-400D-A901-66C1FC4438E8}"/>
    <dgm:cxn modelId="{E8FF0B89-72B3-434B-9F1E-51462D17492C}" type="presOf" srcId="{72A7696B-26DF-41B8-9E95-B01992D600D0}" destId="{E47497BB-3C20-4100-9A9C-00DEF20E9967}" srcOrd="0" destOrd="0" presId="urn:microsoft.com/office/officeart/2005/8/layout/pyramid2"/>
    <dgm:cxn modelId="{4263E2D7-F990-4488-956C-796AA2F9C646}" type="presOf" srcId="{3529840E-6B05-4975-A596-B216A93CD04C}" destId="{FAA026F7-6D6A-43DB-BE0D-BEA9ED2F59B5}" srcOrd="0" destOrd="0" presId="urn:microsoft.com/office/officeart/2005/8/layout/pyramid2"/>
    <dgm:cxn modelId="{E3AF8F35-6F62-45D4-8D98-0FDF6C4D5EB1}" srcId="{AE4BB172-50AC-40EE-A8F4-344BA118AA47}" destId="{CE734759-B74B-49F4-B67B-D035997C67AA}" srcOrd="6" destOrd="0" parTransId="{EBF1EE8B-89D2-48AE-AFE4-283E6E070E62}" sibTransId="{8FC02325-B304-42DC-8A74-06288752C299}"/>
    <dgm:cxn modelId="{58007384-2159-46B9-86E8-521CE925E14F}" type="presOf" srcId="{AE4BB172-50AC-40EE-A8F4-344BA118AA47}" destId="{76417550-C3BB-486B-8532-C11C2BE0569A}" srcOrd="0" destOrd="0" presId="urn:microsoft.com/office/officeart/2005/8/layout/pyramid2"/>
    <dgm:cxn modelId="{EB0294A1-F2F6-4C8A-8AF9-744135B82FBE}" type="presOf" srcId="{830BC348-9EDC-4CDF-8818-7519C3B56E0B}" destId="{EE7BB897-E0AE-4815-A2BA-C0473283E4CA}" srcOrd="0" destOrd="0" presId="urn:microsoft.com/office/officeart/2005/8/layout/pyramid2"/>
    <dgm:cxn modelId="{D5FEF372-2A22-4A16-BE4B-4088664CCB8C}" srcId="{AE4BB172-50AC-40EE-A8F4-344BA118AA47}" destId="{B5CC0960-2643-426A-AB4B-51EEAD1E9937}" srcOrd="0" destOrd="0" parTransId="{25CDA60F-778B-4788-AEE5-560878D35E8C}" sibTransId="{63CB752E-7AE1-4B7A-B332-51183EA0391F}"/>
    <dgm:cxn modelId="{6B4AABC9-B000-4AE1-9EAC-3AF681BC0969}" srcId="{AE4BB172-50AC-40EE-A8F4-344BA118AA47}" destId="{970A5BB3-0BA7-420E-9681-9E419CB3CAD7}" srcOrd="5" destOrd="0" parTransId="{2641BEDE-08F8-42FE-8E11-9AB794482DE5}" sibTransId="{234BC535-ED68-4E93-8B41-6303D8537A33}"/>
    <dgm:cxn modelId="{323219D9-98BF-43D5-B3A7-1BFF25C31C87}" type="presOf" srcId="{970A5BB3-0BA7-420E-9681-9E419CB3CAD7}" destId="{4486EF22-BF69-452E-B316-36C84D8895A1}" srcOrd="0" destOrd="0" presId="urn:microsoft.com/office/officeart/2005/8/layout/pyramid2"/>
    <dgm:cxn modelId="{2F41F90E-07BF-46EC-9550-3CC2F0A7BA35}" srcId="{AE4BB172-50AC-40EE-A8F4-344BA118AA47}" destId="{3529840E-6B05-4975-A596-B216A93CD04C}" srcOrd="1" destOrd="0" parTransId="{C0558436-C7BB-462C-A317-A6D7AF8BFEFE}" sibTransId="{033FA303-0207-45C3-AA50-03D139010DB4}"/>
    <dgm:cxn modelId="{C93AF535-F652-419D-BD34-85F2D2E4C487}" type="presOf" srcId="{B5CC0960-2643-426A-AB4B-51EEAD1E9937}" destId="{4BDB68DC-BF45-4A94-A187-5F56EFC24813}" srcOrd="0" destOrd="0" presId="urn:microsoft.com/office/officeart/2005/8/layout/pyramid2"/>
    <dgm:cxn modelId="{17A052B3-59EA-4FBC-BFA5-95259D156060}" type="presParOf" srcId="{76417550-C3BB-486B-8532-C11C2BE0569A}" destId="{22C62BB5-8E23-42A8-8392-EDC3C3654134}" srcOrd="0" destOrd="0" presId="urn:microsoft.com/office/officeart/2005/8/layout/pyramid2"/>
    <dgm:cxn modelId="{8B18CEEF-9530-49AA-AECD-31886A4D05C8}" type="presParOf" srcId="{76417550-C3BB-486B-8532-C11C2BE0569A}" destId="{11BAC76B-8983-4007-BE0D-C2874915140F}" srcOrd="1" destOrd="0" presId="urn:microsoft.com/office/officeart/2005/8/layout/pyramid2"/>
    <dgm:cxn modelId="{194866DD-837A-4A7B-AA96-3BFD5ACFD3D1}" type="presParOf" srcId="{11BAC76B-8983-4007-BE0D-C2874915140F}" destId="{4BDB68DC-BF45-4A94-A187-5F56EFC24813}" srcOrd="0" destOrd="0" presId="urn:microsoft.com/office/officeart/2005/8/layout/pyramid2"/>
    <dgm:cxn modelId="{6D497D77-C7BE-4478-96F5-CCB474F3B087}" type="presParOf" srcId="{11BAC76B-8983-4007-BE0D-C2874915140F}" destId="{CDDB3DE1-C65B-4FF7-8807-2541D6CB992E}" srcOrd="1" destOrd="0" presId="urn:microsoft.com/office/officeart/2005/8/layout/pyramid2"/>
    <dgm:cxn modelId="{43B5FD26-DF1C-449B-9C08-3061E7523EBD}" type="presParOf" srcId="{11BAC76B-8983-4007-BE0D-C2874915140F}" destId="{FAA026F7-6D6A-43DB-BE0D-BEA9ED2F59B5}" srcOrd="2" destOrd="0" presId="urn:microsoft.com/office/officeart/2005/8/layout/pyramid2"/>
    <dgm:cxn modelId="{E84F50E0-59D3-423C-B80E-498B2B9B02C4}" type="presParOf" srcId="{11BAC76B-8983-4007-BE0D-C2874915140F}" destId="{516DECB1-0C92-4EA8-BE6E-39FF4943BA14}" srcOrd="3" destOrd="0" presId="urn:microsoft.com/office/officeart/2005/8/layout/pyramid2"/>
    <dgm:cxn modelId="{27CE0511-6DFB-45A0-B5CF-61D44EE0891E}" type="presParOf" srcId="{11BAC76B-8983-4007-BE0D-C2874915140F}" destId="{EE7BB897-E0AE-4815-A2BA-C0473283E4CA}" srcOrd="4" destOrd="0" presId="urn:microsoft.com/office/officeart/2005/8/layout/pyramid2"/>
    <dgm:cxn modelId="{DFF47453-0282-4950-BF0C-1A6D3F427D61}" type="presParOf" srcId="{11BAC76B-8983-4007-BE0D-C2874915140F}" destId="{F7AF6B06-D11F-4497-A04A-230A71BBF1D3}" srcOrd="5" destOrd="0" presId="urn:microsoft.com/office/officeart/2005/8/layout/pyramid2"/>
    <dgm:cxn modelId="{E9A1BB6F-2024-43C2-A7DF-F8416DBBEB62}" type="presParOf" srcId="{11BAC76B-8983-4007-BE0D-C2874915140F}" destId="{6F39580C-3DDB-4783-8EC3-94DCC9F84082}" srcOrd="6" destOrd="0" presId="urn:microsoft.com/office/officeart/2005/8/layout/pyramid2"/>
    <dgm:cxn modelId="{F347983D-12A9-4FE4-BBA8-EA55A6B283BF}" type="presParOf" srcId="{11BAC76B-8983-4007-BE0D-C2874915140F}" destId="{7EFD4595-DC1F-45B6-9A6E-159B6CBC7261}" srcOrd="7" destOrd="0" presId="urn:microsoft.com/office/officeart/2005/8/layout/pyramid2"/>
    <dgm:cxn modelId="{470C73FB-8479-4857-AC13-B40BECE2ABC0}" type="presParOf" srcId="{11BAC76B-8983-4007-BE0D-C2874915140F}" destId="{E47497BB-3C20-4100-9A9C-00DEF20E9967}" srcOrd="8" destOrd="0" presId="urn:microsoft.com/office/officeart/2005/8/layout/pyramid2"/>
    <dgm:cxn modelId="{54685D47-1983-4449-B72C-F51C8AA4002D}" type="presParOf" srcId="{11BAC76B-8983-4007-BE0D-C2874915140F}" destId="{60E5EC9A-6569-45F9-9229-661732B901FA}" srcOrd="9" destOrd="0" presId="urn:microsoft.com/office/officeart/2005/8/layout/pyramid2"/>
    <dgm:cxn modelId="{5033CAA9-812C-41CD-ADF4-041A9AD79C70}" type="presParOf" srcId="{11BAC76B-8983-4007-BE0D-C2874915140F}" destId="{4486EF22-BF69-452E-B316-36C84D8895A1}" srcOrd="10" destOrd="0" presId="urn:microsoft.com/office/officeart/2005/8/layout/pyramid2"/>
    <dgm:cxn modelId="{739BEE84-63A6-49A9-9B7C-85534E7AC55C}" type="presParOf" srcId="{11BAC76B-8983-4007-BE0D-C2874915140F}" destId="{5FC8A7E9-522F-424F-8D62-4F8E8F733BF3}" srcOrd="11" destOrd="0" presId="urn:microsoft.com/office/officeart/2005/8/layout/pyramid2"/>
    <dgm:cxn modelId="{C89A6D9A-9531-460C-8835-15BB152D9700}" type="presParOf" srcId="{11BAC76B-8983-4007-BE0D-C2874915140F}" destId="{012124E8-0C05-4310-B2BF-1311ADFFECC7}" srcOrd="12" destOrd="0" presId="urn:microsoft.com/office/officeart/2005/8/layout/pyramid2"/>
    <dgm:cxn modelId="{27C1DFC4-0856-4BDC-AE33-BD6DC5FD046A}" type="presParOf" srcId="{11BAC76B-8983-4007-BE0D-C2874915140F}" destId="{DA29FA5E-11E3-4B61-B926-55297BC7386B}"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718AED-D49A-4929-959C-12B732ECA0B9}">
      <dsp:nvSpPr>
        <dsp:cNvPr id="0" name=""/>
        <dsp:cNvSpPr/>
      </dsp:nvSpPr>
      <dsp:spPr>
        <a:xfrm>
          <a:off x="1218862" y="0"/>
          <a:ext cx="2593085" cy="2266683"/>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الثروة من الأرض</a:t>
          </a:r>
        </a:p>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الطبيعيون</a:t>
          </a:r>
          <a:endParaRPr lang="fr-FR" sz="1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1867134" y="0"/>
        <a:ext cx="1944814" cy="2266683"/>
      </dsp:txXfrm>
    </dsp:sp>
    <dsp:sp modelId="{EE545FE5-F280-4416-920E-3C7B42C0A62B}">
      <dsp:nvSpPr>
        <dsp:cNvPr id="0" name=""/>
        <dsp:cNvSpPr/>
      </dsp:nvSpPr>
      <dsp:spPr>
        <a:xfrm>
          <a:off x="570591" y="485070"/>
          <a:ext cx="1296542" cy="12965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العصر الزراعي</a:t>
          </a:r>
          <a:endParaRPr lang="fr-FR" sz="1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570591" y="485070"/>
        <a:ext cx="1296542" cy="1296542"/>
      </dsp:txXfrm>
    </dsp:sp>
    <dsp:sp modelId="{7917B0EF-576A-47BF-9490-AADAC81B90A8}">
      <dsp:nvSpPr>
        <dsp:cNvPr id="0" name=""/>
        <dsp:cNvSpPr/>
      </dsp:nvSpPr>
      <dsp:spPr>
        <a:xfrm>
          <a:off x="4640605" y="0"/>
          <a:ext cx="2593085" cy="2266683"/>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الثروة من الآلة</a:t>
          </a:r>
        </a:p>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اكتشاف قوة واهمية راس المال</a:t>
          </a:r>
        </a:p>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الثورة الصناعية</a:t>
          </a:r>
          <a:endParaRPr lang="fr-FR" sz="1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5288876" y="0"/>
        <a:ext cx="1944814" cy="2266683"/>
      </dsp:txXfrm>
    </dsp:sp>
    <dsp:sp modelId="{7F0CDF22-E998-4FF2-AFA1-5BF0F674FD13}">
      <dsp:nvSpPr>
        <dsp:cNvPr id="0" name=""/>
        <dsp:cNvSpPr/>
      </dsp:nvSpPr>
      <dsp:spPr>
        <a:xfrm>
          <a:off x="3992333" y="485070"/>
          <a:ext cx="1296542" cy="12965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DZ" sz="1800" b="1" kern="120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العصر الصناعي</a:t>
          </a:r>
          <a:endParaRPr lang="fr-FR" sz="1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3992333" y="485070"/>
        <a:ext cx="1296542" cy="1296542"/>
      </dsp:txXfrm>
    </dsp:sp>
    <dsp:sp modelId="{A20622A4-FBC4-41FE-B763-236921392DCE}">
      <dsp:nvSpPr>
        <dsp:cNvPr id="0" name=""/>
        <dsp:cNvSpPr/>
      </dsp:nvSpPr>
      <dsp:spPr>
        <a:xfrm>
          <a:off x="7797554" y="0"/>
          <a:ext cx="3122671" cy="2266683"/>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الثروة من المعرفة والافكار</a:t>
          </a:r>
        </a:p>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الاقتصاد السريع عديم الوزن(القطاع الرابع)</a:t>
          </a:r>
          <a:endParaRPr lang="fr-FR" sz="1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8578222" y="0"/>
        <a:ext cx="2342003" cy="2266683"/>
      </dsp:txXfrm>
    </dsp:sp>
    <dsp:sp modelId="{A8031257-96E7-40D2-9B03-A898D2EB0C45}">
      <dsp:nvSpPr>
        <dsp:cNvPr id="0" name=""/>
        <dsp:cNvSpPr/>
      </dsp:nvSpPr>
      <dsp:spPr>
        <a:xfrm>
          <a:off x="7414076" y="485070"/>
          <a:ext cx="1296542" cy="12965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عصر التكنولوجيا</a:t>
          </a:r>
          <a:endParaRPr lang="fr-FR" sz="1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7414076" y="485070"/>
        <a:ext cx="1296542" cy="12965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94A803-9648-4D1C-9503-BF06070DE571}">
      <dsp:nvSpPr>
        <dsp:cNvPr id="0" name=""/>
        <dsp:cNvSpPr/>
      </dsp:nvSpPr>
      <dsp:spPr>
        <a:xfrm>
          <a:off x="4742690" y="4332077"/>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A63A20-2CED-4A4B-ADAE-EA3C4ABEC7FC}">
      <dsp:nvSpPr>
        <dsp:cNvPr id="0" name=""/>
        <dsp:cNvSpPr/>
      </dsp:nvSpPr>
      <dsp:spPr>
        <a:xfrm>
          <a:off x="4532504" y="4427918"/>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0525EBD-2D71-4990-BC1E-31A0DA2EE833}">
      <dsp:nvSpPr>
        <dsp:cNvPr id="0" name=""/>
        <dsp:cNvSpPr/>
      </dsp:nvSpPr>
      <dsp:spPr>
        <a:xfrm>
          <a:off x="4316103" y="4506820"/>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896A1E4-AEE8-428B-94D4-16BDF0F3740B}">
      <dsp:nvSpPr>
        <dsp:cNvPr id="0" name=""/>
        <dsp:cNvSpPr/>
      </dsp:nvSpPr>
      <dsp:spPr>
        <a:xfrm>
          <a:off x="4093487" y="4568336"/>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5F69DF-95C0-4023-8A00-A9C0B71969E2}">
      <dsp:nvSpPr>
        <dsp:cNvPr id="0" name=""/>
        <dsp:cNvSpPr/>
      </dsp:nvSpPr>
      <dsp:spPr>
        <a:xfrm>
          <a:off x="5725252" y="3531471"/>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C772F6-DC59-4CF1-83C3-B65DFEC8648A}">
      <dsp:nvSpPr>
        <dsp:cNvPr id="0" name=""/>
        <dsp:cNvSpPr/>
      </dsp:nvSpPr>
      <dsp:spPr>
        <a:xfrm>
          <a:off x="6285747" y="2356863"/>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458A713-979D-4CD0-9CA8-EE33B3C2A347}">
      <dsp:nvSpPr>
        <dsp:cNvPr id="0" name=""/>
        <dsp:cNvSpPr/>
      </dsp:nvSpPr>
      <dsp:spPr>
        <a:xfrm>
          <a:off x="6134323" y="891165"/>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5202864-2BB5-4286-A721-196EC4F28634}">
      <dsp:nvSpPr>
        <dsp:cNvPr id="0" name=""/>
        <dsp:cNvSpPr/>
      </dsp:nvSpPr>
      <dsp:spPr>
        <a:xfrm>
          <a:off x="6268797" y="795770"/>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76007B9-CE68-45FC-95A4-469CE9D8337B}">
      <dsp:nvSpPr>
        <dsp:cNvPr id="0" name=""/>
        <dsp:cNvSpPr/>
      </dsp:nvSpPr>
      <dsp:spPr>
        <a:xfrm>
          <a:off x="6403271" y="700375"/>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EE730A-DA31-4017-9011-E187F36C2D78}">
      <dsp:nvSpPr>
        <dsp:cNvPr id="0" name=""/>
        <dsp:cNvSpPr/>
      </dsp:nvSpPr>
      <dsp:spPr>
        <a:xfrm>
          <a:off x="6537744" y="795770"/>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7A9214F-707C-4897-ADF1-4A0600F30594}">
      <dsp:nvSpPr>
        <dsp:cNvPr id="0" name=""/>
        <dsp:cNvSpPr/>
      </dsp:nvSpPr>
      <dsp:spPr>
        <a:xfrm>
          <a:off x="6672783" y="891165"/>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520A27-9CF6-488A-A225-349217AC2070}">
      <dsp:nvSpPr>
        <dsp:cNvPr id="0" name=""/>
        <dsp:cNvSpPr/>
      </dsp:nvSpPr>
      <dsp:spPr>
        <a:xfrm>
          <a:off x="6403271" y="901864"/>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9C39B9B-1F85-41CC-B544-88E85E406535}">
      <dsp:nvSpPr>
        <dsp:cNvPr id="0" name=""/>
        <dsp:cNvSpPr/>
      </dsp:nvSpPr>
      <dsp:spPr>
        <a:xfrm>
          <a:off x="6403271" y="1103352"/>
          <a:ext cx="94357" cy="9435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6FFBE1-9770-4AE3-97A9-471F3B43FE65}">
      <dsp:nvSpPr>
        <dsp:cNvPr id="0" name=""/>
        <dsp:cNvSpPr/>
      </dsp:nvSpPr>
      <dsp:spPr>
        <a:xfrm>
          <a:off x="3555309" y="4757716"/>
          <a:ext cx="2031231" cy="54473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9944" tIns="91440" rIns="91440" bIns="91440" numCol="1" spcCol="1270" anchor="ctr" anchorCtr="0">
          <a:noAutofit/>
        </a:bodyPr>
        <a:lstStyle/>
        <a:p>
          <a:pPr lvl="0" algn="l"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المعرفة</a:t>
          </a:r>
          <a:endParaRPr lang="fr-FR" sz="2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3555309" y="4757716"/>
        <a:ext cx="2031231" cy="544733"/>
      </dsp:txXfrm>
    </dsp:sp>
    <dsp:sp modelId="{83062AEF-7B05-42B6-B63D-25EBD9F1EC57}">
      <dsp:nvSpPr>
        <dsp:cNvPr id="0" name=""/>
        <dsp:cNvSpPr/>
      </dsp:nvSpPr>
      <dsp:spPr>
        <a:xfrm>
          <a:off x="2992271" y="4223459"/>
          <a:ext cx="941881" cy="941915"/>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16000" b="-1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9DB2BA7-0720-4B15-BF4D-CABAD20C29F6}">
      <dsp:nvSpPr>
        <dsp:cNvPr id="0" name=""/>
        <dsp:cNvSpPr/>
      </dsp:nvSpPr>
      <dsp:spPr>
        <a:xfrm>
          <a:off x="5378615" y="4100203"/>
          <a:ext cx="2031231" cy="54473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9944" tIns="91440" rIns="91440" bIns="91440" numCol="1" spcCol="1270" anchor="ctr" anchorCtr="0">
          <a:noAutofit/>
        </a:bodyPr>
        <a:lstStyle/>
        <a:p>
          <a:pPr lvl="0" algn="l"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العلاقات</a:t>
          </a:r>
          <a:endParaRPr lang="fr-FR" sz="2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5378615" y="4100203"/>
        <a:ext cx="2031231" cy="544733"/>
      </dsp:txXfrm>
    </dsp:sp>
    <dsp:sp modelId="{9F4696A6-11F1-4099-97A3-D5A0920F8E5B}">
      <dsp:nvSpPr>
        <dsp:cNvPr id="0" name=""/>
        <dsp:cNvSpPr/>
      </dsp:nvSpPr>
      <dsp:spPr>
        <a:xfrm>
          <a:off x="4815577" y="3565945"/>
          <a:ext cx="941881" cy="941915"/>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C7573AD-C154-463C-9709-385B479AA696}">
      <dsp:nvSpPr>
        <dsp:cNvPr id="0" name=""/>
        <dsp:cNvSpPr/>
      </dsp:nvSpPr>
      <dsp:spPr>
        <a:xfrm>
          <a:off x="6154946" y="3063338"/>
          <a:ext cx="2031231" cy="54473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9944" tIns="91440" rIns="91440" bIns="91440" numCol="1" spcCol="1270" anchor="ctr" anchorCtr="0">
          <a:noAutofit/>
        </a:bodyPr>
        <a:lstStyle/>
        <a:p>
          <a:pPr lvl="0" algn="l"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الابداع</a:t>
          </a:r>
          <a:endParaRPr lang="fr-FR" sz="2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6154946" y="3063338"/>
        <a:ext cx="2031231" cy="544733"/>
      </dsp:txXfrm>
    </dsp:sp>
    <dsp:sp modelId="{00C30A73-F541-4A3F-8013-FD64575735A5}">
      <dsp:nvSpPr>
        <dsp:cNvPr id="0" name=""/>
        <dsp:cNvSpPr/>
      </dsp:nvSpPr>
      <dsp:spPr>
        <a:xfrm>
          <a:off x="5591908" y="2529080"/>
          <a:ext cx="941881" cy="941915"/>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23000" r="-2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09D79DF-455B-4036-8EDF-7DF34E72FEF4}">
      <dsp:nvSpPr>
        <dsp:cNvPr id="0" name=""/>
        <dsp:cNvSpPr/>
      </dsp:nvSpPr>
      <dsp:spPr>
        <a:xfrm>
          <a:off x="6495651" y="1828104"/>
          <a:ext cx="2031231" cy="54473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9944" tIns="83820" rIns="83820" bIns="83820" numCol="1" spcCol="1270" anchor="ctr" anchorCtr="0">
          <a:noAutofit/>
        </a:bodyPr>
        <a:lstStyle/>
        <a:p>
          <a:pPr lvl="0" algn="l" defTabSz="977900">
            <a:lnSpc>
              <a:spcPct val="90000"/>
            </a:lnSpc>
            <a:spcBef>
              <a:spcPct val="0"/>
            </a:spcBef>
            <a:spcAft>
              <a:spcPct val="35000"/>
            </a:spcAft>
          </a:pPr>
          <a:r>
            <a:rPr lang="ar-DZ" sz="2200" kern="1200" dirty="0" smtClean="0"/>
            <a:t>براءة الاختراع</a:t>
          </a:r>
          <a:endParaRPr lang="fr-FR" sz="2200" kern="1200" dirty="0"/>
        </a:p>
      </dsp:txBody>
      <dsp:txXfrm>
        <a:off x="6495651" y="1828104"/>
        <a:ext cx="2031231" cy="544733"/>
      </dsp:txXfrm>
    </dsp:sp>
    <dsp:sp modelId="{A5877297-5F6C-4349-A317-668FAD4A1394}">
      <dsp:nvSpPr>
        <dsp:cNvPr id="0" name=""/>
        <dsp:cNvSpPr/>
      </dsp:nvSpPr>
      <dsp:spPr>
        <a:xfrm>
          <a:off x="5932613" y="1293847"/>
          <a:ext cx="941881" cy="941915"/>
        </a:xfrm>
        <a:prstGeom prst="ellipse">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ED2DAF-B1FD-4B2C-95EC-C2EDABB994D5}">
      <dsp:nvSpPr>
        <dsp:cNvPr id="0" name=""/>
        <dsp:cNvSpPr/>
      </dsp:nvSpPr>
      <dsp:spPr>
        <a:xfrm>
          <a:off x="7212426" y="3678205"/>
          <a:ext cx="2672108" cy="173092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79745"/>
              <a:satOff val="-1772"/>
              <a:lumOff val="41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ctr" defTabSz="1244600" rtl="1">
            <a:lnSpc>
              <a:spcPct val="90000"/>
            </a:lnSpc>
            <a:spcBef>
              <a:spcPct val="0"/>
            </a:spcBef>
            <a:spcAft>
              <a:spcPct val="15000"/>
            </a:spcAft>
            <a:buChar char="••"/>
          </a:pPr>
          <a:r>
            <a:rPr lang="ar-DZ" sz="2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القيمة الادارية</a:t>
          </a:r>
          <a:endParaRPr lang="fr-FR" sz="2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8014058" y="4110935"/>
        <a:ext cx="1870475" cy="1298190"/>
      </dsp:txXfrm>
    </dsp:sp>
    <dsp:sp modelId="{3858F035-4A9B-4C9E-8443-F9E6D4BFB075}">
      <dsp:nvSpPr>
        <dsp:cNvPr id="0" name=""/>
        <dsp:cNvSpPr/>
      </dsp:nvSpPr>
      <dsp:spPr>
        <a:xfrm>
          <a:off x="2852670" y="3678205"/>
          <a:ext cx="2672108" cy="173092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019618"/>
              <a:satOff val="-2658"/>
              <a:lumOff val="62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ctr" defTabSz="1244600" rtl="1">
            <a:lnSpc>
              <a:spcPct val="90000"/>
            </a:lnSpc>
            <a:spcBef>
              <a:spcPct val="0"/>
            </a:spcBef>
            <a:spcAft>
              <a:spcPct val="15000"/>
            </a:spcAft>
            <a:buChar char="••"/>
          </a:pPr>
          <a:r>
            <a:rPr lang="ar-DZ" sz="2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قيمة الموارد البشرية</a:t>
          </a:r>
          <a:endParaRPr lang="fr-FR" sz="2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2852670" y="4110935"/>
        <a:ext cx="1870475" cy="1298190"/>
      </dsp:txXfrm>
    </dsp:sp>
    <dsp:sp modelId="{F1A3FFCD-30B5-4990-8D3D-5F2AF309279A}">
      <dsp:nvSpPr>
        <dsp:cNvPr id="0" name=""/>
        <dsp:cNvSpPr/>
      </dsp:nvSpPr>
      <dsp:spPr>
        <a:xfrm>
          <a:off x="7212426" y="0"/>
          <a:ext cx="2672108" cy="173092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39873"/>
              <a:satOff val="-886"/>
              <a:lumOff val="20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ctr" defTabSz="1244600" rtl="1">
            <a:lnSpc>
              <a:spcPct val="90000"/>
            </a:lnSpc>
            <a:spcBef>
              <a:spcPct val="0"/>
            </a:spcBef>
            <a:spcAft>
              <a:spcPct val="15000"/>
            </a:spcAft>
            <a:buChar char="••"/>
          </a:pPr>
          <a:r>
            <a:rPr lang="ar-DZ" sz="2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القيمة التنافسية</a:t>
          </a:r>
          <a:endParaRPr lang="fr-FR" sz="2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8014058" y="0"/>
        <a:ext cx="1870475" cy="1298190"/>
      </dsp:txXfrm>
    </dsp:sp>
    <dsp:sp modelId="{88239F46-FAE5-4155-9061-798AE27CE29C}">
      <dsp:nvSpPr>
        <dsp:cNvPr id="0" name=""/>
        <dsp:cNvSpPr/>
      </dsp:nvSpPr>
      <dsp:spPr>
        <a:xfrm>
          <a:off x="2852670" y="0"/>
          <a:ext cx="2672108" cy="173092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ctr" defTabSz="1244600" rtl="1">
            <a:lnSpc>
              <a:spcPct val="90000"/>
            </a:lnSpc>
            <a:spcBef>
              <a:spcPct val="0"/>
            </a:spcBef>
            <a:spcAft>
              <a:spcPct val="15000"/>
            </a:spcAft>
            <a:buChar char="••"/>
          </a:pPr>
          <a:r>
            <a:rPr lang="ar-DZ" sz="2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القيمة الأخلاقية</a:t>
          </a:r>
          <a:endParaRPr lang="fr-FR" sz="2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2852670" y="0"/>
        <a:ext cx="1870475" cy="1298190"/>
      </dsp:txXfrm>
    </dsp:sp>
    <dsp:sp modelId="{988E6615-7EB9-4D50-A7E6-B751812E1DAF}">
      <dsp:nvSpPr>
        <dsp:cNvPr id="0" name=""/>
        <dsp:cNvSpPr/>
      </dsp:nvSpPr>
      <dsp:spPr>
        <a:xfrm>
          <a:off x="3972359" y="308320"/>
          <a:ext cx="2342151" cy="2342151"/>
        </a:xfrm>
        <a:prstGeom prst="pieWedg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تجسيد المسؤولية الاجتماعية</a:t>
          </a:r>
        </a:p>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توازن الأولويات</a:t>
          </a:r>
        </a:p>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المسائل الادارية</a:t>
          </a:r>
        </a:p>
      </dsp:txBody>
      <dsp:txXfrm>
        <a:off x="3972359" y="308320"/>
        <a:ext cx="2342151" cy="2342151"/>
      </dsp:txXfrm>
    </dsp:sp>
    <dsp:sp modelId="{8C283E1C-1719-4ED2-BB11-D31D641165BE}">
      <dsp:nvSpPr>
        <dsp:cNvPr id="0" name=""/>
        <dsp:cNvSpPr/>
      </dsp:nvSpPr>
      <dsp:spPr>
        <a:xfrm rot="5400000">
          <a:off x="6422693" y="308320"/>
          <a:ext cx="2342151" cy="2342151"/>
        </a:xfrm>
        <a:prstGeom prst="pieWedge">
          <a:avLst/>
        </a:prstGeom>
        <a:gradFill rotWithShape="0">
          <a:gsLst>
            <a:gs pos="0">
              <a:schemeClr val="accent2">
                <a:hueOff val="339873"/>
                <a:satOff val="-886"/>
                <a:lumOff val="2091"/>
                <a:alphaOff val="0"/>
                <a:tint val="96000"/>
                <a:satMod val="100000"/>
                <a:lumMod val="104000"/>
              </a:schemeClr>
            </a:gs>
            <a:gs pos="78000">
              <a:schemeClr val="accent2">
                <a:hueOff val="339873"/>
                <a:satOff val="-886"/>
                <a:lumOff val="209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ملكية العلامة </a:t>
          </a:r>
        </a:p>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قاعدة الزبائن</a:t>
          </a:r>
        </a:p>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معايير السوق</a:t>
          </a:r>
          <a:endParaRPr lang="fr-FR" sz="1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rot="5400000">
        <a:off x="6422693" y="308320"/>
        <a:ext cx="2342151" cy="2342151"/>
      </dsp:txXfrm>
    </dsp:sp>
    <dsp:sp modelId="{54EA0892-AF3C-4A7D-9E3C-DD25D8DAD70A}">
      <dsp:nvSpPr>
        <dsp:cNvPr id="0" name=""/>
        <dsp:cNvSpPr/>
      </dsp:nvSpPr>
      <dsp:spPr>
        <a:xfrm rot="10800000">
          <a:off x="6422693" y="2758654"/>
          <a:ext cx="2342151" cy="2342151"/>
        </a:xfrm>
        <a:prstGeom prst="pieWedge">
          <a:avLst/>
        </a:prstGeom>
        <a:gradFill rotWithShape="0">
          <a:gsLst>
            <a:gs pos="0">
              <a:schemeClr val="accent2">
                <a:hueOff val="679745"/>
                <a:satOff val="-1772"/>
                <a:lumOff val="4183"/>
                <a:alphaOff val="0"/>
                <a:tint val="96000"/>
                <a:satMod val="100000"/>
                <a:lumMod val="104000"/>
              </a:schemeClr>
            </a:gs>
            <a:gs pos="78000">
              <a:schemeClr val="accent2">
                <a:hueOff val="679745"/>
                <a:satOff val="-1772"/>
                <a:lumOff val="418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التركيز الاستراتيجي</a:t>
          </a:r>
        </a:p>
        <a:p>
          <a:pPr lvl="0" algn="ctr" defTabSz="800100" rtl="1">
            <a:lnSpc>
              <a:spcPct val="90000"/>
            </a:lnSpc>
            <a:spcBef>
              <a:spcPct val="0"/>
            </a:spcBef>
            <a:spcAft>
              <a:spcPct val="35000"/>
            </a:spcAft>
          </a:pPr>
          <a:r>
            <a:rPr lang="ar-DZ" sz="1800" b="1" kern="12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الحوكمة</a:t>
          </a:r>
          <a:endPar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التوقع</a:t>
          </a:r>
          <a:endParaRPr lang="fr-FR" sz="1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rot="10800000">
        <a:off x="6422693" y="2758654"/>
        <a:ext cx="2342151" cy="2342151"/>
      </dsp:txXfrm>
    </dsp:sp>
    <dsp:sp modelId="{DED58655-E832-4040-87D9-559FFD117F61}">
      <dsp:nvSpPr>
        <dsp:cNvPr id="0" name=""/>
        <dsp:cNvSpPr/>
      </dsp:nvSpPr>
      <dsp:spPr>
        <a:xfrm rot="16200000">
          <a:off x="3972359" y="2758654"/>
          <a:ext cx="2342151" cy="2342151"/>
        </a:xfrm>
        <a:prstGeom prst="pieWedge">
          <a:avLst/>
        </a:prstGeom>
        <a:gradFill rotWithShape="0">
          <a:gsLst>
            <a:gs pos="0">
              <a:schemeClr val="accent2">
                <a:hueOff val="1019618"/>
                <a:satOff val="-2658"/>
                <a:lumOff val="6274"/>
                <a:alphaOff val="0"/>
                <a:tint val="96000"/>
                <a:satMod val="100000"/>
                <a:lumMod val="104000"/>
              </a:schemeClr>
            </a:gs>
            <a:gs pos="78000">
              <a:schemeClr val="accent2">
                <a:hueOff val="1019618"/>
                <a:satOff val="-2658"/>
                <a:lumOff val="627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الكفاءة</a:t>
          </a:r>
        </a:p>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الولاء</a:t>
          </a:r>
        </a:p>
        <a:p>
          <a:pPr lvl="0" algn="ctr" defTabSz="800100" rtl="1">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الموهبة</a:t>
          </a:r>
          <a:endParaRPr lang="fr-FR" sz="18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rot="16200000">
        <a:off x="3972359" y="2758654"/>
        <a:ext cx="2342151" cy="2342151"/>
      </dsp:txXfrm>
    </dsp:sp>
    <dsp:sp modelId="{83E1CA1F-2068-4100-9B8F-010C3D72EE31}">
      <dsp:nvSpPr>
        <dsp:cNvPr id="0" name=""/>
        <dsp:cNvSpPr/>
      </dsp:nvSpPr>
      <dsp:spPr>
        <a:xfrm>
          <a:off x="5964270" y="2217741"/>
          <a:ext cx="808664" cy="703186"/>
        </a:xfrm>
        <a:prstGeom prst="circularArrow">
          <a:avLst/>
        </a:prstGeom>
        <a:gradFill rotWithShape="0">
          <a:gsLst>
            <a:gs pos="0">
              <a:schemeClr val="accent2">
                <a:tint val="40000"/>
                <a:hueOff val="0"/>
                <a:satOff val="0"/>
                <a:lumOff val="0"/>
                <a:alphaOff val="0"/>
                <a:tint val="96000"/>
                <a:satMod val="100000"/>
                <a:lumMod val="104000"/>
              </a:schemeClr>
            </a:gs>
            <a:gs pos="78000">
              <a:schemeClr val="accent2">
                <a:tint val="40000"/>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dsp:style>
    </dsp:sp>
    <dsp:sp modelId="{9E9425AF-6CAE-4672-92F2-9DAC348221B5}">
      <dsp:nvSpPr>
        <dsp:cNvPr id="0" name=""/>
        <dsp:cNvSpPr/>
      </dsp:nvSpPr>
      <dsp:spPr>
        <a:xfrm rot="10800000">
          <a:off x="5964270" y="2488197"/>
          <a:ext cx="808664" cy="703186"/>
        </a:xfrm>
        <a:prstGeom prst="circularArrow">
          <a:avLst/>
        </a:prstGeom>
        <a:gradFill rotWithShape="0">
          <a:gsLst>
            <a:gs pos="0">
              <a:schemeClr val="accent2">
                <a:tint val="40000"/>
                <a:hueOff val="0"/>
                <a:satOff val="0"/>
                <a:lumOff val="0"/>
                <a:alphaOff val="0"/>
                <a:tint val="96000"/>
                <a:satMod val="100000"/>
                <a:lumMod val="104000"/>
              </a:schemeClr>
            </a:gs>
            <a:gs pos="78000">
              <a:schemeClr val="accent2">
                <a:tint val="40000"/>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2286FD-D3D4-4112-9C0C-46DD97B01E5F}">
      <dsp:nvSpPr>
        <dsp:cNvPr id="0" name=""/>
        <dsp:cNvSpPr/>
      </dsp:nvSpPr>
      <dsp:spPr>
        <a:xfrm rot="10800000">
          <a:off x="2829429" y="64383"/>
          <a:ext cx="3948455" cy="1380129"/>
        </a:xfrm>
        <a:prstGeom prst="nonIsoscelesTrapezoid">
          <a:avLst>
            <a:gd name="adj1" fmla="val 0"/>
            <a:gd name="adj2" fmla="val 48142"/>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ar-DZ" sz="2400" kern="1200" dirty="0" smtClean="0">
              <a:latin typeface="Sakkal Majalla" panose="02000000000000000000" pitchFamily="2" charset="-78"/>
              <a:cs typeface="Sakkal Majalla" panose="02000000000000000000" pitchFamily="2" charset="-78"/>
            </a:rPr>
            <a:t>المدخل المستدام</a:t>
          </a:r>
          <a:endParaRPr lang="fr-FR" sz="2400" kern="1200" dirty="0">
            <a:latin typeface="Sakkal Majalla" panose="02000000000000000000" pitchFamily="2" charset="-78"/>
            <a:cs typeface="Sakkal Majalla" panose="02000000000000000000" pitchFamily="2" charset="-78"/>
          </a:endParaRPr>
        </a:p>
        <a:p>
          <a:pPr marL="228600" lvl="1" indent="-228600" algn="r" defTabSz="1066800" rtl="1">
            <a:lnSpc>
              <a:spcPct val="90000"/>
            </a:lnSpc>
            <a:spcBef>
              <a:spcPct val="0"/>
            </a:spcBef>
            <a:spcAft>
              <a:spcPct val="15000"/>
            </a:spcAft>
            <a:buChar char="••"/>
          </a:pPr>
          <a:r>
            <a:rPr lang="ar-DZ" sz="2400" kern="1200" dirty="0" smtClean="0">
              <a:latin typeface="Sakkal Majalla" panose="02000000000000000000" pitchFamily="2" charset="-78"/>
              <a:cs typeface="Sakkal Majalla" panose="02000000000000000000" pitchFamily="2" charset="-78"/>
            </a:rPr>
            <a:t>ابتكار السمعة الابتكارية</a:t>
          </a:r>
          <a:endParaRPr lang="fr-FR" sz="2400" kern="1200" dirty="0">
            <a:latin typeface="Sakkal Majalla" panose="02000000000000000000" pitchFamily="2" charset="-78"/>
            <a:cs typeface="Sakkal Majalla" panose="02000000000000000000" pitchFamily="2" charset="-78"/>
          </a:endParaRPr>
        </a:p>
      </dsp:txBody>
      <dsp:txXfrm rot="10800000">
        <a:off x="3425711" y="64383"/>
        <a:ext cx="3330546" cy="1380129"/>
      </dsp:txXfrm>
    </dsp:sp>
    <dsp:sp modelId="{AE1B8BA1-71EA-4A5E-BE0E-CEE5FAE3376F}">
      <dsp:nvSpPr>
        <dsp:cNvPr id="0" name=""/>
        <dsp:cNvSpPr/>
      </dsp:nvSpPr>
      <dsp:spPr>
        <a:xfrm>
          <a:off x="1742552" y="0"/>
          <a:ext cx="1681496" cy="1380129"/>
        </a:xfrm>
        <a:prstGeom prst="trapezoid">
          <a:avLst>
            <a:gd name="adj" fmla="val 48142"/>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ابتكار </a:t>
          </a:r>
        </a:p>
        <a:p>
          <a:pPr lvl="0" algn="ctr" defTabSz="1066800">
            <a:lnSpc>
              <a:spcPct val="90000"/>
            </a:lnSpc>
            <a:spcBef>
              <a:spcPct val="0"/>
            </a:spcBef>
            <a:spcAft>
              <a:spcPct val="35000"/>
            </a:spcAft>
          </a:pPr>
          <a:r>
            <a:rPr lang="ar-DZ" sz="2400" b="1" kern="12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اللاملموسات</a:t>
          </a:r>
          <a:endParaRPr lang="fr-FR" sz="2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1742552" y="0"/>
        <a:ext cx="1681496" cy="1380129"/>
      </dsp:txXfrm>
    </dsp:sp>
    <dsp:sp modelId="{12A6118E-F013-4CB9-9DA6-E306B1B55BF4}">
      <dsp:nvSpPr>
        <dsp:cNvPr id="0" name=""/>
        <dsp:cNvSpPr/>
      </dsp:nvSpPr>
      <dsp:spPr>
        <a:xfrm rot="10800000">
          <a:off x="3452616" y="1380129"/>
          <a:ext cx="3321253" cy="1237440"/>
        </a:xfrm>
        <a:prstGeom prst="nonIsoscelesTrapezoid">
          <a:avLst>
            <a:gd name="adj1" fmla="val 0"/>
            <a:gd name="adj2" fmla="val 48142"/>
          </a:avLst>
        </a:prstGeom>
        <a:solidFill>
          <a:schemeClr val="lt1">
            <a:alpha val="90000"/>
            <a:hueOff val="0"/>
            <a:satOff val="0"/>
            <a:lumOff val="0"/>
            <a:alphaOff val="0"/>
          </a:schemeClr>
        </a:solidFill>
        <a:ln w="9525" cap="flat" cmpd="sng" algn="ctr">
          <a:solidFill>
            <a:schemeClr val="accent2">
              <a:hueOff val="339873"/>
              <a:satOff val="-886"/>
              <a:lumOff val="2091"/>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ar-DZ" sz="2400" kern="1200" dirty="0" smtClean="0">
              <a:latin typeface="Sakkal Majalla" panose="02000000000000000000" pitchFamily="2" charset="-78"/>
              <a:cs typeface="Sakkal Majalla" panose="02000000000000000000" pitchFamily="2" charset="-78"/>
            </a:rPr>
            <a:t>المدخل الرقمي</a:t>
          </a:r>
          <a:endParaRPr lang="fr-FR" sz="2400" kern="1200" dirty="0">
            <a:latin typeface="Sakkal Majalla" panose="02000000000000000000" pitchFamily="2" charset="-78"/>
            <a:cs typeface="Sakkal Majalla" panose="02000000000000000000" pitchFamily="2" charset="-78"/>
          </a:endParaRPr>
        </a:p>
        <a:p>
          <a:pPr marL="228600" lvl="1" indent="-228600" algn="r" defTabSz="1066800" rtl="1">
            <a:lnSpc>
              <a:spcPct val="90000"/>
            </a:lnSpc>
            <a:spcBef>
              <a:spcPct val="0"/>
            </a:spcBef>
            <a:spcAft>
              <a:spcPct val="15000"/>
            </a:spcAft>
            <a:buChar char="••"/>
          </a:pPr>
          <a:r>
            <a:rPr lang="ar-DZ" sz="2400" kern="1200" dirty="0" smtClean="0">
              <a:latin typeface="Sakkal Majalla" panose="02000000000000000000" pitchFamily="2" charset="-78"/>
              <a:cs typeface="Sakkal Majalla" panose="02000000000000000000" pitchFamily="2" charset="-78"/>
            </a:rPr>
            <a:t>ابتكار طريقة الأعمال</a:t>
          </a:r>
          <a:endParaRPr lang="fr-FR" sz="2400" kern="1200" dirty="0">
            <a:latin typeface="Sakkal Majalla" panose="02000000000000000000" pitchFamily="2" charset="-78"/>
            <a:cs typeface="Sakkal Majalla" panose="02000000000000000000" pitchFamily="2" charset="-78"/>
          </a:endParaRPr>
        </a:p>
      </dsp:txBody>
      <dsp:txXfrm rot="10800000">
        <a:off x="3988059" y="1380129"/>
        <a:ext cx="2766663" cy="1237440"/>
      </dsp:txXfrm>
    </dsp:sp>
    <dsp:sp modelId="{B2BAE728-838F-43CF-A04E-3302A6495564}">
      <dsp:nvSpPr>
        <dsp:cNvPr id="0" name=""/>
        <dsp:cNvSpPr/>
      </dsp:nvSpPr>
      <dsp:spPr>
        <a:xfrm>
          <a:off x="1133190" y="1380129"/>
          <a:ext cx="2900220" cy="1237440"/>
        </a:xfrm>
        <a:prstGeom prst="trapezoid">
          <a:avLst>
            <a:gd name="adj" fmla="val 48142"/>
          </a:avLst>
        </a:prstGeom>
        <a:solidFill>
          <a:schemeClr val="accent2">
            <a:hueOff val="339873"/>
            <a:satOff val="-886"/>
            <a:lumOff val="209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ابتكار نموذج الاعمال</a:t>
          </a:r>
          <a:endParaRPr lang="fr-FR" sz="2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1640729" y="1380129"/>
        <a:ext cx="1885143" cy="1237440"/>
      </dsp:txXfrm>
    </dsp:sp>
    <dsp:sp modelId="{E51AF2E7-7575-474B-84E3-C58D28966BF2}">
      <dsp:nvSpPr>
        <dsp:cNvPr id="0" name=""/>
        <dsp:cNvSpPr/>
      </dsp:nvSpPr>
      <dsp:spPr>
        <a:xfrm rot="10800000">
          <a:off x="4016148" y="2617570"/>
          <a:ext cx="2758597" cy="1237440"/>
        </a:xfrm>
        <a:prstGeom prst="nonIsoscelesTrapezoid">
          <a:avLst>
            <a:gd name="adj1" fmla="val 0"/>
            <a:gd name="adj2" fmla="val 48142"/>
          </a:avLst>
        </a:prstGeom>
        <a:solidFill>
          <a:schemeClr val="lt1">
            <a:alpha val="90000"/>
            <a:hueOff val="0"/>
            <a:satOff val="0"/>
            <a:lumOff val="0"/>
            <a:alphaOff val="0"/>
          </a:schemeClr>
        </a:solidFill>
        <a:ln w="9525" cap="flat" cmpd="sng" algn="ctr">
          <a:solidFill>
            <a:schemeClr val="accent2">
              <a:hueOff val="679745"/>
              <a:satOff val="-1772"/>
              <a:lumOff val="4183"/>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ar-DZ" sz="2400" kern="1200" dirty="0" smtClean="0">
              <a:latin typeface="Sakkal Majalla" panose="02000000000000000000" pitchFamily="2" charset="-78"/>
              <a:cs typeface="Sakkal Majalla" panose="02000000000000000000" pitchFamily="2" charset="-78"/>
            </a:rPr>
            <a:t>المدخل التسويقي</a:t>
          </a:r>
          <a:endParaRPr lang="fr-FR" sz="2400" kern="1200" dirty="0">
            <a:latin typeface="Sakkal Majalla" panose="02000000000000000000" pitchFamily="2" charset="-78"/>
            <a:cs typeface="Sakkal Majalla" panose="02000000000000000000" pitchFamily="2" charset="-78"/>
          </a:endParaRPr>
        </a:p>
        <a:p>
          <a:pPr marL="228600" lvl="1" indent="-228600" algn="r" defTabSz="1066800" rtl="1">
            <a:lnSpc>
              <a:spcPct val="90000"/>
            </a:lnSpc>
            <a:spcBef>
              <a:spcPct val="0"/>
            </a:spcBef>
            <a:spcAft>
              <a:spcPct val="15000"/>
            </a:spcAft>
            <a:buChar char="••"/>
          </a:pPr>
          <a:r>
            <a:rPr lang="ar-DZ" sz="2400" kern="1200" dirty="0" smtClean="0">
              <a:latin typeface="Sakkal Majalla" panose="02000000000000000000" pitchFamily="2" charset="-78"/>
              <a:cs typeface="Sakkal Majalla" panose="02000000000000000000" pitchFamily="2" charset="-78"/>
            </a:rPr>
            <a:t>ابتكار حاجات الزبون</a:t>
          </a:r>
          <a:endParaRPr lang="fr-FR" sz="2400" kern="1200" dirty="0">
            <a:latin typeface="Sakkal Majalla" panose="02000000000000000000" pitchFamily="2" charset="-78"/>
            <a:cs typeface="Sakkal Majalla" panose="02000000000000000000" pitchFamily="2" charset="-78"/>
          </a:endParaRPr>
        </a:p>
      </dsp:txBody>
      <dsp:txXfrm rot="10800000">
        <a:off x="4574139" y="2617570"/>
        <a:ext cx="2188393" cy="1237440"/>
      </dsp:txXfrm>
    </dsp:sp>
    <dsp:sp modelId="{DBB673AC-8E1E-4F81-B95D-39A643FFA002}">
      <dsp:nvSpPr>
        <dsp:cNvPr id="0" name=""/>
        <dsp:cNvSpPr/>
      </dsp:nvSpPr>
      <dsp:spPr>
        <a:xfrm>
          <a:off x="447659" y="2617570"/>
          <a:ext cx="4271282" cy="1237440"/>
        </a:xfrm>
        <a:prstGeom prst="trapezoid">
          <a:avLst>
            <a:gd name="adj" fmla="val 48142"/>
          </a:avLst>
        </a:prstGeom>
        <a:solidFill>
          <a:schemeClr val="accent2">
            <a:hueOff val="679745"/>
            <a:satOff val="-1772"/>
            <a:lumOff val="41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ابتكار المنتج</a:t>
          </a:r>
          <a:endParaRPr lang="fr-FR" sz="2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1195134" y="2617570"/>
        <a:ext cx="2776333" cy="1237440"/>
      </dsp:txXfrm>
    </dsp:sp>
    <dsp:sp modelId="{AC6438D4-F1CB-4681-8E64-3587FCC7DA22}">
      <dsp:nvSpPr>
        <dsp:cNvPr id="0" name=""/>
        <dsp:cNvSpPr/>
      </dsp:nvSpPr>
      <dsp:spPr>
        <a:xfrm rot="10800000">
          <a:off x="3926460" y="3855011"/>
          <a:ext cx="2841610" cy="1237440"/>
        </a:xfrm>
        <a:prstGeom prst="nonIsoscelesTrapezoid">
          <a:avLst>
            <a:gd name="adj1" fmla="val 0"/>
            <a:gd name="adj2" fmla="val 48142"/>
          </a:avLst>
        </a:prstGeom>
        <a:solidFill>
          <a:schemeClr val="lt1">
            <a:alpha val="90000"/>
            <a:hueOff val="0"/>
            <a:satOff val="0"/>
            <a:lumOff val="0"/>
            <a:alphaOff val="0"/>
          </a:schemeClr>
        </a:solidFill>
        <a:ln w="9525" cap="flat" cmpd="sng" algn="ctr">
          <a:solidFill>
            <a:schemeClr val="accent2">
              <a:hueOff val="1019618"/>
              <a:satOff val="-2658"/>
              <a:lumOff val="6274"/>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ar-DZ" sz="2400" kern="1200" dirty="0" smtClean="0">
              <a:latin typeface="Sakkal Majalla" panose="02000000000000000000" pitchFamily="2" charset="-78"/>
              <a:cs typeface="Sakkal Majalla" panose="02000000000000000000" pitchFamily="2" charset="-78"/>
            </a:rPr>
            <a:t>المدخل الإنتاجي للتكنولوجيا</a:t>
          </a:r>
          <a:endParaRPr lang="fr-FR" sz="2400" kern="1200" dirty="0">
            <a:latin typeface="Sakkal Majalla" panose="02000000000000000000" pitchFamily="2" charset="-78"/>
            <a:cs typeface="Sakkal Majalla" panose="02000000000000000000" pitchFamily="2" charset="-78"/>
          </a:endParaRPr>
        </a:p>
      </dsp:txBody>
      <dsp:txXfrm rot="10800000">
        <a:off x="4790205" y="3855011"/>
        <a:ext cx="2082197" cy="1237440"/>
      </dsp:txXfrm>
    </dsp:sp>
    <dsp:sp modelId="{375A15BE-2268-4AA2-80A8-A4A2697BA076}">
      <dsp:nvSpPr>
        <dsp:cNvPr id="0" name=""/>
        <dsp:cNvSpPr/>
      </dsp:nvSpPr>
      <dsp:spPr>
        <a:xfrm>
          <a:off x="-205289" y="3855011"/>
          <a:ext cx="5577181" cy="1237440"/>
        </a:xfrm>
        <a:prstGeom prst="trapezoid">
          <a:avLst>
            <a:gd name="adj" fmla="val 48142"/>
          </a:avLst>
        </a:prstGeom>
        <a:solidFill>
          <a:schemeClr val="accent2">
            <a:hueOff val="1019618"/>
            <a:satOff val="-2658"/>
            <a:lumOff val="627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ابتكار العملية</a:t>
          </a:r>
          <a:endParaRPr lang="fr-FR" sz="2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770717" y="3855011"/>
        <a:ext cx="3625167" cy="12374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C62BB5-8E23-42A8-8392-EDC3C3654134}">
      <dsp:nvSpPr>
        <dsp:cNvPr id="0" name=""/>
        <dsp:cNvSpPr/>
      </dsp:nvSpPr>
      <dsp:spPr>
        <a:xfrm>
          <a:off x="858038" y="0"/>
          <a:ext cx="6164317" cy="6164317"/>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BDB68DC-BF45-4A94-A187-5F56EFC24813}">
      <dsp:nvSpPr>
        <dsp:cNvPr id="0" name=""/>
        <dsp:cNvSpPr/>
      </dsp:nvSpPr>
      <dsp:spPr>
        <a:xfrm>
          <a:off x="3940196" y="617033"/>
          <a:ext cx="4006806" cy="62606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itchFamily="2" charset="-78"/>
              <a:cs typeface="Sakkal Majalla" pitchFamily="2" charset="-78"/>
            </a:rPr>
            <a:t>ادارة تدفق </a:t>
          </a:r>
          <a:r>
            <a:rPr lang="ar-DZ" sz="2400" b="1" kern="1200"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3940196" y="617033"/>
        <a:ext cx="4006806" cy="626063"/>
      </dsp:txXfrm>
    </dsp:sp>
    <dsp:sp modelId="{FAA026F7-6D6A-43DB-BE0D-BEA9ED2F59B5}">
      <dsp:nvSpPr>
        <dsp:cNvPr id="0" name=""/>
        <dsp:cNvSpPr/>
      </dsp:nvSpPr>
      <dsp:spPr>
        <a:xfrm>
          <a:off x="3940196" y="1321355"/>
          <a:ext cx="4006806" cy="62606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itchFamily="2" charset="-78"/>
              <a:cs typeface="Sakkal Majalla" pitchFamily="2" charset="-78"/>
            </a:rPr>
            <a:t>ادارة رصيد </a:t>
          </a:r>
          <a:r>
            <a:rPr lang="ar-DZ" sz="2400" b="1" kern="1200"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3940196" y="1321355"/>
        <a:ext cx="4006806" cy="626063"/>
      </dsp:txXfrm>
    </dsp:sp>
    <dsp:sp modelId="{EE7BB897-E0AE-4815-A2BA-C0473283E4CA}">
      <dsp:nvSpPr>
        <dsp:cNvPr id="0" name=""/>
        <dsp:cNvSpPr/>
      </dsp:nvSpPr>
      <dsp:spPr>
        <a:xfrm>
          <a:off x="3940196" y="2025676"/>
          <a:ext cx="4006806" cy="62606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itchFamily="2" charset="-78"/>
              <a:cs typeface="Sakkal Majalla" pitchFamily="2" charset="-78"/>
            </a:rPr>
            <a:t>قياس وتقييم </a:t>
          </a:r>
          <a:r>
            <a:rPr lang="ar-DZ" sz="2400" b="1" kern="1200"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3940196" y="2025676"/>
        <a:ext cx="4006806" cy="626063"/>
      </dsp:txXfrm>
    </dsp:sp>
    <dsp:sp modelId="{6F39580C-3DDB-4783-8EC3-94DCC9F84082}">
      <dsp:nvSpPr>
        <dsp:cNvPr id="0" name=""/>
        <dsp:cNvSpPr/>
      </dsp:nvSpPr>
      <dsp:spPr>
        <a:xfrm>
          <a:off x="3940196" y="2729997"/>
          <a:ext cx="4006806" cy="62606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fr-FR"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3940196" y="2729997"/>
        <a:ext cx="4006806" cy="626063"/>
      </dsp:txXfrm>
    </dsp:sp>
    <dsp:sp modelId="{E47497BB-3C20-4100-9A9C-00DEF20E9967}">
      <dsp:nvSpPr>
        <dsp:cNvPr id="0" name=""/>
        <dsp:cNvSpPr/>
      </dsp:nvSpPr>
      <dsp:spPr>
        <a:xfrm>
          <a:off x="3940196" y="3434319"/>
          <a:ext cx="4006806" cy="62606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itchFamily="2" charset="-78"/>
              <a:cs typeface="Sakkal Majalla" pitchFamily="2" charset="-78"/>
            </a:rPr>
            <a:t>نموذج </a:t>
          </a:r>
          <a:r>
            <a:rPr lang="ar-DZ" sz="2400" b="1" kern="1200"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3940196" y="3434319"/>
        <a:ext cx="4006806" cy="626063"/>
      </dsp:txXfrm>
    </dsp:sp>
    <dsp:sp modelId="{4486EF22-BF69-452E-B316-36C84D8895A1}">
      <dsp:nvSpPr>
        <dsp:cNvPr id="0" name=""/>
        <dsp:cNvSpPr/>
      </dsp:nvSpPr>
      <dsp:spPr>
        <a:xfrm>
          <a:off x="3940196" y="4138640"/>
          <a:ext cx="4006806" cy="62606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itchFamily="2" charset="-78"/>
              <a:cs typeface="Sakkal Majalla" pitchFamily="2" charset="-78"/>
            </a:rPr>
            <a:t>تحديد هيكلة </a:t>
          </a:r>
          <a:r>
            <a:rPr lang="ar-DZ" sz="2400" b="1" kern="1200"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3940196" y="4138640"/>
        <a:ext cx="4006806" cy="626063"/>
      </dsp:txXfrm>
    </dsp:sp>
    <dsp:sp modelId="{012124E8-0C05-4310-B2BF-1311ADFFECC7}">
      <dsp:nvSpPr>
        <dsp:cNvPr id="0" name=""/>
        <dsp:cNvSpPr/>
      </dsp:nvSpPr>
      <dsp:spPr>
        <a:xfrm>
          <a:off x="3940196" y="4842961"/>
          <a:ext cx="4006806" cy="62606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effectLst>
                <a:outerShdw blurRad="38100" dist="38100" dir="2700000" algn="tl">
                  <a:srgbClr val="000000">
                    <a:alpha val="43137"/>
                  </a:srgbClr>
                </a:outerShdw>
              </a:effectLst>
              <a:latin typeface="Sakkal Majalla" pitchFamily="2" charset="-78"/>
              <a:cs typeface="Sakkal Majalla" pitchFamily="2" charset="-78"/>
            </a:rPr>
            <a:t>وعي </a:t>
          </a:r>
          <a:r>
            <a:rPr lang="ar-DZ" sz="2400" b="1" kern="1200"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3940196" y="4842961"/>
        <a:ext cx="4006806" cy="6260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2E40D-D4D7-46D7-8643-0C66B1ACC6BE}" type="datetimeFigureOut">
              <a:rPr lang="fr-FR" smtClean="0"/>
              <a:pPr/>
              <a:t>25/11/2023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0EC3F-5294-429F-8788-F816090BDEE7}" type="slidenum">
              <a:rPr lang="fr-FR" smtClean="0"/>
              <a:pPr/>
              <a:t>‹N°›</a:t>
            </a:fld>
            <a:endParaRPr lang="fr-FR"/>
          </a:p>
        </p:txBody>
      </p:sp>
    </p:spTree>
    <p:extLst>
      <p:ext uri="{BB962C8B-B14F-4D97-AF65-F5344CB8AC3E}">
        <p14:creationId xmlns:p14="http://schemas.microsoft.com/office/powerpoint/2010/main" xmlns="" val="208581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SA" sz="1200" kern="1200" dirty="0" smtClean="0">
                <a:solidFill>
                  <a:schemeClr val="tx1"/>
                </a:solidFill>
                <a:effectLst/>
                <a:latin typeface="+mn-lt"/>
                <a:ea typeface="+mn-ea"/>
                <a:cs typeface="+mn-cs"/>
              </a:rPr>
              <a:t>في سلسلة الإنتاج والتجهيز أصبح التصنيع الحلقة الأضعف </a:t>
            </a:r>
            <a:r>
              <a:rPr lang="fr-FR"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الحلقة الوسط في السلسلة</a:t>
            </a:r>
            <a:r>
              <a:rPr lang="fr-FR"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أن التصنيع الذي كان مصدر كل القيمة المضافة في الثورة الصناعية ، أصبح في ظل </a:t>
            </a:r>
            <a:r>
              <a:rPr lang="ar-SA" sz="1200" kern="1200" dirty="0" err="1" smtClean="0">
                <a:solidFill>
                  <a:schemeClr val="tx1"/>
                </a:solidFill>
                <a:effectLst/>
                <a:latin typeface="+mn-lt"/>
                <a:ea typeface="+mn-ea"/>
                <a:cs typeface="+mn-cs"/>
              </a:rPr>
              <a:t>إقتصاد</a:t>
            </a:r>
            <a:r>
              <a:rPr lang="ar-SA" sz="1200" kern="1200" dirty="0" smtClean="0">
                <a:solidFill>
                  <a:schemeClr val="tx1"/>
                </a:solidFill>
                <a:effectLst/>
                <a:latin typeface="+mn-lt"/>
                <a:ea typeface="+mn-ea"/>
                <a:cs typeface="+mn-cs"/>
              </a:rPr>
              <a:t> المعرفة </a:t>
            </a:r>
            <a:r>
              <a:rPr lang="ar-SA" sz="1200" kern="1200" dirty="0" err="1" smtClean="0">
                <a:solidFill>
                  <a:schemeClr val="tx1"/>
                </a:solidFill>
                <a:effectLst/>
                <a:latin typeface="+mn-lt"/>
                <a:ea typeface="+mn-ea"/>
                <a:cs typeface="+mn-cs"/>
              </a:rPr>
              <a:t>واللاملموسات</a:t>
            </a:r>
            <a:r>
              <a:rPr lang="ar-SA" sz="1200" kern="1200" dirty="0" smtClean="0">
                <a:solidFill>
                  <a:schemeClr val="tx1"/>
                </a:solidFill>
                <a:effectLst/>
                <a:latin typeface="+mn-lt"/>
                <a:ea typeface="+mn-ea"/>
                <a:cs typeface="+mn-cs"/>
              </a:rPr>
              <a:t> هو الأدنى في القيمة المضافة لتتقدم عليه أنشطة البحث والتطوير والعلامة التجارية من جهة الخلف والتسويق وخدمات ما بعد البيع من الأمام في السلسلة</a:t>
            </a:r>
            <a:endParaRPr lang="fr-FR" dirty="0"/>
          </a:p>
        </p:txBody>
      </p:sp>
      <p:sp>
        <p:nvSpPr>
          <p:cNvPr id="4" name="Espace réservé du numéro de diapositive 3"/>
          <p:cNvSpPr>
            <a:spLocks noGrp="1"/>
          </p:cNvSpPr>
          <p:nvPr>
            <p:ph type="sldNum" sz="quarter" idx="10"/>
          </p:nvPr>
        </p:nvSpPr>
        <p:spPr/>
        <p:txBody>
          <a:bodyPr/>
          <a:lstStyle/>
          <a:p>
            <a:fld id="{49B0EC3F-5294-429F-8788-F816090BDEE7}" type="slidenum">
              <a:rPr lang="fr-FR" smtClean="0"/>
              <a:pPr/>
              <a:t>3</a:t>
            </a:fld>
            <a:endParaRPr lang="fr-FR"/>
          </a:p>
        </p:txBody>
      </p:sp>
    </p:spTree>
    <p:extLst>
      <p:ext uri="{BB962C8B-B14F-4D97-AF65-F5344CB8AC3E}">
        <p14:creationId xmlns:p14="http://schemas.microsoft.com/office/powerpoint/2010/main" xmlns="" val="238988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SA" sz="1200" kern="1200" dirty="0" smtClean="0">
                <a:solidFill>
                  <a:schemeClr val="tx1"/>
                </a:solidFill>
                <a:latin typeface="+mn-lt"/>
                <a:ea typeface="+mn-ea"/>
                <a:cs typeface="+mn-cs"/>
              </a:rPr>
              <a:t>تحديد الهدف: تبدأ العملية بتحديد الهدف الرئيسي الذي يهدف إليه التحسين وإدارة </a:t>
            </a:r>
            <a:r>
              <a:rPr lang="ar-SA" sz="1200" kern="1200" dirty="0" err="1" smtClean="0">
                <a:solidFill>
                  <a:schemeClr val="tx1"/>
                </a:solidFill>
                <a:latin typeface="+mn-lt"/>
                <a:ea typeface="+mn-ea"/>
                <a:cs typeface="+mn-cs"/>
              </a:rPr>
              <a:t>اللاملموسات.</a:t>
            </a:r>
            <a:r>
              <a:rPr lang="ar-SA" sz="1200" kern="1200" dirty="0" smtClean="0">
                <a:solidFill>
                  <a:schemeClr val="tx1"/>
                </a:solidFill>
                <a:latin typeface="+mn-lt"/>
                <a:ea typeface="+mn-ea"/>
                <a:cs typeface="+mn-cs"/>
              </a:rPr>
              <a:t> يجب أن يكون الهدف محددًا ومتوافقًا مع استراتيجية المؤسسة.</a:t>
            </a:r>
            <a:endParaRPr lang="fr-FR" sz="1200" kern="1200" dirty="0" smtClean="0">
              <a:solidFill>
                <a:schemeClr val="tx1"/>
              </a:solidFill>
              <a:latin typeface="+mn-lt"/>
              <a:ea typeface="+mn-ea"/>
              <a:cs typeface="+mn-cs"/>
            </a:endParaRPr>
          </a:p>
          <a:p>
            <a:pPr algn="just" rtl="1"/>
            <a:r>
              <a:rPr lang="fr-FR" sz="1200" kern="1200" dirty="0" smtClean="0">
                <a:solidFill>
                  <a:schemeClr val="tx1"/>
                </a:solidFill>
                <a:latin typeface="+mn-lt"/>
                <a:ea typeface="+mn-ea"/>
                <a:cs typeface="+mn-cs"/>
              </a:rPr>
              <a:t> </a:t>
            </a:r>
          </a:p>
          <a:p>
            <a:pPr algn="just" rtl="1"/>
            <a:r>
              <a:rPr lang="ar-SA" sz="1200" kern="1200" dirty="0" smtClean="0">
                <a:solidFill>
                  <a:schemeClr val="tx1"/>
                </a:solidFill>
                <a:latin typeface="+mn-lt"/>
                <a:ea typeface="+mn-ea"/>
                <a:cs typeface="+mn-cs"/>
              </a:rPr>
              <a:t>تحليل العوامل </a:t>
            </a:r>
            <a:r>
              <a:rPr lang="ar-SA" sz="1200" kern="1200" dirty="0" err="1" smtClean="0">
                <a:solidFill>
                  <a:schemeClr val="tx1"/>
                </a:solidFill>
                <a:latin typeface="+mn-lt"/>
                <a:ea typeface="+mn-ea"/>
                <a:cs typeface="+mn-cs"/>
              </a:rPr>
              <a:t>اللاملموسة</a:t>
            </a:r>
            <a:r>
              <a:rPr lang="ar-SA" sz="1200" kern="1200" dirty="0" smtClean="0">
                <a:solidFill>
                  <a:schemeClr val="tx1"/>
                </a:solidFill>
                <a:latin typeface="+mn-lt"/>
                <a:ea typeface="+mn-ea"/>
                <a:cs typeface="+mn-cs"/>
              </a:rPr>
              <a:t>: تتضمن هذه الخطوة تحليل العوامل </a:t>
            </a:r>
            <a:r>
              <a:rPr lang="ar-SA" sz="1200" kern="1200" dirty="0" err="1" smtClean="0">
                <a:solidFill>
                  <a:schemeClr val="tx1"/>
                </a:solidFill>
                <a:latin typeface="+mn-lt"/>
                <a:ea typeface="+mn-ea"/>
                <a:cs typeface="+mn-cs"/>
              </a:rPr>
              <a:t>اللاملموسة</a:t>
            </a:r>
            <a:r>
              <a:rPr lang="ar-SA" sz="1200" kern="1200" dirty="0" smtClean="0">
                <a:solidFill>
                  <a:schemeClr val="tx1"/>
                </a:solidFill>
                <a:latin typeface="+mn-lt"/>
                <a:ea typeface="+mn-ea"/>
                <a:cs typeface="+mn-cs"/>
              </a:rPr>
              <a:t> المختلفة التي تؤثر على الأداء والنتائج </a:t>
            </a:r>
            <a:r>
              <a:rPr lang="ar-SA" sz="1200" kern="1200" dirty="0" err="1" smtClean="0">
                <a:solidFill>
                  <a:schemeClr val="tx1"/>
                </a:solidFill>
                <a:latin typeface="+mn-lt"/>
                <a:ea typeface="+mn-ea"/>
                <a:cs typeface="+mn-cs"/>
              </a:rPr>
              <a:t>المؤسساتية.</a:t>
            </a:r>
            <a:r>
              <a:rPr lang="ar-SA" sz="1200" kern="1200" dirty="0" smtClean="0">
                <a:solidFill>
                  <a:schemeClr val="tx1"/>
                </a:solidFill>
                <a:latin typeface="+mn-lt"/>
                <a:ea typeface="+mn-ea"/>
                <a:cs typeface="+mn-cs"/>
              </a:rPr>
              <a:t> يتم تحديد العوامل الرئيسية وتقييم أهميتها وتأثيرها.</a:t>
            </a:r>
            <a:endParaRPr lang="fr-FR" sz="1200" kern="1200" dirty="0" smtClean="0">
              <a:solidFill>
                <a:schemeClr val="tx1"/>
              </a:solidFill>
              <a:latin typeface="+mn-lt"/>
              <a:ea typeface="+mn-ea"/>
              <a:cs typeface="+mn-cs"/>
            </a:endParaRPr>
          </a:p>
          <a:p>
            <a:pPr algn="just" rtl="1"/>
            <a:r>
              <a:rPr lang="fr-FR" sz="1200" kern="1200" dirty="0" smtClean="0">
                <a:solidFill>
                  <a:schemeClr val="tx1"/>
                </a:solidFill>
                <a:latin typeface="+mn-lt"/>
                <a:ea typeface="+mn-ea"/>
                <a:cs typeface="+mn-cs"/>
              </a:rPr>
              <a:t> </a:t>
            </a:r>
          </a:p>
          <a:p>
            <a:pPr algn="just" rtl="1"/>
            <a:r>
              <a:rPr lang="ar-SA" sz="1200" kern="1200" dirty="0" smtClean="0">
                <a:solidFill>
                  <a:schemeClr val="tx1"/>
                </a:solidFill>
                <a:latin typeface="+mn-lt"/>
                <a:ea typeface="+mn-ea"/>
                <a:cs typeface="+mn-cs"/>
              </a:rPr>
              <a:t>قياس وتقييم: يتم في هذه الخطوة تطوير أدوات ومقاييس لقياس العوامل </a:t>
            </a:r>
            <a:r>
              <a:rPr lang="ar-SA" sz="1200" kern="1200" dirty="0" err="1" smtClean="0">
                <a:solidFill>
                  <a:schemeClr val="tx1"/>
                </a:solidFill>
                <a:latin typeface="+mn-lt"/>
                <a:ea typeface="+mn-ea"/>
                <a:cs typeface="+mn-cs"/>
              </a:rPr>
              <a:t>اللاملموسة</a:t>
            </a:r>
            <a:r>
              <a:rPr lang="ar-SA" sz="1200" kern="1200" dirty="0" smtClean="0">
                <a:solidFill>
                  <a:schemeClr val="tx1"/>
                </a:solidFill>
                <a:latin typeface="+mn-lt"/>
                <a:ea typeface="+mn-ea"/>
                <a:cs typeface="+mn-cs"/>
              </a:rPr>
              <a:t> </a:t>
            </a:r>
            <a:r>
              <a:rPr lang="ar-SA" sz="1200" kern="1200" dirty="0" err="1" smtClean="0">
                <a:solidFill>
                  <a:schemeClr val="tx1"/>
                </a:solidFill>
                <a:latin typeface="+mn-lt"/>
                <a:ea typeface="+mn-ea"/>
                <a:cs typeface="+mn-cs"/>
              </a:rPr>
              <a:t>المحددة.</a:t>
            </a:r>
            <a:r>
              <a:rPr lang="ar-SA" sz="1200" kern="1200" dirty="0" smtClean="0">
                <a:solidFill>
                  <a:schemeClr val="tx1"/>
                </a:solidFill>
                <a:latin typeface="+mn-lt"/>
                <a:ea typeface="+mn-ea"/>
                <a:cs typeface="+mn-cs"/>
              </a:rPr>
              <a:t> يتم جمع البيانات وتحليلها لتقييم الأداء الحالي وتحديد المجالات التي تحتاج إلى تحسين.</a:t>
            </a:r>
            <a:endParaRPr lang="fr-FR" sz="1200" kern="1200" dirty="0" smtClean="0">
              <a:solidFill>
                <a:schemeClr val="tx1"/>
              </a:solidFill>
              <a:latin typeface="+mn-lt"/>
              <a:ea typeface="+mn-ea"/>
              <a:cs typeface="+mn-cs"/>
            </a:endParaRPr>
          </a:p>
          <a:p>
            <a:pPr algn="just" rtl="1"/>
            <a:r>
              <a:rPr lang="fr-FR" sz="1200" kern="1200" dirty="0" smtClean="0">
                <a:solidFill>
                  <a:schemeClr val="tx1"/>
                </a:solidFill>
                <a:latin typeface="+mn-lt"/>
                <a:ea typeface="+mn-ea"/>
                <a:cs typeface="+mn-cs"/>
              </a:rPr>
              <a:t> </a:t>
            </a:r>
          </a:p>
          <a:p>
            <a:pPr algn="just" rtl="1"/>
            <a:r>
              <a:rPr lang="ar-SA" sz="1200" kern="1200" dirty="0" smtClean="0">
                <a:solidFill>
                  <a:schemeClr val="tx1"/>
                </a:solidFill>
                <a:latin typeface="+mn-lt"/>
                <a:ea typeface="+mn-ea"/>
                <a:cs typeface="+mn-cs"/>
              </a:rPr>
              <a:t>التدخل والتحسين: استنادًا إلى تحليل البيانات والتقييم، يتم تنفيذ إجراءات لتحسين العوامل </a:t>
            </a:r>
            <a:r>
              <a:rPr lang="ar-SA" sz="1200" kern="1200" dirty="0" err="1" smtClean="0">
                <a:solidFill>
                  <a:schemeClr val="tx1"/>
                </a:solidFill>
                <a:latin typeface="+mn-lt"/>
                <a:ea typeface="+mn-ea"/>
                <a:cs typeface="+mn-cs"/>
              </a:rPr>
              <a:t>اللاملموسة</a:t>
            </a:r>
            <a:r>
              <a:rPr lang="ar-SA" sz="1200" kern="1200" dirty="0" smtClean="0">
                <a:solidFill>
                  <a:schemeClr val="tx1"/>
                </a:solidFill>
                <a:latin typeface="+mn-lt"/>
                <a:ea typeface="+mn-ea"/>
                <a:cs typeface="+mn-cs"/>
              </a:rPr>
              <a:t> </a:t>
            </a:r>
            <a:r>
              <a:rPr lang="ar-SA" sz="1200" kern="1200" dirty="0" err="1" smtClean="0">
                <a:solidFill>
                  <a:schemeClr val="tx1"/>
                </a:solidFill>
                <a:latin typeface="+mn-lt"/>
                <a:ea typeface="+mn-ea"/>
                <a:cs typeface="+mn-cs"/>
              </a:rPr>
              <a:t>المحددة.</a:t>
            </a:r>
            <a:r>
              <a:rPr lang="ar-SA" sz="1200" kern="1200" dirty="0" smtClean="0">
                <a:solidFill>
                  <a:schemeClr val="tx1"/>
                </a:solidFill>
                <a:latin typeface="+mn-lt"/>
                <a:ea typeface="+mn-ea"/>
                <a:cs typeface="+mn-cs"/>
              </a:rPr>
              <a:t> يمكن أن تشمل هذه الإجراءات تطوير برامج تدريبية، وتحسين العمليات، وبناء الثقة، وتعزيز الابتكار، وغيرها من الإجراءات الملائمة.</a:t>
            </a:r>
            <a:endParaRPr lang="fr-FR" sz="1200" kern="1200" dirty="0" smtClean="0">
              <a:solidFill>
                <a:schemeClr val="tx1"/>
              </a:solidFill>
              <a:latin typeface="+mn-lt"/>
              <a:ea typeface="+mn-ea"/>
              <a:cs typeface="+mn-cs"/>
            </a:endParaRPr>
          </a:p>
          <a:p>
            <a:pPr algn="just" rtl="1"/>
            <a:r>
              <a:rPr lang="fr-FR" sz="1200" kern="1200" dirty="0" smtClean="0">
                <a:solidFill>
                  <a:schemeClr val="tx1"/>
                </a:solidFill>
                <a:latin typeface="+mn-lt"/>
                <a:ea typeface="+mn-ea"/>
                <a:cs typeface="+mn-cs"/>
              </a:rPr>
              <a:t> </a:t>
            </a:r>
          </a:p>
          <a:p>
            <a:pPr algn="just" rtl="1"/>
            <a:r>
              <a:rPr lang="ar-SA" sz="1200" kern="1200" dirty="0" smtClean="0">
                <a:solidFill>
                  <a:schemeClr val="tx1"/>
                </a:solidFill>
                <a:latin typeface="+mn-lt"/>
                <a:ea typeface="+mn-ea"/>
                <a:cs typeface="+mn-cs"/>
              </a:rPr>
              <a:t>المراقبة والتقييم المستمر: يتم مراقبة تأثير التحسينات المطبقة وتقييمها لضمان تحقيق النتائج </a:t>
            </a:r>
            <a:r>
              <a:rPr lang="ar-SA" sz="1200" kern="1200" dirty="0" err="1" smtClean="0">
                <a:solidFill>
                  <a:schemeClr val="tx1"/>
                </a:solidFill>
                <a:latin typeface="+mn-lt"/>
                <a:ea typeface="+mn-ea"/>
                <a:cs typeface="+mn-cs"/>
              </a:rPr>
              <a:t>المرجوة.</a:t>
            </a:r>
            <a:r>
              <a:rPr lang="ar-SA" sz="1200" kern="1200" dirty="0" smtClean="0">
                <a:solidFill>
                  <a:schemeClr val="tx1"/>
                </a:solidFill>
                <a:latin typeface="+mn-lt"/>
                <a:ea typeface="+mn-ea"/>
                <a:cs typeface="+mn-cs"/>
              </a:rPr>
              <a:t> يمكن إجراء التعديلات والتحسينات اللازمة على أساس المراقبة والتقييم المستمر.</a:t>
            </a:r>
            <a:endParaRPr lang="fr-FR" sz="1200" kern="1200" dirty="0" smtClean="0">
              <a:solidFill>
                <a:schemeClr val="tx1"/>
              </a:solidFill>
              <a:latin typeface="+mn-lt"/>
              <a:ea typeface="+mn-ea"/>
              <a:cs typeface="+mn-cs"/>
            </a:endParaRPr>
          </a:p>
          <a:p>
            <a:pPr algn="just" rtl="1"/>
            <a:r>
              <a:rPr lang="fr-FR" sz="1200" kern="1200" dirty="0" smtClean="0">
                <a:solidFill>
                  <a:schemeClr val="tx1"/>
                </a:solidFill>
                <a:latin typeface="+mn-lt"/>
                <a:ea typeface="+mn-ea"/>
                <a:cs typeface="+mn-cs"/>
              </a:rPr>
              <a:t> </a:t>
            </a:r>
          </a:p>
          <a:p>
            <a:pPr algn="just" rtl="1"/>
            <a:r>
              <a:rPr lang="ar-SA" sz="1200" kern="1200" dirty="0" smtClean="0">
                <a:solidFill>
                  <a:schemeClr val="tx1"/>
                </a:solidFill>
                <a:latin typeface="+mn-lt"/>
                <a:ea typeface="+mn-ea"/>
                <a:cs typeface="+mn-cs"/>
              </a:rPr>
              <a:t>التكرار: يتم تكرار الخطوات المذكورة بشكل دوري ومستمر، وذلك لضمان استمرارية تحسين وإدارة </a:t>
            </a:r>
            <a:r>
              <a:rPr lang="ar-SA" sz="1200" kern="1200" dirty="0" err="1" smtClean="0">
                <a:solidFill>
                  <a:schemeClr val="tx1"/>
                </a:solidFill>
                <a:latin typeface="+mn-lt"/>
                <a:ea typeface="+mn-ea"/>
                <a:cs typeface="+mn-cs"/>
              </a:rPr>
              <a:t>اللاملموسات</a:t>
            </a:r>
            <a:r>
              <a:rPr lang="ar-SA" sz="1200" kern="1200" dirty="0" smtClean="0">
                <a:solidFill>
                  <a:schemeClr val="tx1"/>
                </a:solidFill>
                <a:latin typeface="+mn-lt"/>
                <a:ea typeface="+mn-ea"/>
                <a:cs typeface="+mn-cs"/>
              </a:rPr>
              <a:t> في المؤسسة.</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9B0EC3F-5294-429F-8788-F816090BDEE7}" type="slidenum">
              <a:rPr lang="fr-FR" smtClean="0"/>
              <a:pPr/>
              <a:t>14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fontAlgn="auto"/>
            <a:r>
              <a:rPr lang="ar-SA" sz="1200" b="1" dirty="0" smtClean="0">
                <a:latin typeface="Sakkal Majalla" pitchFamily="2" charset="-78"/>
                <a:cs typeface="Sakkal Majalla" pitchFamily="2" charset="-78"/>
              </a:rPr>
              <a:t>رأس المال الفكري</a:t>
            </a:r>
            <a:r>
              <a:rPr lang="ar-SA" sz="1200" dirty="0" smtClean="0">
                <a:latin typeface="Sakkal Majalla" pitchFamily="2" charset="-78"/>
                <a:cs typeface="Sakkal Majalla" pitchFamily="2" charset="-78"/>
              </a:rPr>
              <a:t> هو الأصول التي تمتلكها المؤسسة ولا تظهر في ميزانيتها وتشمل </a:t>
            </a:r>
            <a:r>
              <a:rPr lang="ar-SA" sz="1200" b="1" dirty="0" smtClean="0">
                <a:latin typeface="Sakkal Majalla" pitchFamily="2" charset="-78"/>
                <a:cs typeface="Sakkal Majalla" pitchFamily="2" charset="-78"/>
              </a:rPr>
              <a:t>رأس المال البشري ورأس المال الهيكلي</a:t>
            </a:r>
            <a:r>
              <a:rPr lang="ar-SA" sz="1200" dirty="0" smtClean="0">
                <a:latin typeface="Sakkal Majalla" pitchFamily="2" charset="-78"/>
                <a:cs typeface="Sakkal Majalla" pitchFamily="2" charset="-78"/>
              </a:rPr>
              <a:t> </a:t>
            </a:r>
            <a:r>
              <a:rPr lang="fr-FR" sz="1200" dirty="0" smtClean="0">
                <a:latin typeface="Sakkal Majalla" pitchFamily="2" charset="-78"/>
                <a:cs typeface="Sakkal Majalla" pitchFamily="2" charset="-78"/>
              </a:rPr>
              <a:t>Structural.</a:t>
            </a:r>
          </a:p>
          <a:p>
            <a:pPr algn="just" rtl="1" fontAlgn="auto"/>
            <a:r>
              <a:rPr lang="ar-SA" sz="1200" b="1" dirty="0" smtClean="0">
                <a:latin typeface="Sakkal Majalla" pitchFamily="2" charset="-78"/>
                <a:cs typeface="Sakkal Majalla" pitchFamily="2" charset="-78"/>
              </a:rPr>
              <a:t>رأس المال البشري</a:t>
            </a:r>
            <a:r>
              <a:rPr lang="ar-SA" sz="1200" dirty="0" smtClean="0">
                <a:latin typeface="Sakkal Majalla" pitchFamily="2" charset="-78"/>
                <a:cs typeface="Sakkal Majalla" pitchFamily="2" charset="-78"/>
              </a:rPr>
              <a:t> هو العاملين في المؤسسة بما يملكون من خبرات ومعرفة </a:t>
            </a:r>
            <a:r>
              <a:rPr lang="ar-SA" sz="1200" dirty="0" err="1" smtClean="0">
                <a:latin typeface="Sakkal Majalla" pitchFamily="2" charset="-78"/>
                <a:cs typeface="Sakkal Majalla" pitchFamily="2" charset="-78"/>
              </a:rPr>
              <a:t>وكفايات</a:t>
            </a:r>
            <a:r>
              <a:rPr lang="ar-SA" sz="1200" dirty="0" smtClean="0">
                <a:latin typeface="Sakkal Majalla" pitchFamily="2" charset="-78"/>
                <a:cs typeface="Sakkal Majalla" pitchFamily="2" charset="-78"/>
              </a:rPr>
              <a:t> ومهارات تعطي المؤسسة القدرات التي تملكها وتعمل وفقاً لها.</a:t>
            </a:r>
          </a:p>
          <a:p>
            <a:pPr algn="just" rtl="1" fontAlgn="auto"/>
            <a:r>
              <a:rPr lang="ar-SA" sz="1200" b="1" dirty="0" smtClean="0">
                <a:latin typeface="Sakkal Majalla" pitchFamily="2" charset="-78"/>
                <a:cs typeface="Sakkal Majalla" pitchFamily="2" charset="-78"/>
              </a:rPr>
              <a:t>رأس المال الهيكلي</a:t>
            </a:r>
            <a:r>
              <a:rPr lang="ar-SA" sz="1200" dirty="0" smtClean="0">
                <a:latin typeface="Sakkal Majalla" pitchFamily="2" charset="-78"/>
                <a:cs typeface="Sakkal Majalla" pitchFamily="2" charset="-78"/>
              </a:rPr>
              <a:t> يشمل </a:t>
            </a:r>
            <a:r>
              <a:rPr lang="ar-SA" sz="1200" b="1" dirty="0" smtClean="0">
                <a:latin typeface="Sakkal Majalla" pitchFamily="2" charset="-78"/>
                <a:cs typeface="Sakkal Majalla" pitchFamily="2" charset="-78"/>
              </a:rPr>
              <a:t>رأس مال المتعاملين</a:t>
            </a:r>
            <a:r>
              <a:rPr lang="ar-SA" sz="1200" dirty="0" smtClean="0">
                <a:latin typeface="Sakkal Majalla" pitchFamily="2" charset="-78"/>
                <a:cs typeface="Sakkal Majalla" pitchFamily="2" charset="-78"/>
              </a:rPr>
              <a:t> </a:t>
            </a:r>
            <a:r>
              <a:rPr lang="fr-FR" sz="1200" dirty="0" smtClean="0">
                <a:latin typeface="Sakkal Majalla" pitchFamily="2" charset="-78"/>
                <a:cs typeface="Sakkal Majalla" pitchFamily="2" charset="-78"/>
              </a:rPr>
              <a:t>Customer </a:t>
            </a:r>
            <a:r>
              <a:rPr lang="ar-SA" sz="1200" dirty="0" smtClean="0">
                <a:latin typeface="Sakkal Majalla" pitchFamily="2" charset="-78"/>
                <a:cs typeface="Sakkal Majalla" pitchFamily="2" charset="-78"/>
              </a:rPr>
              <a:t>و</a:t>
            </a:r>
            <a:r>
              <a:rPr lang="ar-SA" sz="1200" b="1" dirty="0" smtClean="0">
                <a:latin typeface="Sakkal Majalla" pitchFamily="2" charset="-78"/>
                <a:cs typeface="Sakkal Majalla" pitchFamily="2" charset="-78"/>
              </a:rPr>
              <a:t>رأس المال المؤسسي</a:t>
            </a:r>
            <a:r>
              <a:rPr lang="ar-SA" sz="1200" dirty="0" smtClean="0">
                <a:latin typeface="Sakkal Majalla" pitchFamily="2" charset="-78"/>
                <a:cs typeface="Sakkal Majalla" pitchFamily="2" charset="-78"/>
              </a:rPr>
              <a:t> </a:t>
            </a:r>
            <a:r>
              <a:rPr lang="fr-FR" sz="1200" dirty="0" err="1" smtClean="0">
                <a:latin typeface="Sakkal Majalla" pitchFamily="2" charset="-78"/>
                <a:cs typeface="Sakkal Majalla" pitchFamily="2" charset="-78"/>
              </a:rPr>
              <a:t>Organizational</a:t>
            </a:r>
            <a:endParaRPr lang="fr-FR" sz="1200" dirty="0" smtClean="0">
              <a:latin typeface="Sakkal Majalla" pitchFamily="2" charset="-78"/>
              <a:cs typeface="Sakkal Majalla" pitchFamily="2" charset="-78"/>
            </a:endParaRPr>
          </a:p>
          <a:p>
            <a:pPr algn="just" rtl="1" fontAlgn="auto"/>
            <a:r>
              <a:rPr lang="ar-SA" sz="1200" b="1" dirty="0" smtClean="0">
                <a:latin typeface="Sakkal Majalla" pitchFamily="2" charset="-78"/>
                <a:cs typeface="Sakkal Majalla" pitchFamily="2" charset="-78"/>
              </a:rPr>
              <a:t>رأس مال المتعاملين</a:t>
            </a:r>
            <a:r>
              <a:rPr lang="ar-SA" sz="1200" dirty="0" smtClean="0">
                <a:latin typeface="Sakkal Majalla" pitchFamily="2" charset="-78"/>
                <a:cs typeface="Sakkal Majalla" pitchFamily="2" charset="-78"/>
              </a:rPr>
              <a:t> يشمل زبائن المؤسسة والمتعاملين معها </a:t>
            </a:r>
            <a:r>
              <a:rPr lang="fr-FR" sz="1200" dirty="0" smtClean="0">
                <a:latin typeface="Sakkal Majalla" pitchFamily="2" charset="-78"/>
                <a:cs typeface="Sakkal Majalla" pitchFamily="2" charset="-78"/>
              </a:rPr>
              <a:t>Client Base </a:t>
            </a:r>
            <a:r>
              <a:rPr lang="ar-SA" sz="1200" dirty="0" smtClean="0">
                <a:latin typeface="Sakkal Majalla" pitchFamily="2" charset="-78"/>
                <a:cs typeface="Sakkal Majalla" pitchFamily="2" charset="-78"/>
              </a:rPr>
              <a:t>والتي يمكن أن تمنح المؤسسة ميزة تنافسية عن </a:t>
            </a:r>
            <a:r>
              <a:rPr lang="ar-SA" sz="1200" dirty="0" err="1" smtClean="0">
                <a:latin typeface="Sakkal Majalla" pitchFamily="2" charset="-78"/>
                <a:cs typeface="Sakkal Majalla" pitchFamily="2" charset="-78"/>
              </a:rPr>
              <a:t>نظيراتها.</a:t>
            </a:r>
            <a:r>
              <a:rPr lang="ar-SA" sz="1200" dirty="0" smtClean="0">
                <a:latin typeface="Sakkal Majalla" pitchFamily="2" charset="-78"/>
                <a:cs typeface="Sakkal Majalla" pitchFamily="2" charset="-78"/>
              </a:rPr>
              <a:t> يشمل رأس المال هذا أيضاً الموردين وكافة عناصر سلسلة التزويد في المؤسسة والعلاقات التي تستثمر المؤسسة فيها لإنجاح عملها.</a:t>
            </a:r>
          </a:p>
          <a:p>
            <a:pPr algn="just" rtl="1" fontAlgn="auto"/>
            <a:r>
              <a:rPr lang="ar-SA" sz="1200" dirty="0" smtClean="0">
                <a:latin typeface="Sakkal Majalla" pitchFamily="2" charset="-78"/>
                <a:cs typeface="Sakkal Majalla" pitchFamily="2" charset="-78"/>
              </a:rPr>
              <a:t>أما </a:t>
            </a:r>
            <a:r>
              <a:rPr lang="ar-SA" sz="1200" b="1" dirty="0" smtClean="0">
                <a:latin typeface="Sakkal Majalla" pitchFamily="2" charset="-78"/>
                <a:cs typeface="Sakkal Majalla" pitchFamily="2" charset="-78"/>
              </a:rPr>
              <a:t>رأس المال المؤسسي</a:t>
            </a:r>
            <a:r>
              <a:rPr lang="ar-SA" sz="1200" dirty="0" smtClean="0">
                <a:latin typeface="Sakkal Majalla" pitchFamily="2" charset="-78"/>
                <a:cs typeface="Sakkal Majalla" pitchFamily="2" charset="-78"/>
              </a:rPr>
              <a:t> فيشمل </a:t>
            </a:r>
            <a:r>
              <a:rPr lang="ar-SA" sz="1200" b="1" dirty="0" smtClean="0">
                <a:latin typeface="Sakkal Majalla" pitchFamily="2" charset="-78"/>
                <a:cs typeface="Sakkal Majalla" pitchFamily="2" charset="-78"/>
              </a:rPr>
              <a:t>رأس المال العملياتي</a:t>
            </a:r>
            <a:r>
              <a:rPr lang="ar-SA" sz="1200" dirty="0" smtClean="0">
                <a:latin typeface="Sakkal Majalla" pitchFamily="2" charset="-78"/>
                <a:cs typeface="Sakkal Majalla" pitchFamily="2" charset="-78"/>
              </a:rPr>
              <a:t> </a:t>
            </a:r>
            <a:r>
              <a:rPr lang="fr-FR" sz="1200" dirty="0" err="1" smtClean="0">
                <a:latin typeface="Sakkal Majalla" pitchFamily="2" charset="-78"/>
                <a:cs typeface="Sakkal Majalla" pitchFamily="2" charset="-78"/>
              </a:rPr>
              <a:t>Processes</a:t>
            </a:r>
            <a:r>
              <a:rPr lang="fr-FR" sz="1200" dirty="0" smtClean="0">
                <a:latin typeface="Sakkal Majalla" pitchFamily="2" charset="-78"/>
                <a:cs typeface="Sakkal Majalla" pitchFamily="2" charset="-78"/>
              </a:rPr>
              <a:t> </a:t>
            </a:r>
            <a:r>
              <a:rPr lang="ar-SA" sz="1200" dirty="0" smtClean="0">
                <a:latin typeface="Sakkal Majalla" pitchFamily="2" charset="-78"/>
                <a:cs typeface="Sakkal Majalla" pitchFamily="2" charset="-78"/>
              </a:rPr>
              <a:t>و</a:t>
            </a:r>
            <a:r>
              <a:rPr lang="ar-SA" sz="1200" b="1" dirty="0" smtClean="0">
                <a:latin typeface="Sakkal Majalla" pitchFamily="2" charset="-78"/>
                <a:cs typeface="Sakkal Majalla" pitchFamily="2" charset="-78"/>
              </a:rPr>
              <a:t>رأس المال الإبداعي</a:t>
            </a:r>
            <a:r>
              <a:rPr lang="ar-SA" sz="1200" dirty="0" smtClean="0">
                <a:latin typeface="Sakkal Majalla" pitchFamily="2" charset="-78"/>
                <a:cs typeface="Sakkal Majalla" pitchFamily="2" charset="-78"/>
              </a:rPr>
              <a:t> </a:t>
            </a:r>
            <a:r>
              <a:rPr lang="fr-FR" sz="1200" dirty="0" smtClean="0">
                <a:latin typeface="Sakkal Majalla" pitchFamily="2" charset="-78"/>
                <a:cs typeface="Sakkal Majalla" pitchFamily="2" charset="-78"/>
              </a:rPr>
              <a:t>Innovation.</a:t>
            </a:r>
          </a:p>
          <a:p>
            <a:pPr algn="just" rtl="1" fontAlgn="auto"/>
            <a:r>
              <a:rPr lang="ar-SA" sz="1200" b="1" dirty="0" smtClean="0">
                <a:latin typeface="Sakkal Majalla" pitchFamily="2" charset="-78"/>
                <a:cs typeface="Sakkal Majalla" pitchFamily="2" charset="-78"/>
              </a:rPr>
              <a:t>رأس المال العملياتي</a:t>
            </a:r>
            <a:r>
              <a:rPr lang="ar-SA" sz="1200" dirty="0" smtClean="0">
                <a:latin typeface="Sakkal Majalla" pitchFamily="2" charset="-78"/>
                <a:cs typeface="Sakkal Majalla" pitchFamily="2" charset="-78"/>
              </a:rPr>
              <a:t> يشمل الاستراتيجيات المؤسسية والعمليات والإجراءات التي تعمل المؤسسة وفقاً لها لتحقيق أهدافها بنجاح.</a:t>
            </a:r>
          </a:p>
          <a:p>
            <a:pPr algn="just" rtl="1" fontAlgn="auto"/>
            <a:r>
              <a:rPr lang="ar-SA" sz="1200" b="1" dirty="0" smtClean="0">
                <a:latin typeface="Sakkal Majalla" pitchFamily="2" charset="-78"/>
                <a:cs typeface="Sakkal Majalla" pitchFamily="2" charset="-78"/>
              </a:rPr>
              <a:t>رأس المال الإبداعي</a:t>
            </a:r>
            <a:r>
              <a:rPr lang="ar-SA" sz="1200" dirty="0" smtClean="0">
                <a:latin typeface="Sakkal Majalla" pitchFamily="2" charset="-78"/>
                <a:cs typeface="Sakkal Majalla" pitchFamily="2" charset="-78"/>
              </a:rPr>
              <a:t> يشمل براءات الاختراع أو حقوق الملكية التي تملكها المؤسسات وأية إبداعات أو ابتكارات أو أفكار خلاقة تم إنتاجها داخل المؤسسة أو تطويرها بناءً على ما تملكه أو يتاح لها أو لموظفيها استخدامه.</a:t>
            </a:r>
            <a:endParaRPr lang="ar-SA" sz="1200" dirty="0" smtClean="0">
              <a:latin typeface="Sakkal Majalla" pitchFamily="2" charset="-78"/>
              <a:cs typeface="Sakkal Majalla" pitchFamily="2" charset="-78"/>
            </a:endParaRPr>
          </a:p>
        </p:txBody>
      </p:sp>
      <p:sp>
        <p:nvSpPr>
          <p:cNvPr id="4" name="Espace réservé du numéro de diapositive 3"/>
          <p:cNvSpPr>
            <a:spLocks noGrp="1"/>
          </p:cNvSpPr>
          <p:nvPr>
            <p:ph type="sldNum" sz="quarter" idx="10"/>
          </p:nvPr>
        </p:nvSpPr>
        <p:spPr/>
        <p:txBody>
          <a:bodyPr/>
          <a:lstStyle/>
          <a:p>
            <a:fld id="{49B0EC3F-5294-429F-8788-F816090BDEE7}" type="slidenum">
              <a:rPr lang="fr-FR" smtClean="0"/>
              <a:pPr/>
              <a:t>20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9B0EC3F-5294-429F-8788-F816090BDEE7}" type="slidenum">
              <a:rPr lang="fr-FR" smtClean="0"/>
              <a:pPr/>
              <a:t>21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SA" sz="1200" b="1" dirty="0" smtClean="0">
                <a:latin typeface="Sakkal Majalla" pitchFamily="2" charset="-78"/>
                <a:cs typeface="Sakkal Majalla" pitchFamily="2" charset="-78"/>
              </a:rPr>
              <a:t>1- رأس المال الاجتماعي </a:t>
            </a:r>
            <a:r>
              <a:rPr lang="ar-SA" sz="1200" b="1" dirty="0" err="1" smtClean="0">
                <a:latin typeface="Sakkal Majalla" pitchFamily="2" charset="-78"/>
                <a:cs typeface="Sakkal Majalla" pitchFamily="2" charset="-78"/>
              </a:rPr>
              <a:t>الترابطي (</a:t>
            </a:r>
            <a:r>
              <a:rPr lang="fr-FR" sz="1200" b="1" dirty="0" err="1" smtClean="0">
                <a:latin typeface="Sakkal Majalla" pitchFamily="2" charset="-78"/>
                <a:cs typeface="Sakkal Majalla" pitchFamily="2" charset="-78"/>
              </a:rPr>
              <a:t>Bonding</a:t>
            </a:r>
            <a:r>
              <a:rPr lang="fr-FR" sz="1200" b="1" dirty="0" smtClean="0">
                <a:latin typeface="Sakkal Majalla" pitchFamily="2" charset="-78"/>
                <a:cs typeface="Sakkal Majalla" pitchFamily="2" charset="-78"/>
              </a:rPr>
              <a:t> social capital) </a:t>
            </a:r>
            <a:r>
              <a:rPr lang="ar-SA" sz="1200" b="1" dirty="0" smtClean="0">
                <a:latin typeface="Sakkal Majalla" pitchFamily="2" charset="-78"/>
                <a:cs typeface="Sakkal Majalla" pitchFamily="2" charset="-78"/>
              </a:rPr>
              <a:t>وهو يشير إلى العلاقات بين المجاميع المتجانسة نسبياً، مثل أعضاء العائلة والأصدقاء المقربين.</a:t>
            </a:r>
          </a:p>
          <a:p>
            <a:pPr algn="just" rtl="1"/>
            <a:r>
              <a:rPr lang="ar-SA" sz="1200" b="1" dirty="0" smtClean="0">
                <a:latin typeface="Sakkal Majalla" pitchFamily="2" charset="-78"/>
                <a:cs typeface="Sakkal Majalla" pitchFamily="2" charset="-78"/>
              </a:rPr>
              <a:t>2- رأس المال الاجتماعي </a:t>
            </a:r>
            <a:r>
              <a:rPr lang="ar-SA" sz="1200" b="1" dirty="0" err="1" smtClean="0">
                <a:latin typeface="Sakkal Majalla" pitchFamily="2" charset="-78"/>
                <a:cs typeface="Sakkal Majalla" pitchFamily="2" charset="-78"/>
              </a:rPr>
              <a:t>ألجسري (</a:t>
            </a:r>
            <a:r>
              <a:rPr lang="fr-FR" sz="1200" b="1" dirty="0" err="1" smtClean="0">
                <a:latin typeface="Sakkal Majalla" pitchFamily="2" charset="-78"/>
                <a:cs typeface="Sakkal Majalla" pitchFamily="2" charset="-78"/>
              </a:rPr>
              <a:t>Bridging</a:t>
            </a:r>
            <a:r>
              <a:rPr lang="fr-FR" sz="1200" b="1" dirty="0" smtClean="0">
                <a:latin typeface="Sakkal Majalla" pitchFamily="2" charset="-78"/>
                <a:cs typeface="Sakkal Majalla" pitchFamily="2" charset="-78"/>
              </a:rPr>
              <a:t> social capital) </a:t>
            </a:r>
            <a:r>
              <a:rPr lang="ar-SA" sz="1200" b="1" dirty="0" smtClean="0">
                <a:latin typeface="Sakkal Majalla" pitchFamily="2" charset="-78"/>
                <a:cs typeface="Sakkal Majalla" pitchFamily="2" charset="-78"/>
              </a:rPr>
              <a:t>وهو يشير إلى العلاقات مع الأصدقاء البعيدين وزملاء العمل.</a:t>
            </a:r>
          </a:p>
          <a:p>
            <a:pPr algn="just" rtl="1"/>
            <a:r>
              <a:rPr lang="ar-SA" sz="1200" b="1" dirty="0" smtClean="0">
                <a:latin typeface="Sakkal Majalla" pitchFamily="2" charset="-78"/>
                <a:cs typeface="Sakkal Majalla" pitchFamily="2" charset="-78"/>
              </a:rPr>
              <a:t>3- رأس المال الاجتماعي </a:t>
            </a:r>
            <a:r>
              <a:rPr lang="ar-SA" sz="1200" b="1" dirty="0" err="1" smtClean="0">
                <a:latin typeface="Sakkal Majalla" pitchFamily="2" charset="-78"/>
                <a:cs typeface="Sakkal Majalla" pitchFamily="2" charset="-78"/>
              </a:rPr>
              <a:t>التوصيلي (</a:t>
            </a:r>
            <a:r>
              <a:rPr lang="fr-FR" sz="1200" b="1" dirty="0" err="1" smtClean="0">
                <a:latin typeface="Sakkal Majalla" pitchFamily="2" charset="-78"/>
                <a:cs typeface="Sakkal Majalla" pitchFamily="2" charset="-78"/>
              </a:rPr>
              <a:t>Linking</a:t>
            </a:r>
            <a:r>
              <a:rPr lang="fr-FR" sz="1200" b="1" dirty="0" smtClean="0">
                <a:latin typeface="Sakkal Majalla" pitchFamily="2" charset="-78"/>
                <a:cs typeface="Sakkal Majalla" pitchFamily="2" charset="-78"/>
              </a:rPr>
              <a:t> social capital) </a:t>
            </a:r>
            <a:r>
              <a:rPr lang="ar-SA" sz="1200" b="1" dirty="0" smtClean="0">
                <a:latin typeface="Sakkal Majalla" pitchFamily="2" charset="-78"/>
                <a:cs typeface="Sakkal Majalla" pitchFamily="2" charset="-78"/>
              </a:rPr>
              <a:t>ويشير إلى العلاقات بين الأفراد والمجاميع في مختلف الطبقات الاجتماعية الهرمية من حيث القوة والمقام الاجتماعي والثروة المتملكة من قبل مجاميع مختلفة.</a:t>
            </a:r>
          </a:p>
          <a:p>
            <a:endParaRPr lang="fr-FR" dirty="0"/>
          </a:p>
        </p:txBody>
      </p:sp>
      <p:sp>
        <p:nvSpPr>
          <p:cNvPr id="4" name="Espace réservé du numéro de diapositive 3"/>
          <p:cNvSpPr>
            <a:spLocks noGrp="1"/>
          </p:cNvSpPr>
          <p:nvPr>
            <p:ph type="sldNum" sz="quarter" idx="10"/>
          </p:nvPr>
        </p:nvSpPr>
        <p:spPr/>
        <p:txBody>
          <a:bodyPr/>
          <a:lstStyle/>
          <a:p>
            <a:fld id="{49B0EC3F-5294-429F-8788-F816090BDEE7}" type="slidenum">
              <a:rPr lang="fr-FR" smtClean="0"/>
              <a:pPr/>
              <a:t>24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kern="1200" dirty="0" smtClean="0">
                <a:solidFill>
                  <a:schemeClr val="tx1"/>
                </a:solidFill>
                <a:latin typeface="+mn-lt"/>
                <a:ea typeface="+mn-ea"/>
                <a:cs typeface="+mn-cs"/>
              </a:rPr>
              <a:t>بدأت استراتيجية الحصول على الميزة التنافسية في مجال الأعمال التجارية من خلال </a:t>
            </a:r>
            <a:r>
              <a:rPr lang="ar-SA" sz="1200" kern="1200" dirty="0" err="1" smtClean="0">
                <a:solidFill>
                  <a:schemeClr val="tx1"/>
                </a:solidFill>
                <a:latin typeface="+mn-lt"/>
                <a:ea typeface="+mn-ea"/>
                <a:cs typeface="+mn-cs"/>
              </a:rPr>
              <a:t>الأعتراف</a:t>
            </a:r>
            <a:r>
              <a:rPr lang="ar-SA" sz="1200" kern="1200" dirty="0" smtClean="0">
                <a:solidFill>
                  <a:schemeClr val="tx1"/>
                </a:solidFill>
                <a:latin typeface="+mn-lt"/>
                <a:ea typeface="+mn-ea"/>
                <a:cs typeface="+mn-cs"/>
              </a:rPr>
              <a:t> والإدارة الفعالة لرأس المال البشري</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Luthans</a:t>
            </a:r>
            <a:r>
              <a:rPr lang="fr-FR" sz="1200" kern="1200" dirty="0" smtClean="0">
                <a:solidFill>
                  <a:schemeClr val="tx1"/>
                </a:solidFill>
                <a:latin typeface="+mn-lt"/>
                <a:ea typeface="+mn-ea"/>
                <a:cs typeface="+mn-cs"/>
              </a:rPr>
              <a:t> &amp; Youssef, 2004). </a:t>
            </a:r>
            <a:r>
              <a:rPr lang="ar-SA" sz="1200" kern="1200" dirty="0" smtClean="0">
                <a:solidFill>
                  <a:schemeClr val="tx1"/>
                </a:solidFill>
                <a:latin typeface="+mn-lt"/>
                <a:ea typeface="+mn-ea"/>
                <a:cs typeface="+mn-cs"/>
              </a:rPr>
              <a:t>أن رأس المال البشري أكثر الموارد المعترف </a:t>
            </a:r>
            <a:r>
              <a:rPr lang="ar-SA" sz="1200" kern="1200" dirty="0" err="1" smtClean="0">
                <a:solidFill>
                  <a:schemeClr val="tx1"/>
                </a:solidFill>
                <a:latin typeface="+mn-lt"/>
                <a:ea typeface="+mn-ea"/>
                <a:cs typeface="+mn-cs"/>
              </a:rPr>
              <a:t>بها</a:t>
            </a:r>
            <a:r>
              <a:rPr lang="ar-SA" sz="1200" kern="1200" dirty="0" smtClean="0">
                <a:solidFill>
                  <a:schemeClr val="tx1"/>
                </a:solidFill>
                <a:latin typeface="+mn-lt"/>
                <a:ea typeface="+mn-ea"/>
                <a:cs typeface="+mn-cs"/>
              </a:rPr>
              <a:t> من قبل المنافسين مقارنة بالموارد المعترف </a:t>
            </a:r>
            <a:r>
              <a:rPr lang="ar-SA" sz="1200" kern="1200" dirty="0" err="1" smtClean="0">
                <a:solidFill>
                  <a:schemeClr val="tx1"/>
                </a:solidFill>
                <a:latin typeface="+mn-lt"/>
                <a:ea typeface="+mn-ea"/>
                <a:cs typeface="+mn-cs"/>
              </a:rPr>
              <a:t>بها</a:t>
            </a:r>
            <a:r>
              <a:rPr lang="ar-SA" sz="1200" kern="1200" dirty="0" smtClean="0">
                <a:solidFill>
                  <a:schemeClr val="tx1"/>
                </a:solidFill>
                <a:latin typeface="+mn-lt"/>
                <a:ea typeface="+mn-ea"/>
                <a:cs typeface="+mn-cs"/>
              </a:rPr>
              <a:t> تقليدياً مثل رأس المال، الهيكلي/المادي، </a:t>
            </a:r>
            <a:r>
              <a:rPr lang="ar-SA" sz="1200" kern="1200" dirty="0" err="1" smtClean="0">
                <a:solidFill>
                  <a:schemeClr val="tx1"/>
                </a:solidFill>
                <a:latin typeface="+mn-lt"/>
                <a:ea typeface="+mn-ea"/>
                <a:cs typeface="+mn-cs"/>
              </a:rPr>
              <a:t>والراس</a:t>
            </a:r>
            <a:r>
              <a:rPr lang="ar-SA" sz="1200" kern="1200" dirty="0" smtClean="0">
                <a:solidFill>
                  <a:schemeClr val="tx1"/>
                </a:solidFill>
                <a:latin typeface="+mn-lt"/>
                <a:ea typeface="+mn-ea"/>
                <a:cs typeface="+mn-cs"/>
              </a:rPr>
              <a:t> مال التكنولوجي</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Bakker</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Schaufeli</a:t>
            </a:r>
            <a:r>
              <a:rPr lang="fr-FR" sz="1200" kern="1200" dirty="0" smtClean="0">
                <a:solidFill>
                  <a:schemeClr val="tx1"/>
                </a:solidFill>
                <a:latin typeface="+mn-lt"/>
                <a:ea typeface="+mn-ea"/>
                <a:cs typeface="+mn-cs"/>
              </a:rPr>
              <a:t>, 2008). </a:t>
            </a:r>
            <a:r>
              <a:rPr lang="ar-SA" sz="1200" kern="1200" dirty="0" smtClean="0">
                <a:solidFill>
                  <a:schemeClr val="tx1"/>
                </a:solidFill>
                <a:latin typeface="+mn-lt"/>
                <a:ea typeface="+mn-ea"/>
                <a:cs typeface="+mn-cs"/>
              </a:rPr>
              <a:t>ويمثل رأس المال الاجتماعي، بوصفة امتداد لرأس المال البشري، أمراً حاسماً أيضا لخلق ميزة تنافسية قائمة على شبكة العلاقات، والمعايير، والثقة</a:t>
            </a:r>
            <a:r>
              <a:rPr lang="fr-FR" sz="1200" kern="1200" dirty="0" smtClean="0">
                <a:solidFill>
                  <a:schemeClr val="tx1"/>
                </a:solidFill>
                <a:latin typeface="+mn-lt"/>
                <a:ea typeface="+mn-ea"/>
                <a:cs typeface="+mn-cs"/>
              </a:rPr>
              <a:t> (Burt, 2000). </a:t>
            </a:r>
            <a:r>
              <a:rPr lang="ar-SA" sz="1200" kern="1200" dirty="0" smtClean="0">
                <a:solidFill>
                  <a:schemeClr val="tx1"/>
                </a:solidFill>
                <a:latin typeface="+mn-lt"/>
                <a:ea typeface="+mn-ea"/>
                <a:cs typeface="+mn-cs"/>
              </a:rPr>
              <a:t>ومع ذلك، فإن معارف الموظفين ومهارتهم </a:t>
            </a:r>
            <a:r>
              <a:rPr lang="ar-SA" sz="1200" kern="1200" dirty="0" err="1" smtClean="0">
                <a:solidFill>
                  <a:schemeClr val="tx1"/>
                </a:solidFill>
                <a:latin typeface="+mn-lt"/>
                <a:ea typeface="+mn-ea"/>
                <a:cs typeface="+mn-cs"/>
              </a:rPr>
              <a:t>وقدراتهم </a:t>
            </a:r>
            <a:r>
              <a:rPr lang="ar-SA" sz="1200" kern="1200" dirty="0" smtClean="0">
                <a:solidFill>
                  <a:schemeClr val="tx1"/>
                </a:solidFill>
                <a:latin typeface="+mn-lt"/>
                <a:ea typeface="+mn-ea"/>
                <a:cs typeface="+mn-cs"/>
              </a:rPr>
              <a:t>(مثلاً، رأس المال البشري) أصبحت تتقادم بصورة سريعة قي بيئة التكنولوجيا التقنية العالية، ويتطلب تطوير والحفاظ على روابط </a:t>
            </a:r>
            <a:r>
              <a:rPr lang="ar-SA" sz="1200" kern="1200" dirty="0" err="1" smtClean="0">
                <a:solidFill>
                  <a:schemeClr val="tx1"/>
                </a:solidFill>
                <a:latin typeface="+mn-lt"/>
                <a:ea typeface="+mn-ea"/>
                <a:cs typeface="+mn-cs"/>
              </a:rPr>
              <a:t>قوية </a:t>
            </a:r>
            <a:r>
              <a:rPr lang="ar-SA" sz="1200" kern="1200" dirty="0" smtClean="0">
                <a:solidFill>
                  <a:schemeClr val="tx1"/>
                </a:solidFill>
                <a:latin typeface="+mn-lt"/>
                <a:ea typeface="+mn-ea"/>
                <a:cs typeface="+mn-cs"/>
              </a:rPr>
              <a:t>(مثلا، الرأس مال الاجتماعي) استثماراً كبيراً</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Kapucu</a:t>
            </a:r>
            <a:r>
              <a:rPr lang="fr-FR" sz="1200" kern="1200" dirty="0" smtClean="0">
                <a:solidFill>
                  <a:schemeClr val="tx1"/>
                </a:solidFill>
                <a:latin typeface="+mn-lt"/>
                <a:ea typeface="+mn-ea"/>
                <a:cs typeface="+mn-cs"/>
              </a:rPr>
              <a:t>, 2011). </a:t>
            </a:r>
            <a:r>
              <a:rPr lang="ar-SA" sz="1200" kern="1200" dirty="0" smtClean="0">
                <a:solidFill>
                  <a:schemeClr val="tx1"/>
                </a:solidFill>
                <a:latin typeface="+mn-lt"/>
                <a:ea typeface="+mn-ea"/>
                <a:cs typeface="+mn-cs"/>
              </a:rPr>
              <a:t>واقترح رأس المال النفسي كنهج جديد ليس فقط لتعزيز متانة رأس المال البشري، ولكن أيضاً لتحقيق الإمكانات الكاملة لكل موظف في مكان العمل</a:t>
            </a:r>
            <a:r>
              <a:rPr lang="fr-FR" sz="1200" kern="1200" dirty="0" smtClean="0">
                <a:solidFill>
                  <a:schemeClr val="tx1"/>
                </a:solidFill>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49B0EC3F-5294-429F-8788-F816090BDEE7}" type="slidenum">
              <a:rPr lang="fr-FR" smtClean="0"/>
              <a:pPr/>
              <a:t>25</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9B0EC3F-5294-429F-8788-F816090BDEE7}" type="slidenum">
              <a:rPr lang="fr-FR" smtClean="0"/>
              <a:pPr/>
              <a:t>26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9B0EC3F-5294-429F-8788-F816090BDEE7}" type="slidenum">
              <a:rPr lang="fr-FR" smtClean="0"/>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11/25/2023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81721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21363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11/25/2023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02772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11/25/2023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516809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11/25/2023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20666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420205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340616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814022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11/25/2023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94373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42335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11/25/2023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9589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72882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19036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74306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47540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69317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04409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11/25/2023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7977295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disciplinas.usp.br/pluginfile.php/4865899/mod_resource/content/0/The%20Strength%20of%20Weak%20Tie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7359" y="3039777"/>
            <a:ext cx="9448800" cy="1825096"/>
          </a:xfrm>
        </p:spPr>
        <p:txBody>
          <a:bodyPr/>
          <a:lstStyle/>
          <a:p>
            <a:pPr algn="ctr" rtl="1"/>
            <a:r>
              <a:rPr lang="ar-DZ" b="1" dirty="0">
                <a:effectLst>
                  <a:outerShdw blurRad="38100" dist="38100" dir="2700000" algn="tl">
                    <a:srgbClr val="000000">
                      <a:alpha val="43137"/>
                    </a:srgbClr>
                  </a:outerShdw>
                </a:effectLst>
              </a:rPr>
              <a:t> المؤسسات  المعتمدة على  الأصول غير </a:t>
            </a:r>
            <a:r>
              <a:rPr lang="ar-DZ" b="1" dirty="0" smtClean="0">
                <a:effectLst>
                  <a:outerShdw blurRad="38100" dist="38100" dir="2700000" algn="tl">
                    <a:srgbClr val="000000">
                      <a:alpha val="43137"/>
                    </a:srgbClr>
                  </a:outerShdw>
                </a:effectLst>
              </a:rPr>
              <a:t>الملموسة في ظل القطاع الرابع</a:t>
            </a:r>
            <a:endParaRPr lang="fr-FR"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41668" y="334851"/>
            <a:ext cx="11348433" cy="2128592"/>
          </a:xfrm>
        </p:spPr>
        <p:txBody>
          <a:bodyPr>
            <a:normAutofit/>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جامعة محمد خيضر بسكرة</a:t>
            </a:r>
          </a:p>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كلية العلوم الاقتصادية والتجارية وعلوم التسيير</a:t>
            </a:r>
          </a:p>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قسم علوم التسيير</a:t>
            </a:r>
          </a:p>
          <a:p>
            <a:pPr algn="ctr" rtl="1"/>
            <a:r>
              <a:rPr lang="fr-FR"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202</a:t>
            </a:r>
            <a:r>
              <a:rPr lang="ar-SA"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a:t>
            </a: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-202</a:t>
            </a:r>
            <a:r>
              <a:rPr lang="ar-SA"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a:t>
            </a:r>
            <a:r>
              <a:rPr lang="ar-DZ"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مقياس الاطار المحيطي                                                                      </a:t>
            </a:r>
            <a:r>
              <a:rPr lang="fr-FR"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سنة ثانية ما ستر إدارة استراتيجية</a:t>
            </a:r>
          </a:p>
          <a:p>
            <a:pPr algn="r" rtl="1"/>
            <a:endPar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817100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0856" y="1180929"/>
            <a:ext cx="7394027" cy="884123"/>
          </a:xfrm>
        </p:spPr>
        <p:txBody>
          <a:bodyPr>
            <a:noAutofit/>
          </a:bodyPr>
          <a:lstStyle/>
          <a:p>
            <a:r>
              <a:rPr lang="ar-DZ" sz="6600" b="1" dirty="0" smtClean="0">
                <a:solidFill>
                  <a:srgbClr val="C00000"/>
                </a:solidFill>
                <a:effectLst>
                  <a:outerShdw blurRad="38100" dist="38100" dir="2700000" algn="tl">
                    <a:srgbClr val="000000">
                      <a:alpha val="43137"/>
                    </a:srgbClr>
                  </a:outerShdw>
                </a:effectLst>
              </a:rPr>
              <a:t>أنواع إدارة  </a:t>
            </a:r>
            <a:r>
              <a:rPr lang="ar-DZ" sz="6600" b="1" dirty="0" err="1" smtClean="0">
                <a:solidFill>
                  <a:srgbClr val="C00000"/>
                </a:solidFill>
                <a:effectLst>
                  <a:outerShdw blurRad="38100" dist="38100" dir="2700000" algn="tl">
                    <a:srgbClr val="000000">
                      <a:alpha val="43137"/>
                    </a:srgbClr>
                  </a:outerShdw>
                </a:effectLst>
              </a:rPr>
              <a:t>اللاملموسات</a:t>
            </a:r>
            <a:endParaRPr lang="fr-FR" sz="6600" b="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677916" y="2363252"/>
            <a:ext cx="10736317" cy="3785652"/>
          </a:xfrm>
          <a:prstGeom prst="rect">
            <a:avLst/>
          </a:prstGeom>
        </p:spPr>
        <p:txBody>
          <a:bodyPr wrap="square">
            <a:spAutoFit/>
          </a:bodyPr>
          <a:lstStyle/>
          <a:p>
            <a:pPr algn="ctr" rtl="1"/>
            <a:r>
              <a:rPr lang="ar-SA" sz="4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a:t>
            </a:r>
            <a:r>
              <a:rPr lang="ar-SA" sz="48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اللاملموسات</a:t>
            </a:r>
            <a:r>
              <a:rPr lang="ar-SA" sz="4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هي إدارة العوامل الصلبة </a:t>
            </a:r>
            <a:r>
              <a:rPr lang="ar-DZ"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SA"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حقوق </a:t>
            </a:r>
            <a:r>
              <a:rPr lang="ar-SA" sz="4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الملكية </a:t>
            </a:r>
            <a:r>
              <a:rPr lang="ar-SA"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الفكرية</a:t>
            </a:r>
            <a:r>
              <a:rPr lang="ar-DZ"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:براءة الاختراع، حقوق المؤلف، العلامة، شهرة المحل)</a:t>
            </a:r>
          </a:p>
          <a:p>
            <a:pPr algn="ctr" rtl="1"/>
            <a:r>
              <a:rPr lang="fr-FR"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ar-DZ"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a:t>
            </a:r>
            <a:r>
              <a:rPr lang="ar-DZ"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a:t>
            </a:r>
            <a:r>
              <a:rPr lang="ar-SA"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العوامل </a:t>
            </a:r>
            <a:r>
              <a:rPr lang="ar-SA" sz="4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الناعمة </a:t>
            </a:r>
            <a:r>
              <a:rPr lang="ar-DZ"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(الأفكار، المعرفة، الخبرات)</a:t>
            </a:r>
            <a:endParaRPr lang="ar-DZ" sz="4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1013307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6000" b="1" dirty="0" smtClean="0">
                <a:solidFill>
                  <a:srgbClr val="C00000"/>
                </a:solidFill>
                <a:effectLst>
                  <a:outerShdw blurRad="38100" dist="38100" dir="2700000" algn="tl">
                    <a:srgbClr val="000000">
                      <a:alpha val="43137"/>
                    </a:srgbClr>
                  </a:outerShdw>
                </a:effectLst>
              </a:rPr>
              <a:t>نماذج ادارة </a:t>
            </a:r>
            <a:r>
              <a:rPr lang="ar-DZ" sz="6000" b="1" dirty="0" err="1" smtClean="0">
                <a:solidFill>
                  <a:srgbClr val="C00000"/>
                </a:solidFill>
                <a:effectLst>
                  <a:outerShdw blurRad="38100" dist="38100" dir="2700000" algn="tl">
                    <a:srgbClr val="000000">
                      <a:alpha val="43137"/>
                    </a:srgbClr>
                  </a:outerShdw>
                </a:effectLst>
              </a:rPr>
              <a:t>اللاملموسات</a:t>
            </a:r>
            <a:endParaRPr lang="fr-FR" sz="60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59765" y="2209550"/>
            <a:ext cx="11146436" cy="4024125"/>
          </a:xfrm>
        </p:spPr>
        <p:txBody>
          <a:bodyPr>
            <a:normAutofit/>
          </a:bodyPr>
          <a:lstStyle/>
          <a:p>
            <a:pPr algn="just" rtl="1"/>
            <a:r>
              <a:rPr lang="ar-SA" sz="4000" b="1" dirty="0" smtClean="0">
                <a:latin typeface="Sakkal Majalla" pitchFamily="2" charset="-78"/>
                <a:cs typeface="Sakkal Majalla" pitchFamily="2" charset="-78"/>
              </a:rPr>
              <a:t>تشمل مداخل إدارة </a:t>
            </a:r>
            <a:r>
              <a:rPr lang="ar-SA" sz="4000" b="1" dirty="0" err="1" smtClean="0">
                <a:latin typeface="Sakkal Majalla" pitchFamily="2" charset="-78"/>
                <a:cs typeface="Sakkal Majalla" pitchFamily="2" charset="-78"/>
              </a:rPr>
              <a:t>اللاملموسات</a:t>
            </a:r>
            <a:r>
              <a:rPr lang="ar-SA" sz="4000" b="1" dirty="0" smtClean="0">
                <a:latin typeface="Sakkal Majalla" pitchFamily="2" charset="-78"/>
                <a:cs typeface="Sakkal Majalla" pitchFamily="2" charset="-78"/>
              </a:rPr>
              <a:t> مجموعة من الأدوات والتقنيات التي يمكن استخدامها لفهم وقياس وتحليل العوامل غير </a:t>
            </a:r>
            <a:r>
              <a:rPr lang="ar-SA" sz="4000" b="1" dirty="0" err="1" smtClean="0">
                <a:latin typeface="Sakkal Majalla" pitchFamily="2" charset="-78"/>
                <a:cs typeface="Sakkal Majalla" pitchFamily="2" charset="-78"/>
              </a:rPr>
              <a:t>الملموسة.</a:t>
            </a:r>
            <a:r>
              <a:rPr lang="ar-SA" sz="4000" b="1" dirty="0" smtClean="0">
                <a:latin typeface="Sakkal Majalla" pitchFamily="2" charset="-78"/>
                <a:cs typeface="Sakkal Majalla" pitchFamily="2" charset="-78"/>
              </a:rPr>
              <a:t> قد تشمل هذه المداخل تطوير مؤشرات أداء غير مالية لقياس القيمة المؤسساتية والعلاقات الإنسانية والابتكار، واستخدام تقنيات التحليل الكمي والنوعي لفهم وتحليل هذه العوامل، وإدارة التغيير لتحسين </a:t>
            </a:r>
            <a:r>
              <a:rPr lang="ar-SA" sz="4000" b="1" dirty="0" err="1" smtClean="0">
                <a:latin typeface="Sakkal Majalla" pitchFamily="2" charset="-78"/>
                <a:cs typeface="Sakkal Majalla" pitchFamily="2" charset="-78"/>
              </a:rPr>
              <a:t>اللاملموسات</a:t>
            </a:r>
            <a:r>
              <a:rPr lang="ar-SA" sz="4000" b="1" dirty="0" smtClean="0">
                <a:latin typeface="Sakkal Majalla" pitchFamily="2" charset="-78"/>
                <a:cs typeface="Sakkal Majalla" pitchFamily="2" charset="-78"/>
              </a:rPr>
              <a:t> في المؤسسات.</a:t>
            </a:r>
            <a:endParaRPr lang="fr-FR" sz="4000" b="1" dirty="0">
              <a:latin typeface="Sakkal Majalla" pitchFamily="2" charset="-78"/>
              <a:cs typeface="Sakkal Majalla" pitchFamily="2" charset="-78"/>
            </a:endParaRPr>
          </a:p>
        </p:txBody>
      </p:sp>
    </p:spTree>
    <p:extLst>
      <p:ext uri="{BB962C8B-B14F-4D97-AF65-F5344CB8AC3E}">
        <p14:creationId xmlns:p14="http://schemas.microsoft.com/office/powerpoint/2010/main" xmlns="" val="4237819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6000" b="1" dirty="0" smtClean="0">
                <a:solidFill>
                  <a:srgbClr val="C00000"/>
                </a:solidFill>
                <a:effectLst>
                  <a:outerShdw blurRad="38100" dist="38100" dir="2700000" algn="tl">
                    <a:srgbClr val="000000">
                      <a:alpha val="43137"/>
                    </a:srgbClr>
                  </a:outerShdw>
                </a:effectLst>
              </a:rPr>
              <a:t>نماذج ادارة </a:t>
            </a:r>
            <a:r>
              <a:rPr lang="ar-DZ" sz="6000" b="1" dirty="0" err="1" smtClean="0">
                <a:solidFill>
                  <a:srgbClr val="C00000"/>
                </a:solidFill>
                <a:effectLst>
                  <a:outerShdw blurRad="38100" dist="38100" dir="2700000" algn="tl">
                    <a:srgbClr val="000000">
                      <a:alpha val="43137"/>
                    </a:srgbClr>
                  </a:outerShdw>
                </a:effectLst>
              </a:rPr>
              <a:t>اللاملموسات</a:t>
            </a:r>
            <a:endParaRPr lang="fr-FR" sz="60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a:bodyPr>
          <a:lstStyle/>
          <a:p>
            <a:pPr algn="ctr" rtl="1"/>
            <a:r>
              <a:rPr lang="ar-DZ" sz="4000" b="1" dirty="0" smtClean="0">
                <a:effectLst>
                  <a:outerShdw blurRad="38100" dist="38100" dir="2700000" algn="tl">
                    <a:srgbClr val="000000">
                      <a:alpha val="43137"/>
                    </a:srgbClr>
                  </a:outerShdw>
                </a:effectLst>
                <a:latin typeface="Sakkal Majalla" pitchFamily="2" charset="-78"/>
                <a:cs typeface="Sakkal Majalla" pitchFamily="2" charset="-78"/>
              </a:rPr>
              <a:t>النموذج الحلزوني</a:t>
            </a:r>
          </a:p>
          <a:p>
            <a:pPr algn="ctr" rtl="1"/>
            <a:r>
              <a:rPr lang="ar-DZ" sz="4000" b="1" dirty="0" smtClean="0">
                <a:effectLst>
                  <a:outerShdw blurRad="38100" dist="38100" dir="2700000" algn="tl">
                    <a:srgbClr val="000000">
                      <a:alpha val="43137"/>
                    </a:srgbClr>
                  </a:outerShdw>
                </a:effectLst>
                <a:latin typeface="Sakkal Majalla" pitchFamily="2" charset="-78"/>
                <a:cs typeface="Sakkal Majalla" pitchFamily="2" charset="-78"/>
              </a:rPr>
              <a:t>نموذج المعايير </a:t>
            </a:r>
            <a:r>
              <a:rPr lang="ar-DZ" sz="40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اللاملموسة</a:t>
            </a:r>
            <a:r>
              <a:rPr lang="ar-DZ" sz="4000" b="1" dirty="0" smtClean="0">
                <a:effectLst>
                  <a:outerShdw blurRad="38100" dist="38100" dir="2700000" algn="tl">
                    <a:srgbClr val="000000">
                      <a:alpha val="43137"/>
                    </a:srgbClr>
                  </a:outerShdw>
                </a:effectLst>
                <a:latin typeface="Sakkal Majalla" pitchFamily="2" charset="-78"/>
                <a:cs typeface="Sakkal Majalla" pitchFamily="2" charset="-78"/>
              </a:rPr>
              <a:t> الدولية</a:t>
            </a:r>
            <a:r>
              <a:rPr lang="fr-FR" sz="4000" b="1" i="1" dirty="0" smtClean="0">
                <a:effectLst>
                  <a:outerShdw blurRad="38100" dist="38100" dir="2700000" algn="tl">
                    <a:srgbClr val="000000">
                      <a:alpha val="43137"/>
                    </a:srgbClr>
                  </a:outerShdw>
                </a:effectLst>
                <a:latin typeface="Sakkal Majalla" pitchFamily="2" charset="-78"/>
                <a:cs typeface="+mj-cs"/>
              </a:rPr>
              <a:t>IIS 2001 </a:t>
            </a:r>
            <a:endParaRPr lang="ar-DZ" sz="4000" b="1" i="1" dirty="0" smtClean="0">
              <a:effectLst>
                <a:outerShdw blurRad="38100" dist="38100" dir="2700000" algn="tl">
                  <a:srgbClr val="000000">
                    <a:alpha val="43137"/>
                  </a:srgbClr>
                </a:outerShdw>
              </a:effectLst>
              <a:latin typeface="Sakkal Majalla" pitchFamily="2" charset="-78"/>
              <a:cs typeface="+mj-cs"/>
            </a:endParaRPr>
          </a:p>
          <a:p>
            <a:pPr algn="ctr" rtl="1"/>
            <a:r>
              <a:rPr lang="ar-DZ" sz="4000" b="1" dirty="0" smtClean="0">
                <a:effectLst>
                  <a:outerShdw blurRad="38100" dist="38100" dir="2700000" algn="tl">
                    <a:srgbClr val="000000">
                      <a:alpha val="43137"/>
                    </a:srgbClr>
                  </a:outerShdw>
                </a:effectLst>
                <a:latin typeface="Sakkal Majalla" pitchFamily="2" charset="-78"/>
                <a:cs typeface="Sakkal Majalla" pitchFamily="2" charset="-78"/>
              </a:rPr>
              <a:t>نموذج الرؤية-الاستخدام</a:t>
            </a:r>
            <a:endParaRPr lang="fr-FR" sz="4000"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4237819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3967" y="1079166"/>
            <a:ext cx="9992193" cy="1293028"/>
          </a:xfrm>
        </p:spPr>
        <p:txBody>
          <a:bodyPr>
            <a:normAutofit/>
          </a:bodyPr>
          <a:lstStyle/>
          <a:p>
            <a:pPr algn="just" rtl="1"/>
            <a:r>
              <a:rPr lang="ar-SA" b="1" dirty="0" smtClean="0">
                <a:solidFill>
                  <a:srgbClr val="C00000"/>
                </a:solidFill>
                <a:effectLst>
                  <a:outerShdw blurRad="38100" dist="38100" dir="2700000" algn="tl">
                    <a:srgbClr val="000000">
                      <a:alpha val="43137"/>
                    </a:srgbClr>
                  </a:outerShdw>
                </a:effectLst>
              </a:rPr>
              <a:t>النموذج الحلزوني لإدارة </a:t>
            </a:r>
            <a:r>
              <a:rPr lang="ar-SA" b="1" dirty="0" err="1" smtClean="0">
                <a:solidFill>
                  <a:srgbClr val="C00000"/>
                </a:solidFill>
                <a:effectLst>
                  <a:outerShdw blurRad="38100" dist="38100" dir="2700000" algn="tl">
                    <a:srgbClr val="000000">
                      <a:alpha val="43137"/>
                    </a:srgbClr>
                  </a:outerShdw>
                </a:effectLst>
              </a:rPr>
              <a:t>اللاملموسات</a:t>
            </a:r>
            <a:r>
              <a:rPr lang="ar-SA" b="1" dirty="0" smtClean="0">
                <a:solidFill>
                  <a:srgbClr val="C00000"/>
                </a:solidFill>
                <a:effectLst>
                  <a:outerShdw blurRad="38100" dist="38100" dir="2700000" algn="tl">
                    <a:srgbClr val="000000">
                      <a:alpha val="43137"/>
                    </a:srgbClr>
                  </a:outerShdw>
                </a:effectLst>
              </a:rPr>
              <a:t> </a:t>
            </a:r>
            <a:r>
              <a:rPr lang="ar-SA" b="1" dirty="0" err="1" smtClean="0">
                <a:solidFill>
                  <a:srgbClr val="C00000"/>
                </a:solidFill>
                <a:effectLst>
                  <a:outerShdw blurRad="38100" dist="38100" dir="2700000" algn="tl">
                    <a:srgbClr val="000000">
                      <a:alpha val="43137"/>
                    </a:srgbClr>
                  </a:outerShdw>
                </a:effectLst>
              </a:rPr>
              <a:t>(</a:t>
            </a:r>
            <a:r>
              <a:rPr lang="fr-FR" b="1" dirty="0" smtClean="0">
                <a:solidFill>
                  <a:srgbClr val="C00000"/>
                </a:solidFill>
                <a:effectLst>
                  <a:outerShdw blurRad="38100" dist="38100" dir="2700000" algn="tl">
                    <a:srgbClr val="000000">
                      <a:alpha val="43137"/>
                    </a:srgbClr>
                  </a:outerShdw>
                </a:effectLst>
              </a:rPr>
              <a:t>The Spiral </a:t>
            </a:r>
            <a:r>
              <a:rPr lang="fr-FR" b="1" dirty="0" smtClean="0">
                <a:solidFill>
                  <a:srgbClr val="C00000"/>
                </a:solidFill>
                <a:effectLst>
                  <a:outerShdw blurRad="38100" dist="38100" dir="2700000" algn="tl">
                    <a:srgbClr val="000000">
                      <a:alpha val="43137"/>
                    </a:srgbClr>
                  </a:outerShdw>
                </a:effectLst>
              </a:rPr>
              <a:t>Model of </a:t>
            </a:r>
            <a:r>
              <a:rPr lang="fr-FR" b="1" dirty="0" smtClean="0">
                <a:solidFill>
                  <a:srgbClr val="C00000"/>
                </a:solidFill>
                <a:effectLst>
                  <a:outerShdw blurRad="38100" dist="38100" dir="2700000" algn="tl">
                    <a:srgbClr val="000000">
                      <a:alpha val="43137"/>
                    </a:srgbClr>
                  </a:outerShdw>
                </a:effectLst>
              </a:rPr>
              <a:t>Intangibles </a:t>
            </a:r>
            <a:r>
              <a:rPr lang="fr-FR" b="1" dirty="0" smtClean="0">
                <a:solidFill>
                  <a:srgbClr val="C00000"/>
                </a:solidFill>
                <a:effectLst>
                  <a:outerShdw blurRad="38100" dist="38100" dir="2700000" algn="tl">
                    <a:srgbClr val="000000">
                      <a:alpha val="43137"/>
                    </a:srgbClr>
                  </a:outerShdw>
                </a:effectLst>
              </a:rPr>
              <a:t>Management</a:t>
            </a:r>
            <a:r>
              <a:rPr lang="ar-SA" b="1" dirty="0" err="1" smtClean="0">
                <a:solidFill>
                  <a:srgbClr val="C00000"/>
                </a:solidFill>
                <a:effectLst>
                  <a:outerShdw blurRad="38100" dist="38100" dir="2700000" algn="tl">
                    <a:srgbClr val="000000">
                      <a:alpha val="43137"/>
                    </a:srgbClr>
                  </a:outerShdw>
                </a:effectLst>
              </a:rPr>
              <a:t>)</a:t>
            </a:r>
            <a:endParaRPr lang="fr-FR" b="1" dirty="0" smtClean="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85800" y="2614285"/>
            <a:ext cx="10820400" cy="4024125"/>
          </a:xfrm>
        </p:spPr>
        <p:txBody>
          <a:bodyPr>
            <a:normAutofit/>
          </a:bodyPr>
          <a:lstStyle/>
          <a:p>
            <a:pPr algn="just" rtl="1"/>
            <a:r>
              <a:rPr lang="ar-SA" sz="3600" b="1" dirty="0" smtClean="0">
                <a:latin typeface="Sakkal Majalla" pitchFamily="2" charset="-78"/>
                <a:cs typeface="Sakkal Majalla" pitchFamily="2" charset="-78"/>
              </a:rPr>
              <a:t>يُعد </a:t>
            </a:r>
            <a:r>
              <a:rPr lang="ar-SA" sz="3600" b="1" dirty="0" smtClean="0">
                <a:latin typeface="Sakkal Majalla" pitchFamily="2" charset="-78"/>
                <a:cs typeface="Sakkal Majalla" pitchFamily="2" charset="-78"/>
              </a:rPr>
              <a:t>النموذج الحلزوني لإدارة </a:t>
            </a:r>
            <a:r>
              <a:rPr lang="ar-SA" sz="3600" b="1" dirty="0" err="1" smtClean="0">
                <a:latin typeface="Sakkal Majalla" pitchFamily="2" charset="-78"/>
                <a:cs typeface="Sakkal Majalla" pitchFamily="2" charset="-78"/>
              </a:rPr>
              <a:t>اللاملموسات</a:t>
            </a:r>
            <a:r>
              <a:rPr lang="ar-SA" sz="3600" b="1" dirty="0" smtClean="0">
                <a:latin typeface="Sakkal Majalla" pitchFamily="2" charset="-78"/>
                <a:cs typeface="Sakkal Majalla" pitchFamily="2" charset="-78"/>
              </a:rPr>
              <a:t> </a:t>
            </a:r>
            <a:r>
              <a:rPr lang="ar-SA" sz="3600" b="1" dirty="0" err="1" smtClean="0">
                <a:latin typeface="Sakkal Majalla" pitchFamily="2" charset="-78"/>
                <a:cs typeface="Sakkal Majalla" pitchFamily="2" charset="-78"/>
              </a:rPr>
              <a:t>(</a:t>
            </a:r>
            <a:r>
              <a:rPr lang="fr-FR" sz="3600" b="1" dirty="0" smtClean="0">
                <a:latin typeface="Sakkal Majalla" pitchFamily="2" charset="-78"/>
                <a:cs typeface="Sakkal Majalla" pitchFamily="2" charset="-78"/>
              </a:rPr>
              <a:t>The Spiral Model of Intangibles Management</a:t>
            </a:r>
            <a:r>
              <a:rPr lang="ar-SA" sz="3600" b="1" dirty="0" smtClean="0">
                <a:latin typeface="Sakkal Majalla" pitchFamily="2" charset="-78"/>
                <a:cs typeface="Sakkal Majalla" pitchFamily="2" charset="-78"/>
              </a:rPr>
              <a:t>) نموذجًا يستخدم لفهم وتحسين </a:t>
            </a:r>
            <a:r>
              <a:rPr lang="ar-SA" sz="3600" b="1" dirty="0" err="1" smtClean="0">
                <a:latin typeface="Sakkal Majalla" pitchFamily="2" charset="-78"/>
                <a:cs typeface="Sakkal Majalla" pitchFamily="2" charset="-78"/>
              </a:rPr>
              <a:t>اللاملموسات</a:t>
            </a:r>
            <a:r>
              <a:rPr lang="ar-SA" sz="3600" b="1" dirty="0" smtClean="0">
                <a:latin typeface="Sakkal Majalla" pitchFamily="2" charset="-78"/>
                <a:cs typeface="Sakkal Majalla" pitchFamily="2" charset="-78"/>
              </a:rPr>
              <a:t> في </a:t>
            </a:r>
            <a:r>
              <a:rPr lang="ar-SA" sz="3600" b="1" dirty="0" err="1" smtClean="0">
                <a:latin typeface="Sakkal Majalla" pitchFamily="2" charset="-78"/>
                <a:cs typeface="Sakkal Majalla" pitchFamily="2" charset="-78"/>
              </a:rPr>
              <a:t>المؤسسات.</a:t>
            </a:r>
            <a:r>
              <a:rPr lang="ar-SA" sz="3600" b="1" dirty="0" smtClean="0">
                <a:latin typeface="Sakkal Majalla" pitchFamily="2" charset="-78"/>
                <a:cs typeface="Sakkal Majalla" pitchFamily="2" charset="-78"/>
              </a:rPr>
              <a:t> يركز هذا النموذج على تدفق العمل في دورة مستمرة تشبه حركة الحلزون، حيث يتم تطبيق مجموعة من الخطوات المتتالية لتحسين وإدارة العوامل غير </a:t>
            </a:r>
            <a:r>
              <a:rPr lang="ar-SA" sz="3600" b="1" dirty="0" err="1" smtClean="0">
                <a:latin typeface="Sakkal Majalla" pitchFamily="2" charset="-78"/>
                <a:cs typeface="Sakkal Majalla" pitchFamily="2" charset="-78"/>
              </a:rPr>
              <a:t>الملموسة.</a:t>
            </a:r>
            <a:r>
              <a:rPr lang="ar-SA" sz="3600" b="1" dirty="0" smtClean="0">
                <a:latin typeface="Sakkal Majalla" pitchFamily="2" charset="-78"/>
                <a:cs typeface="Sakkal Majalla" pitchFamily="2" charset="-78"/>
              </a:rPr>
              <a:t> يتكون النموذج من الخطوات التالية:</a:t>
            </a:r>
            <a:endParaRPr lang="fr-FR" sz="3600" b="1" dirty="0" smtClean="0">
              <a:latin typeface="Sakkal Majalla" pitchFamily="2" charset="-78"/>
              <a:cs typeface="Sakkal Majalla" pitchFamily="2" charset="-78"/>
            </a:endParaRPr>
          </a:p>
          <a:p>
            <a:pPr algn="just" rtl="1"/>
            <a:endParaRPr lang="fr-FR" sz="3600"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6331"/>
            <a:ext cx="11414234" cy="6211670"/>
          </a:xfrm>
          <a:prstGeom prst="rect">
            <a:avLst/>
          </a:prstGeom>
          <a:ln>
            <a:noFill/>
          </a:ln>
          <a:effectLst>
            <a:outerShdw blurRad="190500" algn="tl" rotWithShape="0">
              <a:srgbClr val="000000">
                <a:alpha val="70000"/>
              </a:srgbClr>
            </a:outerShdw>
          </a:effectLst>
        </p:spPr>
      </p:pic>
      <p:sp>
        <p:nvSpPr>
          <p:cNvPr id="6" name="ZoneTexte 5"/>
          <p:cNvSpPr txBox="1"/>
          <p:nvPr/>
        </p:nvSpPr>
        <p:spPr>
          <a:xfrm>
            <a:off x="5456419" y="0"/>
            <a:ext cx="3251401" cy="66209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DZ" sz="3600" b="1" dirty="0" smtClean="0">
                <a:effectLst>
                  <a:outerShdw blurRad="38100" dist="38100" dir="2700000" algn="tl">
                    <a:srgbClr val="000000">
                      <a:alpha val="43137"/>
                    </a:srgbClr>
                  </a:outerShdw>
                </a:effectLst>
                <a:latin typeface="Sakkal Majalla" pitchFamily="2" charset="-78"/>
                <a:cs typeface="Sakkal Majalla" pitchFamily="2" charset="-78"/>
              </a:rPr>
              <a:t>النموذج الحلزوني</a:t>
            </a:r>
            <a:endParaRPr lang="fr-FR" sz="3600"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4142846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أسلوب التطوير الحلزوني spiral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أسلوب التطوير الحلزوني spiral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p:cNvPicPr>
            <a:picLocks noChangeAspect="1" noChangeArrowheads="1"/>
          </p:cNvPicPr>
          <p:nvPr/>
        </p:nvPicPr>
        <p:blipFill>
          <a:blip r:embed="rId2"/>
          <a:srcRect/>
          <a:stretch>
            <a:fillRect/>
          </a:stretch>
        </p:blipFill>
        <p:spPr bwMode="auto">
          <a:xfrm>
            <a:off x="3987384" y="861933"/>
            <a:ext cx="6910466" cy="5996067"/>
          </a:xfrm>
          <a:prstGeom prst="rect">
            <a:avLst/>
          </a:prstGeom>
          <a:noFill/>
          <a:ln w="9525">
            <a:noFill/>
            <a:miter lim="800000"/>
            <a:headEnd/>
            <a:tailEnd/>
          </a:ln>
        </p:spPr>
      </p:pic>
      <p:sp>
        <p:nvSpPr>
          <p:cNvPr id="6" name="ZoneTexte 5"/>
          <p:cNvSpPr txBox="1"/>
          <p:nvPr/>
        </p:nvSpPr>
        <p:spPr>
          <a:xfrm>
            <a:off x="5456419" y="0"/>
            <a:ext cx="3251401" cy="66209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DZ" sz="3600" b="1" dirty="0" smtClean="0">
                <a:effectLst>
                  <a:outerShdw blurRad="38100" dist="38100" dir="2700000" algn="tl">
                    <a:srgbClr val="000000">
                      <a:alpha val="43137"/>
                    </a:srgbClr>
                  </a:outerShdw>
                </a:effectLst>
                <a:latin typeface="Sakkal Majalla" pitchFamily="2" charset="-78"/>
                <a:cs typeface="Sakkal Majalla" pitchFamily="2" charset="-78"/>
              </a:rPr>
              <a:t>النموذج الحلزوني</a:t>
            </a:r>
            <a:endParaRPr lang="fr-FR" sz="3600"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data:image/png;base64,iVBORw0KGgoAAAANSUhEUgAAAuAAAAOiCAYAAAAxOWLaAAAAAXNSR0IArs4c6QAAIABJREFUeF7s3Qd8lEXCx/F5djehNwGpKqBiwVM88aSTpSQonoLt9DxEASkJKqC+6ukplive0VQSAjYQPU8EASsJZUMR8ERPRQFFkWJHBIFAyu4+7zzLbW6JSdhsdmef8tv38x4IzzPlOwP8M5lnHk3wQQABBBBAAAEEEEAAAWUCmrKaqAgBBBBAAAEEEEAAAQQEAZxJ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wrIDPl+ZJ3XfSmVrA1cKxCFF2XHeJUqEFt/a4Yt4PUd7CZQgggAAClQgQwJkaCCDgSIF3loyYEgzqN3s87oDb5dEdiVCNTqfWTj188OcDJ3hSUrYeKS66sfdVz31Ujdu5FAEEEEAgQoAAznRAAAHHCWx8/eZ/NmzY+NI2bdo0cFzna9jhkpIS8dln2372uFO6XXBpzpYaFsftCCCAgCMFCOCOHHY6jYBzBdYvuumJZk2bDWtN+K7RJPjwww+OBFJL2vS69J/7alQQNyOAAAIOFCCAO3DQ6TICThVYvuS6Fg1d9d/rdHanNk41iFe/9+3bJ3bt3jW7+5BnR8erTMpBAAEEnCJAAHfKSNNPBBAQb78ytG+dOvVfOaPjGY3gqJnA4cOHxefy023IM6fXrCR1d+v6JNfbC3b0EC69ox4UjdXVnLya3JooCmpit1a79MMeg/65M3ktoWYEEIgUIIAzHxBAwDECaxYOHXpC46Yz2rVr19AxnU5QR0tL/WLz5k/2dL/i2RMTVEVci12zYOhFtVPrvOz2uJs1atSojt8fiGv5Zi1MPmQsCg8XHgkGggeKi0r+edHgJyeata20CwEnCRDAnTTa9BUBhwusXXDDsCZNmjzRrl17Hr6s4Vwo9ZeKzZ98cqD7FXNM/92Ej94c28ev64tO79ixicvlqmHPrXv7rl275AE2R+Z1vngm24asO4y03CYCBHCbDCTdQACB4wsQwI9vFO0VVgngG18bVbe4uGR/5/M7p0TbNztf9+WXXx48WHjw/7pd/kyunftJ3xAwuwAB3OwjRPsQQCBuAgTwuFEKqwTw1S/f8KfWrVrd16pVq9T49d66JRUVFcljJD/d1W3Is6dYtxe0HAHrCxDArT+G9AABBKIUiCaAHykqEXc9slg8/eK6Y0r904SLxd3jMsTefYXi9kkLxR9vGyg6dvjl9ufw/dcN6SK6XdDhuC3724w80e6kpuLay7sc99rKLqhuneFyjteXqhpklQC+fvGIV085+eTfyn3fMfva7cZNH320v8X+7a3a31RQZLe+0R8ErCJAALfKSNFOBBCosUC0AfyR6UvFsGu6lgXs6gTc6lxrBOCps1aIlic2FCN/313UqR3bIm116qwx4n8LsEoA37Dopo/adzj1V/Xr149X1y1fzqZNHxaKQMmZXa984SvLd4YOIGBRAQK4RQeOZiOAQPUF4hHAO3ZoUbYCbrTghlvnik1bvhb9e58pnpk6VNStkxJaQQ+vgBsr3MbHWD0v//nXko1lv3RK2xPKVsyNX9+05RuxYu2nobLDq+/GxUZ5D097K3TfiOu6i0fvGxz6ebjOVeu3iT7dTg+VZQT8B6e8IR64fZBYtnqLGDHx+dC1Fa3mV9SXpk3qVYpMAK/+/DPLHQRws4wE7XCyAAHcyaNP3xFwmEC0ATzaLSivvPmfsrAbDtOXZ5xbYRguT22sWj/2lE/cfH3PUFCeO3+DuG/8wNAquFHWi4s3hgK98Qlvedm775B4cdHGUOg2rjPCuBG2O3dqW1ancb0Rwo3Av/697aGfG3WEg7jxBUJ4hd8I2OGyK+pLVdtiCODW/cNDALfu2NFy+wgQwO0zlvQEAQSOIxBtAI/cgmKE2MjQG7lv+v1Nu0Kryr86q4147vFhoS0rkXvII1euyzctHI6NoGzcE1mnEcB37N4bCtHlf++z7T+UrbobZS6ff+sxAdxYoQ+H7SdfWHtMQDf2tYdXzY0Af7y+VMVJALfuHzcCuHXHjpbbR4AAbp+xpCcIIJCAAG4UGbmNpKIHF43AbARxI9xOumOQmDT5jdAWlMjtIOWbFrmVJPx74cBeWQA3VsD/NiM/tDJurF5XtAJubD0xfv2cM1qL/FVbQttPwltJIr84eHrqH8SA3mf94oHSyL6EV9orYrVTADe+GOp/zeO/6KbxxU00D9JG3liTB1uNcp54pkBkpJ0tTmrd+JitTPH8w00Aj6cmZSEQmwABPDY37kIAAQsKxLICbnTTWHW+46GFYvL9V4bCbEXbNoxrjG0kt4/pVxbAI1ejI/dTh68Nbzkx6ii/X7uiFXBjxd34GFtDjOuHT5wnV8nTj1kBNwKjUf4MGeRat2xUdnJLeFXcaEd4u0xkAI/cglJR+8oPt90CeHjbTk2ndU0CePnvdtS0LZXdTwBPlCzlIhC9AAE8eiuuRAABiwvEGsCNbhuhdd2728Vd4waIe//6WugYQiPMGiF4+eqtZdtQyq9cRm41CfOFV67Lr65GPpRZUQCPrM946LN/rzNF86b1ReS+c6PMik5FiVzlDW9DOXyktOyLiYr6UtExi+E+OCWAlx+/yP+u6IHYSFPjC6bKthJVdO+SvI/KtjTN/sfvxVMvvF32MG/4OxOGf+RDtMYXVsbH2F4UuRWqqj+qBHCL/0VG820hQAC3xTDSCQQQiEYgmgAeTTlmv8ZYwf7LY0vFlElHV+wT8bFbAC+/BSUcZg2/ih5greyB2MhTcioL4FU9TBt+FiDyCzlj/MLPIRg/Nx4S7n5hh9AWIuMLwOsGdwl9VyRy6xIBPBGznjIRiJ8AATx+lpSEAAImF3BCAA+vdBt7vGvycp/jDaXdAnhVW1DC37Fo2qT+MafVVPRAbDQB3PjOQmUP01YUwHd+9VNoOMLjGXm6TeRLoSr6bktF48gK+PFmN7+PQOIFCOCJN6YGBBAwiYATArgqaicF8HCwNd5YGg7Cxq9V9EBsNAG8qodpCeCqZjD1IJBcAQJ4cv2pHQEEFAoQwOOH7aQAHn6wUtd1ce/4i0PHTYb365d/IDYygEduNdn9zf6yB3mrepi2ultQWAGP35ymJARUChDAVWpTFwIIJFWAAB4/frsF8IqOIYw8xz38EG74aMbwKTTGA7iRD8RGniwT3scdPn/dOJXmikvOP+bh3ch7jTBvbHdZvPQjEe1DmATw+M1pSkJApQABXKU2dSGAQFIF1i68/vfNTmiRc9LJJzdKakNsUHlpaanYumXLjq5Dnmlv5u5sWHTTR+07nPqr+vXrm7mZStvGHnCl3FSGQIUCBHAmBgIIOEZgzfyhPevWrffqmWed2cQxnU5QRwsLC8X27du3dB389NkJqiIuxRLAf8lIAI/L1KIQBGokQACvER83I4CAlQR8iwY3rutu/u45nTqdZqV2m7Gt+/btPbJr5+5Z3a+cM8GM7Qu3iQBOADfz/KRtzhUggDt37Ok5Ao4UWPfKjXc2btT4/lPatWNPQowzwHgY8cMPPgj2uGquO8YilN1GACeAK5tsVIRANQQI4NXA4lIEELCHwId5457yeDwjWrduLVJTU+3RKQW9CAaD4vDhw8bWE79L97e86Irn9iqotkZVEMAJ4DWaQNyMQIIECOAJgqVYBBAwt8DbC4fe6HGn3hfUg63dbo9uutbqwi1Xml2aSys1Q9tq1ap1UH6aeVJSloiUIzd1veSFA2Zo1/Ha8O8lNy9t175dRr16iXkj6PHqN+Pvf7p1666fiw728F75wldmbB9tQsAJAgRwJ4wyfUQAgUoFNi67ulHJz/VamY3I/8X+M/V9JX9I6XLifWZoW8B1JNjripc+M0NbqtOGDYuGP9eqdeuhzZo1q85ttr02EAiITZs2FfW4ck4d23aSjiFgAQECuAUGiSYigIDzBOZfLdwnNs/YlZaT18Z5vY9fj9e+8ofrmzdrOb1tm7YkcMl66NAhsWPnl4svuuzpIfFTpiQEEKiuAAG8umJcjwACCCgSKMgaqAeDgXv7zlz2F0VV2rKa9YuHb2jdstUFzZo399iyg9Xo1AcffFBU1yVanT9kzv5q3MalCCAQZwECeJxBKQ4BBBCIl4ARwIUu9qTlLD0xXmU6tZz1i0f4mjdrdkbDhg1b1a1bR2jy/xzx0TRRVFQkjhwpKpIr3x5NC7bpccW8HxzRdzqJgIkFHPI3kIlHgKYhgAAClQiEArj8yFP/HvTmLJ0EVM0E1r48dLzb4xkuH7qtW1xc3KFmpUV3d+gfWfk/cgyT8klNSf0uEJQbv3WxuGHg0O3nXPNySVIaQqUIIHCMAAGcCYEAAgiYUMCXOaCzprn/c7Rp+n49pbi9d3oB2wZMOFZVNcmXmfGIDN+b+87M+2cymi7r1uQieJLifzJ6TJ0IWEOAAG6NcaKVCCDgMAHfuIFpmi584W7LIwkf8+bkjXcYg+W7W5CZ8X3QFby574xlr1q+M3QAAQTiJkAAjxslBSGAAALxEygfwEPr4AHR3pu7dEf8aqGkRAqsHNv/9y6X5wVdE17vjKUFiayLshFAwFoCBHBrjRetRQABhwj4MgfeKLcOPHtMd3V9sTyWkOPjLDAHfOPTGmsltXbLDSD1CeAWGDCaiIBiAQK4YnCqQwABBKIRkAF8kgzgD5S/ljAXjV7yr5F7v6fLzde3hb5zwQp48geEFiBgMgECuMkGhOYggAAChkBlAVz+VkFa9lIvSuYVOPYBWgK4eUeKliGQPAECePLsqRkBBBCoVCByBfUXq+C6uEkeSzgHPnMKyC+eCuR3L/qEW8cKuDnHiVYhkEwBAngy9akbAQQQqESgfIg75jJd7JAv52kPnvkEKtq7TwA33zjRIgSSLUAAT/YIUD8CCCBQgUC5AL5Svsnle3mk82dHL9U7C5c2nZM1zDV1Qg9eltb6Ur55p3Fky3iRkrnGidYgYAYBArgZRoE2IIAAAuUEjAB+9JcC41Nc4ge/Lh5Jy142HCinWMJUAAAgAElEQVTzCviyBs6R/6gOK99CArh5x4yWIZAsAQJ4suSpFwEEEKhCwNjKELnPuyAzfa4eFP/w5uZ/DJz5BCo6tz3cSgK4+caLFiGQbAECeLJHgPoRQACBKAR8Ywf8QR5r1zwtJ39aFJdziWIBX1bGB5rQzquoWgK44sGgOgQsIEAAt8Ag0UQEEEBg+ch+LTyp7mdlAL8EDXMJyPA9Xobv0BdGuhA7NV0EhCY6sAJurnGiNQiYSYAAbqbRoC0IIIBAFQIFWRnPBP3isb6z8j4EyrwCvsz0DW5Nvzcg3E/Lf2RPYQXcvGNFyxBIlgABPFny1IsAAghUU8CXlX6tXFlt652RP7mat3K5IoGVY/pnuNyuPmnZ+X80TkURJbUmGVV7c/LGK2oC1SCAgAUECOAWGCSaiAACCBgCy7P6NfUI94sy3KUjYk4B+RbMJ4JCe7FfTv66cAuNIO6dXrDfnC2mVQggkAwBAngy1KkTAQQQiFFAnoYyO6iLWX1n5r8XYxHcliCBpSMyTqhVS7wkV7sHJKgKikUAAZsIEMBtMpB0AwEEnCEg9xdfJXt6mjcn/2/O6LF1erkyM+MGTQSbeHOWPWadVtNSBBBIhgABPBnq1IkAAgjEKLBsVP9GKR7XInkaSt8Yi+C2BAnI707MD/j99/SbvfKLBFVBsQggYBMBArhNBpJuIICAcwQKstJzgkLM7Zud/45zem3unq7K7H9WULjuld+Z+IO5W0rrEEDADAIEcDOMAm1AAAEEqiHgG5s+WLjEOd7s/EeqcRuXJlBAflF0px4Qu+WbSv+VwGooGgEEbCJAALfJQNINBBBwjkDe0PR6tRpob6Xl5PV2Tq/N3VMZwFfpeskgb07BIXO3lNYhgIAZBAjgZhgF2oAAAghUU0AGvseDAf2lvrnL3q7mrVweZwHfuIFpQtcv9Wbn3RHnoikOAQRsKkAAt+nA0i0EELC3gG9sv/665vp135xlf7d3T83fO/kq+slC0173zlhaYP7W0kIEEDCDAAHcDKNAGxBAAIEYBOSRhG+VBMWwjNz8H2K4nVviIODLTKuvaalvyJcj9YlDcRSBAAIOESCAO2Sg6SYCCNhPgFfTJ39MfWPSr9Xc4iQZwP+R/NbQAgQQsIoAAdwqI0U7EUAAgQoE5Cr4+j17vupzzcubSwBSL7AyM32qJkpy5MOXn6uvnRoRQMCqAgRwq44c7UYAAQSkgG9cxhihC798APApQNQKrMhK7+0SYog8DnKC2pqpDQEErC5AALf6CNJ+BBBwtMBroy6oW9/TLM+bk9fL0RBJ6Lx88+VcPSj+Ic/+/jgJ1VMlAghYWIAAbuHBo+kIIICAISCPJLxH18U2+RbGBYioEfCN7d9V01xD03Lys9TUSC0IIGAnAQK4nUaTviCAgCMFVozp28bt8syUYfAyRwIkodPy6MEng0LM7Jed934SqqdKBBCwuAAB3OIDSPMRQACB0Cp4Zsajuu5f5p25YjkiiRVYkZXxa7n3e6zcd39zYmuidAQQsKsAAdyuI0u/EEDAUQIrszI6yVB4V1p23g2O6ngSOiv3fmfrenCed+byDUmonioRQMAGAgRwGwwiXUAAAQRCq+BZ6bN0v/6kd9ayjYgkRkCe+32O5hJ3yu0+wxJTA6UigIATBAjgThhl+ogAAo4Q8GX27ykfDLxavhTmNkd0OAmdlC8/mib3fi/ql52/OgnVUyUCCNhEgABuk4GkGwgggEBoFTwzfX7A77+n3+yVXyASX4FVowecHnRrD8vTZq6Nb8mUhgACThMggDttxOkvAgjYWkBukbhUc2sXyr3gD9i6o0nonDz55G8iKJZ7Z+bxoGsS/KkSATsJEMDtNJr0BQEEEJACvswBucJfep93dsGPgMRHwDcmrZ3mqjUlLSfvyviUSCkIIOBkAQK4k0efviOAgC0FVoxJ7+tyiYvlVok7bdnBJHRK7v1+WBf6+r7Zy95MQvVUiQACNhMggNtsQOkOAgggYAj4MtNzNRF4Oi1nxbuI1Exg+ch+LVy13FP7ZudfX7OSuBsBBBA4KkAAZyYggAACNhRYNS69fVAX//Bm519lw+4p7ZLc0jNZE6435PYTn9KKqQwBBGwrQAC37dDSMQQQcLqAXAW/W9P1L9JmLnvZ6Rax9r8ga2A3ufXkevnWy3GxlsF9CCCAQHkBAjhzAgEEELCxQEFWxnvyRJQLbNzFhHbNl5nxuhDFI705Bd8ltCIKRwABRwkQwB013HQWAQScJiBXwX+nCf2UtJxlf3da32vaX2k3Qv4jWUu+9TKnpmVxPwIIIBApQABnPiCAAAI2FyjIzFioB4tv9+YW7LB5V+PWPd/4tMaitNYCufWkf9wKpSAEEEDgvwIEcKYCAgggYHOBFWMyfiOPJbzJm5M31uZdjVv3ePAybpQUhAACFQgQwJkWCCCAgAME5FscJwtNe907Y2mBA7pboy7y4GWN+LgZAQSiECCAR4HEJQgggIDVBVbfcnHzQDA4T26pGGj1viS6/Tx4mWhhykcAAQI4cwABBBBwiIAMluM0XRSmzcx71iFdrnY3efCy2mTcgAACMQgQwGNA4xYEEEDAqgLygczVxQf1izPm5RdatQ+JajcPXiZKlnIRQKC8AAGcOYEAAgg4SGDl2P6DXJr7IvlWx/sd1O2ousqDl1ExcRECCMRBgAAeB0SKQAABBKwksHLMgEcDfn3OgKeWb7FSuxPZVh68TKQuZSOAACvgzAEEEEDA4QLLs/o19Qj3i2nZ+ekOpyjrPg9eMhMQQEClACvgKrWpCwEEEDCJgG9s+mDhEud4s/MfMUmTktYM+eDl9brQ3H1z8p5LWiOoGAEEHCVAAHfUcNNZBBBA4H8CBZnpU4O6vqTvzGWrnOqyMiujk0uIu9Ky825wqgH9RgAB9QIEcPXm1IgAAgiYRkCu/m5My8m/UP5joJumUQobUpCVvkIvLLnSO6dgv8JqqQoBBBwuQAB3+ASg+wgg4GwBX2b/nprmulruB7/NaRLySMaHgnrgnb4zl7/htL7TXwQQSK4AATy5/tSOAAIIJF1ArgLfo+timzcnf0HSG6OoAfKhy4GaJnrJrSf3KqqSahBAAIEyAQI4kwEBBBBAQMitKG+VBMWwjNz8H+zOsXZ4jwalteu9Jr/gSLN7X+kfAgiYU4AAbs5xoVUIIICAUgHfqPQztRTtT3JF+HqlFSehMrn6/WxA90/rP3PFR0monioRQAABQQBnEiCAAAIIhAR8WRkj5b8KHu+MvFy7kjihj3YdO/qFgJ0ECOB2Gk36ggACCNRQoCAr47mgEI/2zc77pIZFme725aP7ne12u++RW0+Gmq5xNAgBBBwlQAB31HDTWQQQQKBqATu/JVOufi8XKcVXeadz5CB/DhBAILkCBPDk+lM7AgggYDoBO74lU67sP6gH9He9ufmvmw6cBiGAgOMECOCOG3I6jEBiBDZuHJVyZPuhc4XL7UlMDepKdbsDetBV+6selz3zrTyqzqEvqMmYogcCr3lzlxeok09MTSvH9M9wuV195Fnnf0xMDZSKAAIIVE+AAF49L65GAIFyAuvmjzghta5ncVFxUfdGDRr9UFxaXM/qSG6X5i8qKqnj9rj3iGDgkd9c/syTVu9TLO2XRxP+S74l8zorvyXTl5lWX4jU1zlyMJYZwD0IIJAoAQJ4omQpFwEHCGxcOqqVv8j/aYcOpzaoV8/yufsXI+b3+8XOnTsPBPzFj55/yey/OGBIj+miHY4mLMhMz3bpgVm9OXLQadOX/iJgagECuKmHh8YhYG6BtxcOKz733PNSXS6XuRtaw9Z9sf2L/UcKD9990eCnZ9WwKMvd7stKv1QeTdjFOyN/ktUaL8P3BF3X93hnLnveam2nvQggYG8BAri9x5feIZAwgXULb3yoTdu2f2rWrFnC6jBLwcFgUGzevGXHb4r3n6Zd83LALO1S1Q4rBtmVWRmXyy8Lz5MvFnpIlRP1IIAAAtEKEMCjleI6BBA4RmDDohHrTml3SreGDRs6QmbTpk0HtZKS8y66Zt6XjuhwuU4WZKXnyPPB5/bNzn/H7P33jUk/R3OJO+X+9WFmbyvtQwABZwoQwJ057vQagRoLbFgycstpp516Zp3adWpclhUK+Hzb5z/9fODnK3pfM2+VFdqbiDbKV7gv9+iFV/eauXZfIsqPR5m+G9Nqi3qpy73Z+T3jUR5lIIAAAokQIIAnQpUyEXCAwPpFN+08vWPHk50SwD/9dOvPhYVFg3tdPafAAcNbYRd9o9KaaZ7UF+TKcoZZDeR2mVcDQf/YfrkrvzZrG2kXAgggQABnDiCAQEwCBPCY2Cx/k29s/67yrPc/eLPzxpmtM/KB0Wlym8yiftn5q83WNtqDAAIIRAoQwJkPCCAQkwABPCY2W9wk3yo5VL6dqKkM4dPN0iG5PUZ+QRA85M1ZNscsbaIdCCCAQGUCBHDmBgIIxCQQTQBf/9520f+ax48pf8R13cWj9w0Wh4+UitsnLRR/vG2g6NjhxJjaUP6mI0Ul4q5HFovrhnQR3S7oEJcyw4WwBeVYzoLMjIeCeuCdvjOXvxFX6BgKKxibfrGuiR7yZTv3xXA7tyCAAALKBQjgysmpEAF7CEQbwFet3ybuHve/LcN/m5En2p3UVAzofVbcA3giZQngv9SVWz5eDIjAA/2zV3yWSPuqyl6e1a+jW7gflA9dXpesNpip3jULhv7WpbvOkt+haGWmdiWrLZomfhRa8GstoK/tfs3znyerHdSLQHkBAjhzAgEEYhKINYAbq+JGKL/5+p5lAfyk1o1DK9dPv7gu1JY/Tbg4FNqNa19ctFHs/PonsXz1VhG5ev7glKMLr8Y9vzqrjXju8WEiXI6xAt6xQwtR0TXGavtn238QN9w6V2za8rX4272DReHhYnHbSK+oUzu1UgsCeMU0cjvKe/Ks7QtimkQ1vGn+1cJ9YvOM9Wk5eb+pYVGWv33V4ptOStW19+rUrVurYYP6tV2aq/LJbPneRt8Bt8ctDhw4eLC0tHR/UXHxnK6XP3V/9HdzJQKJEyCAJ86WkhGwtUCsAbyiFfD3N+0SO3bvDYVuYxvJI9OXimHXdBV79x0SEx5YWGG4Hj5xnrhucBdx7eVdxL+WbAzdb4To8BYUI4Af7xpjm4px77p3t4e2xcQrgPvGpzV2F9c5T9f0NF3onYXQOuupRed7pxfst9ukkHuvTxNCf0Ru/7hWdd98WRkLREC7w5u7dIfqus1U3+5377tkz569L7Zv375haiq5u7Kx+fLLL0vcLtcLZ3qnjtA0TX6TgA8CyRMggCfPnpoRsLRAtAE82j3gkfvFwyvaRgA3VsDD4dgI7326nR5a3Y7cPx5eVS8fwCu65opLzhdz528Q940fGArcxmp45H9XNihVrYD7xg1McwX183QZtGUY7Sw048f/feS/9HO92UtvtPSAV9H4ZOzBli8G+ntQ6Hl9s5etsKtrtP2SZ/J/dUbHjm0I38cX2/b5tp8PHTo4pOeVz/mOfzVXIJA4AQJ44mwpGQFbC0QbwMvvAQ+j7N1XWBaijRXw8Cq08fuRK+BmCeBbN289cmjrnj8Htx/8yuXSWgpdtNM17UzZ3LTjDbSuB86Xp3N8cLzrzPr7b49JP9GvizM1jyulsjbKlf5LpUmhXFlMeLAx6gqtYOqi0gdAS0WwNMXl3tL7ibf2mNU1Hu1a9/KwfrXr1114RsczGsWjPLuXsW/fPvHV7q/e7Drk6UF27yv9M7cAAdzc40PrEDCtQDwD+Ctv/ie0sm1sCTFWpO94aKGYfP+VoS0o8Q7gkavk1dqCsmXrkYPvffNK8Puik+UK9681odWLZnB0XV+/Z8/utGte3lwSzfVmumb12IHnemqnzg0EAmc0aFD/p+KS0rpVtk8XxmtR/UITpYnqh4zdHvkdBY+so6iqOmqlphw+ePDQCR6PZ2tpYckfes96a3Oi2pTMct9++YZbWrZuPblly5bsPYliIIqKisTnX2z78KLLnj7mu1RR3MolCMRVgAAeV04KQ8A5AvEM4IZa+KFI40FL+QyZuHTAOSHMeAdwY5955EOY42/uG6onvCWlshEsvwXF2HYiV2BvlH+JDqtq1HU9+KX8/e/l/xfL0PijvOdH+XN5MoP2owgG5Y+uHzXh36u53D+6Dxf+2POZtw+aYRa9N37IWUXCv6Fjx46W3ldcUlIiPvv00wO1PLUu6jJl4VYz2MazDW+/PPThlq3a3NeyVct4FmvbskrlfPhk8+b9Pa6c08S2naRjlhAggFtimGgkAuYTiCaAm6/Vv2xReP945FGJFbW7sj3gxgOXorTWjfJBy/HyL9RTfnGvrn8gT+k4f+3wHg0Cdes104OBZnIRt6nQg82Ey9VM6HozeU8zGc7lz0UzubUiVe6t2CvL2qTroljuK/9SE4HtosS/w/tUwVcqTDeO6t/ocGrKd+d17lxbRX0q6vjggw+K3YcPNDfLFzjx6jMBvHqSBPDqeXF14gQI4ImzpWQEbC1g1QAefllP+MjD/r3PFM9MHSqaNql6R0k0xxCGV8VlqB4sg3TZnlw9pahJtCegvHnLxbU8ur+pp9jVRHiCp8pzjNsL4Wpv/Ci3s7SQQV0Gcm273IbxpQj6dwSE2N5v5gr5azK+x+mz9tZBOW1POmlskyb2WST86aefxNe7v5rZ84k3MuPEZIpiCODVGwYCePW8uDpxAgTwxNlSMgK2FrBqAI91UKIJ4OGyQ6viJbUHC02Xq+LaeXowOMQ7M39xrHWH79s46oKU/SmN27t1TwfhEu20oAzlQjde+dle1rNTF3K7iwzoRjiXXwBsF4dKdnjnFFS5V7qiNq297dJtp5566ml161a95bum/VF5f2Fhofjii88/7fX4m8aDs7b5EMCrN5QE8Op5cXXiBAjgibOlZARsLUAAj254fZkDOguXu7F3xtKC6O6I7SrfmLR2mqtW+6CmyzBurJrLUK4bAV3bJ2QwD62a63LVXNN3HHF7tl/yxFsHKqtp9bhLvu/U6ewTPSmVHnoSWyOTeFdpSanYvGXLd72feMNWb4iMJoBHPvMQOQRPT/1D6Bz96n4iTzAyXmyViE+i6iCAJ2K0KDMWAQJ4LGrcgwACggBujUmwelRGq1KP3t6ly5Vyl9bOCOcylHfQhG6cVPJlKJTLH4NB7UtXsHi7d3bBj6vHXfzz2Z06NUyxVQA3Hr7bsr/PjDdNt6/G+CJNvrlymBybgkBK8apotysZMzDaAB7NWffWmNE1ayUBvGZ+3B0/AQJ4/CwpCQFHCbyzZMTHp552Wqc6tY2T5+z/2bbtsx8PHD54Ve8r5q2yQ2+XZ/Vr6vbLveUuuVpu7C+X+8zlg6HyWVLXSfJtgf1lAK9FAFc30r6sgTvKHuKVD+7K71gs1nStoPfMt6qcbzUN4OE3zxo9nf7kylCHl8+/NXQkaOTzEsbpRK1bNhLGi6yM5yXCL7kyzvDftOUbsWLtp/LHr8WfJlwceqOt8THeMjti4vOhn0f+euSKfPgZjLp1UkLn/xsfo6zHH7la5Dy7WvzxtoGiqjqMl3M9PO0tYZTTv9eZost5J4faXtmHAK5uTlNT1QIEcGYIAgjEJLBh0Yh1p7Q7pVvDhg1jut9qN23a9PEhraT43IuumWesGNv2Y6yYixTX52ef06kuAVzdMPsyM6bLffu3/bJGfb98vLbAWB2X36VY4s1duiPymmgDePiYz8h7jaDduVNbcdcji0Ph2gjOxqlA4aM/l+R9JHbs3hv69cjz+csH8BcXbww9yGx8wsHcOMM/8iVcRhg/pe0JobfYPjjlDfHA7YNCQd4oN69gsxj5++6hdnS/sENoW0z5F3VVVke4rYePlIrhE+fJtqYTwNVNW2qqgQABvAZ43IqAkwU2LL7pwZYtW9/fvHlz2zMEg0GxZcvm7RcW/dxRu+ZlefCIvT/RbEHZ8PlXIuNv846BuKnP+eKvv+snjpT4xR3/zBf3XNZTnN6yqSmwjq58mnMLigFkbEPRNPd/jouli53ylJ23XZpY79dLltXq2Sqz5Skn31rVOeBGyK1sC0p4lfu6IV3KXoRlXHv7mH5iSu4KMeyarjI0nxhaDQ+/obZ8AA+H9MhrjFXr8Op3uE/GKrixgl7+iwFj9TrnL9eKR7PzRbgd5QN4RXVEvsDLqMNYDQ+/0KsyR1bAjzvDuECRAAFcETTVIGBHgbcXDis+99zzUl0ulx27V9anL7Zv33+ksPDuiwY/PcvWHf1v56IN4Ku37BD/99ueZSR/f22taNe8seh/zqm2D+DrJnSrU1xYq548jaa+7q5Vz6X76+qulHrCH6wvf62erol6cguJPEZGry+3+Mifi3ry5Utyy70uz4AXbvlrHvlroR/lfxtv9nTrutZXroJHd/a6HvxBXv+t+4x6ddt06Xi6GQO4MTHKP+RZ2RcD5b8QIIA74W8aZ/eRAO7s8af3CNRIYONr1zXzB+rskifW1bHTkXVhFL/fL77avStQXFLy4K8vyX24RlgWujnWAG6sihuhfKT3glAAb9ukgXgs7x3xq5NOFM+OHhxaDd/23V5x06zFYtPuH0IieXcPFV1Pa3vMr/fr1EE8dfNl4oT6dcRPh46IkU++KlZ8sr3SciKvr3rlc8t++WbMdnqqVq9WqagXdMtQLANyUGh13TIkyy3wxmHwMjC76slz1+vJ4xyNcxjry4BcTz60KgO0/LVQkA5dVyw3zB+SIbpQ/nehPKP9sAzYh+Q/qoVyL32hDODyR1Fo/H7QJX8elNcEAgc9qa7S0lI9ICO3XzN+TBF+ERB+PaC19qSm/LuqaSLrWCLrXCxSixaHH9SMdgtKdVfAjTfDRrsFpaLVaWMLyt9m5JedsW+sTrc7qakY0PusY7aKhLe8TLpjkJg0+Y1qrYAbdbAFxUJ/sdDUYwQI4EwIBBCokcC6+SNOcKWIZwJB/6CGDRt9X1xc0qBGBZrgZpdLCxQXF6fKELYz4Pf/tcdVzx19kswhn1gDeOQKuBGar+3WSVzT9Rwxf8PHYsee/eKWjIvEPS+tkL9+TlnonrfmQ3HP5b3EEzKo9z6rXejXjeuNz29/fYb465I1Ymiv80Lh3QjjT/neC5VT0fVGXVUH8M0B+SbS1eFwLK89JMdYhmchw7MMyf8N1EEjVMvQLM9ZL9RcWqE/WFqoBfRClydYmFJUWrj85LcLJ02SkTqOH19WhnFm/LTyRVYUuiOviTaAV7QH3HiwsnzwjVyhNuox9mUbL626+tJfi4YNaotxw9N+8RBmRQHc2LZS3YcwjbqqswXFqCPyIcxT2pxQdv9x5gGvoo/j3KWo2AQI4LG5cRcCCJQT2LhxVIp/96Fz/cFUyx8eLb+1r2sp2u4elz3zrQxocXvDpFUmTbQBPNo94OGV8fB2FSOo/1kGa+MT3jf+2vufipufeu2YVe7I1e+wXXg1/T87vv3F9VX5mn8PeMZiuf3kcqMPxwvd1Q3g8Zh3xpaQyIcn41FmPMuI3H9e1dnk7AGPpzpl1USAAF4TPe5FAAEEbCgQbQAvvwc8TGEE58iHMMMBPLwC3v30tqGVcWM7SngFvM5/v24zVr+NIG4E8zsHdRf/eGOduH9In9B2lIo+kdcbD4CGyyl/rZkD+NE3p9aaU357STRTK5oV8GjKqeiayBVs4/fDxxPGWl687zO2r/S/5vGyYqN5sRABPN6jQHmxChDAY5XjPgQQQMCmAokK4Mbe8IcWrSoL1EZ4Xrftq9DJKZFbSsLBfPzFXeX1q0VkYP/rq2vF5N+nh7aihLesVBTkrRTAazKNEhnAa9Ius95LADfryDivXQRw5405PUYAAQSqFEhUADe2oIRXrI0G/EUG723f/RQK5ManooctK3sIs7Jfr6xjZl4Br8l0JIBXT48AXj0vrk6cAAE8cbaUjAACCFhSIJoAbrWOEcCtNmKJaS8BPDGulFp9AQJ49c24AwEEELC1AAHcOsO7ZuH1t5/Upt1kJ7wQKx6jIo+hFF9s+/zDLpfN7hyP8igDgVgFCOCxynEfAgggYFMBArh1BvbtBcOubNCw4VOnnnpqY+u0OnktPXDggNi5Y+f6rkOe7p68VlAzAvKRaxAQQAABBBCIFCCAW2c+bFhyXQuPu2HBWWeddaZ1Wp28ln773bc/fPPNt4/0vvq5J5LXCmpGgADOHEAAAQQQKCdAALfWlFi78IaRDes3fOzU004z3tzJpxKBvXv3im++/eajrpc/fR5ICCRbgBXwZI8A9SOAAAImE1h766Xb5YJqe0+K5d+pVCYr3/8utm7d+kXPx14/zWTccWnOu2+OvkEE9WktTmxxQt16dYXb5Y5LuZYvRKacI4ePiMNHDh/4cc+PX3Ud/HQny/eJDthCgABui2GkEwgggED8BNbcOuiTDh06nF2/fv34FZrkkg4dOiS+3L59U8/H3zg3yU1JWPXrFtxwvsvjucfj8XQqLfG3SVhFFio4tVbqNwG//6eS0uLne141L9dCTaepNhcggNt8gOkeAgggUF0BuQXlH21POmlc06ZNa1f3XrNe/9PevUW7d+9+vPeMt+4yaxtpFwIIOEeAAO6csaanCCCAQNQCBVkD/Z07d3ZrmvX/mQgGg+LDjz70p81Yap89NVGPJBcigIAZBaz/N6sZVWkTAgggYHGBd7L6NS1xpX7b4dTTUurWrStcLpflemQE78OHD4vt27/wu92BFt2n5f1kuU7QYAQQsKUAAdyWw0qnEEAAgZoLbLjl4oZ+zT3HH/Bf1qB+gz3FxUUNa17qsSUEXa4UTegBLagH41l27dp1Dh48dKCpx52ypH5K8bDzJucXxrN8ykIAAQRqIkAAr4ke9yZFQNevdouXk1J1wirVrnk5kLDCKRiBOAisublfR38td9yXwZ88rfuk1od/yhv0zdb1cWhmWRGeYk+w15Nvft50e0UAACAASURBVBbPMikLAQQQiJcAATxekpSTUIENC2483Z2aMqPU77/IpWm6/LFRQitUXLjb7T7k9rg/9peW3t3jyrmrFVdPdQgkTaDP7Cn/DgS1+9eOmbg0aY2gYgQQQECxAAFcMTjVVV/g/TeGdynxu1a2O+WUBrVr1xYpNjqbOKzh9/tFUVGR+Prr3fsCQX/mhZc+/a/qS3EHAtYTSJs1db98J9yMgtET7rNe62kxAgggEJsAATw2N+5SJLB2wdAuqal18jt1OruJoiqTXs1n2z7bf+hQYWavq+a+mPTG0AAEEiiQNntaZ1n8f3Q96Fs1+va+CayKohFAAAFTCRDATTUcNKa8wL+XjHz7tNNP716rVi1H4XzyySfbLvztk2fIE+B0R3WczjpKIG3WtPFCE9NkpwsLRk2wz1t/HDWKdBYBBGIRIIDHosY9SgQ2vHl9w0BR6g+dzzvPWelb6m7Zsvnn0uLDfbtd+fz7SrCpBIEkCKTNnrpYbj+5PFS1LobIbSjyv/kggAAC9hcggNt/jC3bw3Xzb/hNgyaNX5evxG5u2U7E2PCvdu8u3PvTDzd1v2Kezc57iRGE22wpENr/rWlHH6jW9bkFoyfeaMuO0ikEKhEw/p0LCP0MedB+3I/4BN0EArquC5f41uXSPuoxZO4XkS0igJtgfGhCxQJrFgy9qE7tOkvPOuvsxk4z+vLL7Qd/3r8/s8dVzz3vtL7TX2cIpD05LU2uevsiertfbkNxzLMezhhlelmZgPF8U61adRbJF1w1a9SoUW3jQXw+9hMw9pDK081KSkpLioL+wNsXXvbkJeFeEsDtN9626REBnABum8lMR34hIPd/T5L7vx845jfYhsJMcYDApmXj00pKi5acftrpDeURtA7oMV00BPbs2RP8ce/eD7sMyv218d8EcOaFaQUI4ARw005OGlZjAbn/u0D+E9Tn2ADONpQaw1KAqQXWzb+6ju6u93Pnzp1TTN1QGpcQgR9++KF4z54fFv/msqeuJYAnhJhC4yEQTQA/UlQi7npksXj6xXXHVPmnCReLm6/vKW6ftFD88baBomOHE6vVpH8t2Sh27N5baRnheq8b0iVU7ouLNopJdwwSkya/IYxf69ihhXjyhbXitpFeUad2arXqNi5mC0q1ybjBQgJpz05rLErFvgqazDYUC40jTa2+wLoFNz3YsnWL+1q0aBn3t8pWvzXckQyBjz766GCzwuK2BPBk6FNnVALRBvBHpi8Vw67p+ouQvXdfYcwBPNzAaMpY/972UAB/9L7BZWH7s+0/iLnzN4j7xg8kgEc12lzkJAG5/WSw/P7rogr7zDYUJ00Fx/X1nVdHLD+p7cn95L5vx/WdDh8V+Oyzz/YUHjpwJQGcGWFagXgH8L/NyBMPT3sr1N+np/5BXHt5F2H8WruTmoZ+boTmOx5aKCbff6V4f9OuY1bA27RqLKY/uVL86qw24rnHh4mTWjcOrbxXtAJ+xaDO4pU3Pgityo+4rru44pLOYsP7X4q7x2WE6jbq7NPtdNHtgg6V2rMCbtppScPiICC3n0yX209uqziAsw0lDsQUYVKBDYuGb+5w6qln1atXz6QtpFmJFvjii88PHDx4YAQBPNHSlB+zQLQBvPwWlP69zxTPTB0aqje8BcUI1MbHCNrG54lnCkRG2tmhIG2soP/usgvES6++V7aSHrkFZfjEeeK6wV1C94ZXuyO3mxjlld+C0rRJ/bIV8MNHSsWDU94QD9w+KFR3+OdNm1T+FzABPOZpw40WEJDHD34gjx88z2iqPKTrY/m/HvmPUav/HknINhQLjCFNjE2AAB6bm53uIoDbaTRt2pdoA3g0W1BeefM/ZavfYa7wKrixzSQyZBu/X9kecONaI0DflZUuHs3Or3AF3FgVjwzgxh7w8Kq3Ufaq9dvKVsMrGzoCuE0nNd0SaTOntRNuvUDo2nQRFIuDWvBsuRrebfWYiX86ujVFT5P/PUceSfgBXAjYTYAAbrcRrX5/CODVN+MOxQLxDuCVbfswtp7ccOtcMXjguWXBON4B3Fg5N4K38Tne9hPjGgK44slGdUkT6JM7fYAugv1kAL87aY2gYgQUCRDAFUGbuBoCuIkHh6YdFYhnADe2oKx7d3voQUnjE96/3blT29AWFOMhTmOVPByO47kFxVgBN05Neewpn9i67XsxZdKVcoW86v1/BHD+FDhFQK6IpwmXdmnB6PF3OKXP9NO5AtEG8PInfBnPE0U+6F8dQWORKa9gs7hleFp1bovbteHvHBvbMI/3b1+0lUZzQEK0ZcXrumidCeDxEqechAnEM4AbxxCWfwjz8oxzy4K48UBk5B/oyIcwjS0np8v77/7zYhHeX163TkqlD2GGjyE0trWc0uaEsr80w6E+/DBmVXAE8IRNKwo2mUCPWZN7eoTr6lWjJ1b8UKbJ2ktzEKiJQDQBPLwt8u5x6WUP6xv/foQXkap7tG34O7DR/NtTk75Vdq9TAni0zgTwRMwyyoyrQDQBPK4VJrCwyHPDqzr9JNwEAngCB4OiTSXQM2fyBW6Xa/SqMRNHmaphNAaBBAhEE8ArCnLGvyG7v9kfOjjgg0++Oubo28iTtcovNA3ofVboGaflq7cK4/0YRgg3wvyIic+Hehf+tXBIjlxsMr4AmPDAQrFpy9di+fxby74YqOhEsfABBTu//kle1/6Y55wiA/hn278Ptd24zmhTeGXf6FPk81GRBpW11zhkYeKYfuKlJf87QMFwCn9X21htD/c9fIKZsRhnlLdn7yGxfM3WUBuM58GM934Yp6RFfqehKifDzjjpLFxuZF1h08qmDwE8AX+wKDK+AnYJ4OHVjMjV8ONJEcCPJ8Tv20Ug7ampp4mA9kjB6AnX2qVP9AOBygSiCeCRx+NWVE75d0+EA3hlp28ZoTccbiPvNco2tmN2v7CDCAf18IlfRpnffPdz6Du4kYF/Sd5HoSaVP1Fs775D8rvM+aETyMpvMykfwI1QX/44X+PldeETwozvMIdDtFFu+D0b5dtb0Sln4eBuvAQv8oAGow3hl+MZfXhx8cZQW41fN54Bm/bglcLYkhp5vHDkFwRGGD+l7Qmhl+xFHtoQ+Z1tVsD5c28bAbsE8FgGhAAeixr3WFHgounTW9Suoz+7avSES6zYftqMQHUEogngRqiLDLnly68sgIfDYeRqt3Fv+dXkyLLDv1f+zdGRbYh8sZzxLFP4fRrhdhkryEY4Lf9CuvDvV7QCHt7PXn713ngOK/ILifKBv6L2GvWEX3xntM8oI9Ii3I7wanV4i6nx3YDy22PC7dn51U9l3yUI31/RG7YjbQng1fmTwLWmFiCA78/scdVzR79PyAcBmwp0mzq1TkpdbdnqMRN62rSLdAuBMoFoAnhlW1DKv/ytohBrVBT+rqsRxI2tI8YnvJpbPtzHEsArOsmrojdCVzeAh9tivBwv/EVCNO0Nv8/j0gHnhL4ION47NyJXrasK4JFfqET2JbzybmxnIYDzh9uWAgRwArgtJzad+oWAPP97g/j2554Fkyb54UHAzgLRBPDjPYRp7AX/y2NLQydqGR9jS4SxXzua909UtQUlMlhWtgJurEhXdKKY0Y6aroCHD0LQ5du57h1/sVzFPhpwj7cFJbyv+60Vn4izOrYM7T8PP3dlbK8Jv+k6bLZs9ZbQnu+qVsCN/kRuqQlvCzK26hDA7fwnlL6FBAjgBHD+KDhDoE/utPwj/iPX/XvcH/c6o8f00qkC0QRwwyZyFdv47/LHEIYfhDRO5urf60zR5byTQw9JVvTgYPl3XVT1UOMfbxsYCr6VBfDwi+XC21DCL7SLxwq40c+KTnuJpr0VfdESaVj+IczjBfDKLMsffxi5Al7RO0Uqmuc8hOnUP/0W6vf6F69t565X/91Onc5pZqFmx6Wp27Z99uPBQ4eu63XVc8vjUiCFIGBigbRZ0xeIoH5HwdgJO0zcTJqGQI0Fog3gNa6IAkwrQAA37dDQsLCA/C6UtmHx8B86derUzO12Owrmo482/VRa68CZvS95eY+jOk5nHSkgV8CfDQa1aWsyxx89YoEPAjYVIIDbdGCr0S0CeDWwuDR5AusWDbun6QlN727b9uSGyWuF2pr37NlT9O1337zSbfCz16utmdoQSI5AWu606ULTFsi3Ya5NTguoFQE1AgRwNc5mroUAbubRoW3HCLz/xtiF9RvUv6JNmza2l/nxxx/F3h/3fPDrQbPOt31n6SAC/xXonTv1YSH09avH3P4mKAjYWYAAbufRja5vBPDonLjKJAIblgyf5nF7hng8KU3r1KlT33hK2k6fUn9pYdGRI4dKSwNrul/xzNV26ht9QeB4An1mTb8zGAzuXjN24r+Ody2/j4CVBQjgVh69+LSdAB4fR0pRKLBu/tVtAp56v9ICwbZC0z0Kq46pquDuw4P10kCJu0OD46/qafo3gYC2qc81876MqTJuQsDCAr1nThktt6Doq8dMnG3hbtB0BI4r8O5rI1a2b3eqt07duse9lgvsKbBr1869e37cO0KzZ/foFQLmEPBlpS9w6a7zhSYe6pO9dK45WkUrEDCXgHwI8zr5Pa028mU8k83VMlqDQHwF3lk88pVWrVsNadr06Mtm+DhP4JNPPjlQVHS4GwHceWNPjxUL+DIzPtY0rZPQxQ5NE5MI4ooHgOpML9Bz5pRL3Zp24aoxEx8wfWNpIAI1EFg9f+iNrVq1mtK6desTalAMt1pUwNg+u3nzJ5/+5rKnziSAW3QQabZ1BHyZAzprmvs/ZS02grgQc4KpRY95pxfst05PaCkCiRHokzO1l+4SV8otKOMTUwOlImAegfWvDP/gpJPb/qpJkxNc5mkVLVEh8OnWrT8dOVw8vMfVzy4hgKsQpw7HC8hV8OlyFfy2YyH0/ZquTSeIO356OB6ge/bfO6d4Um5ZNXrCCMdjAOAIgQ2Lbtp4YosWJzVo0PDEuuwHt/WYl5aWiuLiouDOnbv2uIV75AWX5b5udJgAbuthp3NmEfCNT2ssSmt/IP/AnVJhm3QxRw+KB725S3eYpc20AwFVAj1zpnZwu7RHV42ZwAlAqtCpJ+kCaxbceLfH5brJ43G7i0tK2ie9QVE3QNeMc8g0eRpC1Lc498Kgy6Udlu8VLNCD/od7XjVvY5iCAO7cSUHPFQv4xqYP1lyuRVVWSxBXPCpUZwaBC2ZNblZfuF+QK+AZZmgPbUBApYDx1ueCgjTTv+5ZX5TSxxV0PeP3aNe6Ly96V6WRVetK29Nc1655OVBR+wngVh1V2m1JAV/mwAL5IGafyhovlxPmipSi8ewNt+Tw0ugYBc6eNCm1ecuGq+RDmN1iLILbEEAgQQK+cQPTtKB4WC5599T14LXenPyXElSVo4olgDtquOlssgV8Ywa2Ey79A7kfvFFkW+QKyCohAuO9Ocs+SHYbqR+BZAj0mTX17Z3fHui3Y9KkomTUT50IIHCsgFwwulGGxAdk8G5n/I4M38/L8D0Up/gIEMDj40gpCEQtIP9SmyRXwcuOW5N/qW2SLyF5xpudNz3qQrgQAZsJyAD+VmkwMGzd2Dt/sFnX6A4ClhIoH7yPhm/9Z5Fa3I7vzsZvKAng8bOkJASiFvBlDTSOIgw9kKnrgfPlGeHnaJqrY1pO3v1RF8KFCNhIQL6M56WSgH7v+qyJn9uoW3QFAUsIGAcFuEpq3yYfr5RHgWqNyzdaF/oEFoniO5QE8Ph6UhoCUQmE9tTpwmdsPfHmLE0zblo5tv8gzeW+WP4lNy6qQrgIARsJ9M6d+pT8ajR79djb/3dmvo36R1cQMKPA8YJ3aJFI6B/Kf5c6m7H9Vm4TAdzKo0fbLS0gV8HniGBwsXdm/uJwR3xj+3cVLtdt3uz86yzdORqPQDUF+syeNiUQ8L+2duydBdW8lcsRQCAGAeMlcUK45MEAxz6TVL4oXRNe74yl/LmMwbiqWwjgcQalOASiFTBWHiraT7c8q19Ht/A8LlccBkZbFtchYHWB3jOnyGcjtPfkSSivWb0vtB8BqwiE3lFRUsv4s1fuRXFHeyD3fj/mzcnjDbUJGFACeAJQKRKBmgr4RqU1Eympb4mUkgE89FJTTe63goDcAz5Rbsn6fvXYCS9Yob20EQE7CRw9oSsoT+hylZ3QxYOXiR1hAnhifSkdgZgFJk0Srj57MvKDpaWj+81e+UXMBXEjAhYQ6DVr2kiXECnyZTwzLdBcmoiArQR8mRnL5YEA01wuT+g16UdXv8VN8hmlObbqqIk6QwA30WDQFAQqEijITJ+vu/S/e2csK3uFLVII2E2g98yp18g3W7dfPeb2R+3WN/qDgFkFjC0oWmmtFe5gYf9eM9fuC78sLvKAALO23ertIoBbfQRpvyMEfFnpuXoguKhv7vI8R3SYTjpOIC136kB5Hn7PgtET7nNc5+kwAkkQCG07cetPyeeN+oer941NH6y5XIuM43F5MVxiB4UAnlhfSkcgbgIFWel/kd8T3JSWs+zFuBVKQQiYRKD37Cndha5dt3r0xFtM0iSagYBtBVaN6X9+0O2+V4bvq8p30ngRD1tPEj/0BPDEG1MDAnET8GWm3yG/TX/Em70sO26FUhACJhBIm/nYOfIhsDvkCviNJmgOTUDAtgIrxqT3dbnE7+Vr5UfatpMW6BgB3AKDRBMRiBRYmZU+3KXrbeRK+MPIIGAXge4zJp+S4nFNk8cQXmGXPtEPBMwmsDKz/xWacHWT4ftOs7XNae0hgDttxOmvLQSMfXpyv2wa57PaYjjphBQ4e9Kk+s1bNnxJBvBBgCCAQPwF5HdQR8hSW8rw/ef4l06J1RUggFdXjOsRMIlAwdiMXsIlbk7LzrvBJE2iGQjUSECeBb5630H/xR/deWdhjQriZgQQOEbA2L4oA9/htJz8HGjMIUAAN8c40AoEYhJYmZXRSdPFo3Il/NKYCuAmBEwkIAP4y4GgftfazInbTdQsmoKApQVk+H5EE/onPMBvrmEkgJtrPGgNAtUWWD0qo1UwRSzU9eJ0b07BoWoXwA0ImESgd+60GfIfpRdWjZmw3iRNohkIWFrAl5UxQ+jidblIs9TSHbFh4wngNhxUuuQ8gTdvubhW3WAgXy8uud77VMFXzhOgx3YQ6DNr2p+CIrBpzeg7FtuhP/QBgWQKFGRlvKAHA094Zy7fkMx2UHfFAgRwZgYCNhKQ32rM1fXSaX1n+j61UbfoikMEeudOHSXPutdWj719lkO6TDcRSIiAfIPym7pfTPTOzt+akAootMYCBPAaE1IAAuYSKMjM+GdAE5P7Zee9b66W0RoEqhbolTv1cpcQ58mTUB7CCgEEqi/w2qgL6jZIabbcX+wf0v+pFd9XvwTuUCVAAFclTT0IKBSQ+/6eFHpgrjdn+VqF1VIVAjUS6JEzpavH5R66asz4rBoVxM0IOFBgxZi+bVyulH8dcbv6X/LEW8UOJLBUlwnglhouGotA9AK+zIzp8uqlPHwTvRlXJlcgbea0dsKlTS4YPf4Xr8dObsuoHQFzC/jGpJ+jucRf5DGDl5m7pbQuLEAAZy4gYGMB+RDOn4MB8X7f3LyFNu4mXbOJQLepU+uk1NWWrR4zoadNukQ3EEi4gC+zf0/5dsubZfgelvDKqCBuAgTwuFFSEALmFJAh/I+yZbvlC3vmmbOFtAqB/wnIs8B9RSXuy9+59dYDuCCAQNUCvqz0S2WQG5CWnX8bVtYSIIBba7xoLQIxCcg94eOFJoq8M/JyYyqAmxBQJCDPAv+XEK4/rR5z2zZFVVINApYUkIsrQ3VNP9U7I3+SJTvg8EYTwB0+Aei+cwRkCB8pX8jQSO4Jn+KcXtNTqwmk5U6bLjRtgdwHzgPEVhs82qtMoCAr/VZdaC5vdp7xrA8fCwoQwC04aDQZgVgFVo7N+L3LJU6T21E45i1WRO5LqECf2dPuCQbFtjVjJixIaEUUjoBFBeTK9/16UN/pnZk/16JdoNlSgADONEDAYQIrszIud+mie1pO3l0O6zrdtYBA79nThsvv1NRZPXpCtgWaSxMRUCqwMmvAg3KL1vt9s/OWKK2YyuIuQACPOykFImB+Ad/Yfv2FyzNYfvtynPlbSwudJNBr1rRB8mU8F60aPeF+J/WbviJwPAHj/Q5BXX+2X07+uuNdy++bX4AAbv4xooUIJESgIGtgN13XR8k94TclpAIKRSAGgR65U7t4NO1mGcBHx3A7tyBgSwF52snzQaFN5Q3H9hleArh9xpKeIFBtgeVj+53rcXnulXvCf1ftm7kBgQQIpD35eFv5FtcZBaMmDE5A8RSJgOUEfJnpi4RL3CNPO9lqucbT4EoFCOBMDgQcLiDfmHmaJJguV8IvdTgF3TeBwAWzZqXUE4fXyD3gXU3QHJqAQFIF5LaTpf7SwKgBs5fvSmpDqDzuAgTwuJNSIALWE/BlprUUIvVf3pz8NOu1nhbbTaDPrGnLStz679aPnPiT3fpGfxCIVkAujqwR/uIh3tkFP0Z7D9dZR4AAbp2xoqUIJFRg7fAeDfy166/QDxf39s4pKEpoZRSOQBUC8mU8z4uA+PPqrAlbgELAaQKvjbqgboOUZmsOlv7Y67ez3zvstP47pb8EcKeMNP1EIAqB+VcLd/MT01cFRODy/tkr9kZxC5cgEHcBeRb4lEDA/9rasXcWxL1wCkTAxAK+UWnNhKfWIrklsJeJm0nT4iBAAI8DIkUgYDcB+Za1/NLS4Ej2HdptZK3RH7kF5f90Pbhz9ZjbX7JGi2klAjUXWDaq/8meFPdseTzswJqXRglmFyCAm32EaB8CSRIwnrx3ieAf++QsZxtAksbAqdX2njV1mCb0RqtG3/64Uw3ot7MEfOPSzxRB8Vf5HM4QZ/Xcub0lgDt37Ok5AscVkCFc7sXVp3tnLdt43Iu5AIE4CfTMnTrQrbl6rRo9/t44FUkxCJhWYEVWxq9dQp/ozc7/g2kbScPiLkAAjzspBSJgLwG5HWVWMFD6XN9c39v26hm9MatA2uxpnYXQxhWMGj/SrG2kXQjEQ8CX2b+n0NzD5LaTm+NRHmVYR4AAbp2xoqUIJE1A/iNxr9D1d7wzVyxPWiOo2DEC8nX0reQ/Tk/Ks8A5m94xo+68jq7IHJDuEq5L5AOX453Xe3pMAGcOIIBAVAIFmRmPBoOBlX1zl+dFdQMXIRCrwKRJrj6tGr0jX0d/YaxFcB8CZhbwjU0fLDRxkdzzfY+Z20nbEidAAE+cLSUjYDsBuR3lL8Fg8O2+M5e/YbvO0SFTCcizwJfqJe6ha269dY+pGkZjEKihgHy25noZvtvLPd+P1LAobrewAAHcwoNH0xFIhoBcCX8oqIn3+mbnLUlG/dTpDIG0WdPmiKBrcsHY2z52Ro/ppRME5KvlR2oi2DAte9lUJ/SXPlYuQABndiCAQLUFCrIy7g/qgY/75ix/pdo3cwMCUQjIs8AfDQT0ZWszJ/LcQRReXGJ+AV/mgNuEy1XsnZGXa/7W0sJECxDAEy1M+QjYVEB+G/VeXdO2yZXw+TbtIt1KokCf3GkTdV18v3rshBeS2AyqRiAuAvLvy7t1oX3TNyfvubgUSCGWFyCAW34I6QACyROQ3069S9ODu9Jylr2YvFZQsx0FeuVOu8olRKtVYyY8Ycf+0SfnCPiy0h8WuvhQPnC5wDm9pqfHEyCAH0+I30cAgSoF5MrOHZqmfZ+WnTcPKgTiJdBz1j8ucgvPMHkSSma8yqQcBFQLyEWKyboIruybvexN1XVTn7kFCODmHh9ah0BMAhvGXzYtoAcHuT0eUVJcfFJMhVTjJl0Ij/zLRP4gAtW4zRKXpqak7PbrQd3jdr3Wdcqrd1ii0TZo5EXTp7eoXUd/VgbwS2zQHbrgQAFfZsZM4dJe8s5YWuDA7tPl4wgQwJkiCNhMYM0tl3zfpm2bJrVq1U6pW7eOfH+OkYv5xC6giSNHjsj/L/J/99233/R87PVTYi+LO6sjIB/EXHNI/Jzx3uhJh6tzH9cikGyBgsz0uYGglt0vN+/fyW4L9ZtTgABuznGhVQjEJLD61ku+ad+ufauGDRvGdD83VS2wf/9+sXvXrp09H3+jHVaJF+gza+q8oB7865oxd2xOfG3UgEB8BOS2vJdFUDzozc3nCM34kNqyFAK4LYeVTjlRYM24Qfe2atPyj82bn1jXif1X1ecfvv/+8Lfffvtg7xlv/V1VnU6tR66APxQU4p01oyfw4ienTgKL9Vu+rOwNfzBwS/+ZK7ZbrOk0V7EAAVwxONUhkCiBNbcMeq99h/a/btCgQaKqoFwpcODAAbFjx84NvR5/vRsgiRXoPXvacPlkQZ3VoydkJ7YmSkeg5gLGthNdlNzlzSn4rualUYLdBQjgdh9h+ucYgXXjL/v4jDM7dvJ4UhzT52R0tLS0RGz7bNumbtNePTcZ9Tupzj6zpnjl2cmDVo+eyMOvThp4C/ZVrnyvOrzf/dtLXnjrgAWbT5OTIEAATwI6VSKQCIHV4y4+2KlTp/qeFAJ4InzDZZaWlIhPNm/Z32fGm00SWQ9lC9H7yX+0F0H3P2QAvwoPBMwqIM/5Xiv0koFy5fuQWdtIu8wnQAA335jQIgRiEiCAx8RW7ZsI4NUmq9ENch/4e/IowgtqVAg3I5AgAfnA5QZxuCTNO6egKEFVUKxNBQjgNh1YuuU8AQK4mjEngKtxDteSNmv6AhHU7ygYO2GH2pqpDYHKBSZNEq4+e9LfaVC6t3uX2e+VYoVAdQUI4NUV43oETCoQbQA/UlIq7nlphXh21X9CPbmpz/nir7/rJ+qkpoj5Gz4WO/bsF//3255KevnToSPiKd974paMi0L1R/Mx7rnjn/ninst6itNbNq3wFqMfJzdrLM47uUWor9d2O0d0Pa1tNMUf9xoC+HGJ4nqBDOCTZQB/XQbwgrgWTGEIxCiwcdQFKQdTmq5b1Tz/IhnE5UE9lZrLOwAAIABJREFUfBCovgABvPpm3IGAKQWiCeBGeB355KsyYPcoC6RGWF237atQCH/t/U+VBvBt3+0V89Z8KO65vFfUATwa/L+/tlb0Pqtd3EJ3ZJ0E8GhGIH7X9Jo5dZxLE4Wrxkx8Nn6lUhICsQn4bkyrLeqmFnhz8rvGVgJ3IXBUgADOTEDAJgLRBPANn38lVm/ZccwKt7Ei/tVPB0TbExqGArgRxnf9+LNY8cl28f/snQdgFNXWx+/MbhoJvT5qAEERFHig0rNLGogKPBXle1KlpKAQ0Gd9GtuzAQEhDVHALoiCWEiB3dBVVBSki3QURGogZXfmu3dw4hBTdjdbpvznPSTs3nvuOb87Sf5z9tx7n6DCWM6GM1H7wsr1Ei05a365xEGe/aRAeo31WTjxDrKXiur4l96WXruhVROyaPIwKVPNxmavy6+x8eRMvGyP+TEuewXZfuQkie7cTrIXFmwmL/457tqdv5C0UYNIZv5WKQMu+VKuvXL8T2eMJJ9s3S1lwOVsOMv8K+NiDwHlbTSICKv0roAA9+83TL/MWbeZOO4mKsCf9u/IGA0EriZgS7JEEC54tTU91z8fEWICdE0AAlzX04vgjETAFQHORHRk43pkRK8uFaJh2fAPNv8kCV92yaUep2nm/IPNO8pKVeQMc0cqrJUZ9fLlIbLgZyUmTESP6t+VMFvyQ4AyAy6L+aeGRxEmgNl7udt/JuNpiQwT6n06tJT8Vo7xyTe7yjLdzHd2sTayf8oSFPYeG1fpC3swUGbLlTYqu3cgwP37XdV3/uzO5iDuEboQc7R/R8ZoIPAXAZr5rseFB6+0pOdGgQsIeIMABLg3KMIGCKiAgCsCvDqBqawBZ5lxWTQzoarMFLNwcx4dRZgAL1+PXb7GnGWbJ1h7SJlyWVzLuJQCXJn9lt9nWfD5Y24lr3y+sayOWynAvz94gkxcuOqqTDvrW5EAP/z72TKBrpwuFnNFNrwlwC2ZaZGcWexK97PuRg+VsRBRrG+fPL2bCm4ZTbhw46uvhtevbf6yICFlgCYchpO6I5CfHN3QTExLqfiO1l1wCChgBCDAA4YeA4OAdwm4IsArK0GRFyoykSovwlQKcJa1fmXVRikzzrLTygy4UoCXrzGXx3NVgFdUDy4LenkhZUWLMGURLZeyzMv5SsqMKzPglQlweRbK26hsUWhVGXDLorR6XCkV2xxnoUuzutEiPwu1X6/cTI+zT0pZ7N3Z17e1qOzZX5YKzjGbEh8+qe9IjRmdPTG6vzko7B6T2dTc6XC0VhMFkYhBVChF0ordfVX5xXP8Odr2tMPpyImav/oNNcUAX9RJAAJcnfMCr0DAbQKuCHB3FmEqBTjLNLNLLgGRy07KZ8DLL6pkQp1dyrIP9m9ZaLOst/w1K0FRlrMw8c7KXp4aPoBmz9dVmAFXlqAox65IgLNx5dIXZdmJ8mtXFoUyAb591+6Lz3SOtgoc6cjz5AYicNdR80xw01/UVVyieI4Ec5H2cSlX0vFauUSRu3vZMj5Q7p46cyyd8KbFjes2+yZQPpQf98CZM/y3kydj+7kaTsimqbe/GBYRNim8VkSD8Fq16IdEWr04UlxcRErpUbmnTp464bhQeB32BtfqXPrHbwhw/3DGKCDgcwKuCHDmhCzC2SJLdlW2DaFSgDeMqCWJY9aHlYVEd2lLGteuRWK6tP9bCYpyseYcumDyl5NnpF1OlCUmrHyFbQso+9K6UV2pvryyRZjKrQSVGXClX8oFn3I2W7kIk40n+6aMWclDaaOyCWMCfNvuPcXPdRq4nPCS6G7HES7UlQkWRDLHaS55auP9j1xwpX2g2wxcNO814hSHm818cUlJabuA+cN+U6lMmQWZg446RSGE5/m8+uFNxiwbMcIZMD4aHXjj1Nueq12nzow2bdpUvupZg7EVFhaSAwd+PtZv7ufe2ftUgwzgcvUEIMCrZ4QWIKAJAq4KcE0Eo2InKypBsWSnDRM5YSJH+Furcl0UxC0iTZTxVLDTj6vPsOchmlymf4tnOI78IQj0b5PpD14kf1wqdZ40lXBHNk+fftnvOFJT+YEt6x9p0qRJo9DQ0OCQkBC/u6CFAUvow1hJaal49OhR8Q9HSKPtSUlsTnG5QMCeFG+tW7fu2+3at2/hQnPNNTl79mzJ4cNHPuz/2mdYPKy52fOPwxDg/uGMUUDA5wQgwH2OWBqgyhpwuuCSZsXHEk4cS2tG2/zdI3GufdL0aZbUVHNJ0/AGIs81CBZN9UUi0D+kAU/4+lSgN6ACvL5TFBtwHNeO1n1cFIh4lP6wPkztHXEK5IhI+CNCkXDYV+J84OtzDzVv0bx1eHi4f6DqYJQ9e/Y4TtY7F75zRGqJDsLxeQj051XmP5o3T6APeT4fKxADOJ1Osn379uKo+V+69OlYIHzEmIElAAEeWP4ujS6Kd5vIMpeaopGvCNxN5RS3TNUfMUOA+2ryr7br6jaELCv+pxAfqrCwjS7A7O6Op5bsmY0EgWtFF3a2pmUYrXiea8X+poK9Nc2aF1KRfkQQxSO0FOYIT8TDxaJwtIRcPPzt5NRL7owjt7Vkz5rWuEnTZxo0oBu143KZwMWLF8lvv/32Vv74B8a43MnADTdNu/2LyLZtB+v5IW/v3r2HzedPR3XPsh808FQj9EoIQICr9NbY8tHYDlxw0Hy6IvwWnuPEUoejrkpdNYRb9CP4g06HM4zWwn5+0x0LJ6gxaAhw/8yKqwK8TNCWz4oHkfreWoTZg4rz2pyppUCYOBdb8ZzYSqTinD4uMrF+mYlyURCoOOeO0PKYwxznOPLHefHIjw8/XFgZrYELX1v3j3806x8REeEfoDoZhS6+I7/8cvCMbeLUBjoJyadhrH9wyM727dp3Co/Q76csO3Zsv1DiKLnZOj93t09hwrgmCUCAq3Datnw2pgdxBtki27SpTesvSVBQkAq9NJ5LRUVFpLiouPSXXw6IdYVLtbuMWKaqj5ohwP1zT7orwJVeSVlxgWyzJ6b4PCN28/z/NTRz5lZBJjMV5Fcy5rT2vCX7mwrzYvraYfoL4Aj9WIeWt4iHiYM78js5d+QftRrZW7ds0SM4GHXf7t5R9GfD4aOFXOedyckX3e1rtPYQ4EabccRbngAEuMruiY3Lx94UHBSUe33nzuX3DlaZp8Z1hy282rVzZ2GfOxerKkUIAe6fe7ImAtw/HlY/Su+FsxtwxY7WwUHBLUWaOacLQmnGnGtFS1pamUykV5s2bYPpVb0htLiKwJ49e0tJaVADOwR4tXcGBHi1iNBA5wQgwFU2wV9/OmHTNdd06I1dB1Q2MeXcOf3H6eIjh4/O7XvnokfU4ind0mt/x44d29MtK9Tiki79KLp8mfx84OfdfdJWddJjgANfT/utTWTbJhDg7s8uBLjrzCDAXWeFlvokAAGuonnd8sW/6ziLgk9269oVCkpF81KRK1f2eT2wq9ewN65311XbNEs96xy7Vw9iWTNpYPuQ0ND3W7ZqfVP9+vXddQnt3SBw+vRpcuz48RX953423I1ummk6cOHcE3Rf5mYQ4O5PmdEEuFRSRcS69HCple6ua3BFgLPDuOJfevuqiXiCninwn9v7uT851fSQxxrZ5wbCzkB4ctgAqUfu9p9JcuzNHo2HGnCPsBmmEwS4iqZ609LRN4fXrbP8mmvoiSG4VE2AbTG1a9eu/bcMXdjBVUdtCYMiOZ48LXJid2t6TjdX+ynbbRjft3ZJSHhHaqcDXWR3La3l7cCJXEf6S/Ag3XHjYmhI+D2dru9UyxPb6OMagZ9++ums01Fs6T8v5wfXemirlasCfF+ejax9/tWy4AY++TDpEGutNFhHcTHZNH8B6RgXTZrd4Npz66/bd5K9uWtInymTiFnxyU5lr589fJRsfC2L9H0wgdRr7dqPUdZn9+c5pOf4+64aQxlIZeOVD9aQApwjn/zJYRv9ObSYLgAuoDv90K+rvlwV4PLptcwaE8bKQ7mqG8Od95Un4sr9mChXju+OPdYWAtxdYsZqDwGuovle/9GoW8JCw1Z36nQ96r9VNC8VueJ0OsiPP+4o6nfX4mpPcLNNGWThBDKGiuWxzBbdpaLAmrHaUl2IBUlxrZyc2JHj+A6cIHYUiSS0I+g37V6Rp3+c4l7OxO099VvuvhHLiLRF4pYZw0bRNQTZ7a+5plq/qhsf7/+dwP79+4tKi0pG9Zqz8iO98nFFgJcXrZ6Ia1f4VSXAv13yHml1cw9y44grH0TIPpzcuYfEPP0oBLgrgL3QxpI9+yzdZefqXbpEQhMCxE438Fphmzh9ZUXDeCrA5+V8RSZYe5AGEWFk36+nybjsFWT7kZPSCb0LJ95BwoLN5MWV66Uh59K27JJP3mVfy6fksq/lbLrytWVTR5APNu8giTE9qZ0N0um/rB0bUz4N2JUTc5l9CHAv3GA6NgEBrqLJhQBX0WRU44orAtyWGDeM4/mp1JRFaY4K8GeoAE+VX/vigcEhYaXODlRgX8vxYge6rzMV22JHmuH+nS6K20tf30u3ktvHcaV7rBn2X6ujZE+OmxQSEvYA3T2nWd06dRs5BVVvX15dOAF/30RXJdJT7U47HCUnii6XvmzNXP1OwJ3yoQOuCHAmjI999wPpMWbk3zwpOneefL1wCanXqiXZnP46aXhNO0kQRzRtXJYBZ51YZvvCrydJsy7Xk673/kt6b9enX0r2eo4fJdmuSoAf3LCZBNWqRToPG0JC69Yh8kPBxVO/k55j/y0JcPZa/jMvkdP7D5CWVKxH0yy93FZ+veu9d/455pUM+LdL3idb37xS9iBn9ZEBr/yGowJ8MRXgVe99LpIV9BM6O3HSUpU/dwByVYCXL0GRhTbz6NlPCshTw6PKxDgrFxkf1V3KkjevFyGVqrAsNhPUL94TTX44/NtVGW0mvFs3qkd60Q+d5Qx4x2YNyUPv5ZLH7uhHTl+8XNaetWXXiF5dJJuuZMYhwH34g0oHpiHAVTSJEOAqmgwPBTir7+ZLQ4dSkZ1KM0CRFZmh+4k/ypm5UxzNaNPt32hWm2tGBfde+u+9dEcKmtnm9oXWOr+3T9pmj48gX/dA/8aCM6wXFfGRIs/7aQ95cQyNYRnd5s6jA2DUOvsmkTtLROGX2iHFG7t7uXZfjTG7IsCZ30qhOnT+zLKyEibA19DSlI5xA6WSFFm83jxxDPn69SVSCYrU/633ywQxK2c5f/xXSXSzTPbWN98h1w2JJ8xWZSUo7AGAXS3+2VUam9kICgsl+9eukwQ4E9ob5maWiXH2/okfdxClH3I/9jorc/ll3SbJplxK8+PST0jrXjdV6kf5+WMlKKdPX24aERJSxNctNXPFgtlsCjIRh2AmwaHmIkehmRNCzMQsmPlS3sSZRTP9hMtEBPq3if5xcCZC/yaiycwRwUR4nn4tmp0ikf6m31/0NfY+/TchJvoL3EyFLf2avk54M/05coluc1mPvkaf4+nju0gL3kT6E4CnRzTRBvRrjp4rwdGHevpHYC9eaUe3wGHv05NY6UsCPYiVekX/Q1+VXqdv00bs/3I79kmeSJsQZq4NfSfG1XuZ9jlFB9n18N713f/ZqmXtqvYBr0joMqEc2bge6R75j7Lstzw2E+fzx9xKXvl8I7m3dxdJWLMs+dvrfyCP0Sz2qu/2kIkLV13lqpwFr06AK+vRlRn1quKGAHf1rjBmOwhwFc27KwL8clEJeeT5FeSN96/8opCv/6YMJo9OiSfy+yOH9yS9e7SrMLoPVm4lB4+cltpXdr00P4dEtmpI7h3a86omrO+mbw6Ql58cRsJC9blN2bw37STecj3p2K7yI5LLZ8DzJvVtHRRU+yH6i4UeQ05qV3lbCcJ79FfXJvp7bo/Al+6LTl97SEW3oUeu2JLjsugv54XW+XlbPTKATqoh4KoAlx0uX/rBhC/LgN88YYwkguWM+D9HjSTfvf1+mQAvL6yZUF855SHJrJw1r06AM/HNhDjLoP/wwcek/cD+ZOuidyXRzS5lbbfsx7WDYqnQ3lhW860sp2E25Oy3HB/Lgtdu1rTCB4Hyk0ZPPhSdTuEbKohL6feDg/48cNC91x30Z4L0hz6YO9lr0nuEox9NXfmbitkrbdj7V/52UGVL32Nfcw7684L2o/8W6d+ccOU16esrtqWv6Ws8PRmV6uYgqp5Fgf6P0I48IQL9JI5WrDE1LtB/MwNMOdPXmWFBoKqcqmn2b6q9pXa0Pft3KR3exHHS6w7WziSIJi6I/luQ/k19pGdA8f9HlfuViavsEsVjVHh/RT3KEwWSS586hNTda/M6tm17jbsCXM5EMwEuC+uw4L/OyihfJ15egDMXWRa7/FWdAJfby0JczsSzUpjKLghw1fxYU6UjEOAqmhZXBfjzc1aTMSN6lQlEV0S3MkxXBfiuvb+ShDH9y4T83gMnyegH6S/Wbm10K8AZy/J8K7pFJAH+w3ZnydoTa+gvqG40QVS5Wv+7AbslfXXlq9VUdE+64ootKe5R2m6/NSNXt3XRrnDQSxt3BbgcN8sws4vVZbsrwOXsNMtCs8vVDDgrP2Fjtb6lJzn980GpHEXOejM7nghwOaOunE+UoFR+d9MSlG30QaDr31qIIv2IgqOlJ2RFRYsyXS1BKV/qoRTKrCb7P7f3lTLdcqnJU8MH0NKUdRVmwFkJyiurNkq14kw4y9l0JsirE+DKEpQ/aGmKsvwFAlwvP/38GwcEuH95VzmaNwR4t84tpQw5y4B3bNeUjJ/+Nslft5vc0KkFeeu1MZJoVwrwzd8eIC/NzyVvzh5FGtb/60hglgFv0rA2KbxcQh4Yb5H8lvsd//WcJMDZpczGy1n402cKyTOzPpfeZ5l65diyiN++65j0fv7SByWBr8zs3z+yD2nerC75163dy/y9f/qVstvyY3Sg8Tz6wgoSM+A6mtGPIylPLyfMtmyX9WGxPJd2pbb0jdn3SVl9Fvf7n2wlh479IfFhY7KYVub8SNhYSp8rmjQmwLf/uKP4Uu7RjjwvNOM5c3OaCaI7m4j0D1ePfiQbVdVkixyxWuevtqvo9vPIFZr5vpf+gm1Jj1qe6ZEBdFIdAVcEuLJkRA6AvcYyxaz2mpWg9Bg9UioNqawERZkBZ+UssvBV7mRSXQaclaywvmcOHiJt+twiiX9ZgHtagiKXo7C45F1b2NcVlcKUnzzD7YKSmRZJTOSXvziIK2km3k7LYFZUd9qrqwK8qm0IK1uEqdwpRZkBZ5nyihZhMv8rEuDsdbbI845/XkseiL9Fqi1fVPC9FK4rZSjIgKvux5uqHIIAV9F0uCrAXS1BOXT0Dyk6WXAWbN4nlZ3IQjqqdwciv1YeAxOtXa5tTnILdpGnZwwhtcKCyNyFtrLXZLEql7IoM8dMyDPhP3JYT2lsebypE6xlDwdMdDMxvmTpFvLktEGS8JVtsdcfenY5mfnUneT0mYtX+chstWnZoOzhQh6D+Ss/GGz76agkrmUfZQbsb7m8hNllYp09lLRqXq/ML/YA43IGvJpdUNi2g7RCM5L+MrJI9eC0HpsJdFozyWqyNZ8FtyXG9KKVoqMsGbnJKvo2gis1JOCKAGdDKGvA2b/lBYtMNDMRXHz+Ajn6zXdlix/NoSGVClrlYslOdwwmwXRxZWS/3lIkVdWAyws1N8zJkBZ6lhfdWIRZw5uhmu6WBWljaVkM/flGRXcQFd3jUlw+38AVAe5b731vHQLc94y1PAIEuIpmz1UBrhSIciZXrslWlqOw0GJGvCZFqMwIMxHLsrwsa1w+8y3jYIJWFujs74b1I0iOfSfp2bV1mbhlNeBsfHkMOWvMBPiM1OXk8amDpAw2a6MU+sqMNMs8pz40hMzKWlNWVqMU899tPyz5qrxYFnziv/tdNQaLSRbaSmHPHhrk7Ldsg2XBmYiXRTqLQ47XmwK8sluLLdQkjtBuWs6A25IszTgu+A1Leu4QFX0LwRUvEHBVgFc2lCzA5Z1IvOCSZkwYLQNek4mBAK8JPfTVAwEIcBXNoicCnLnPxCO7KluEKYtkWXDnrdslZZury4Cz99nFxDO75H8rs8vygkz2vvxgUJkAlzPgfW5qJ2XGZaE8IyG6SgEuC2vlVLEyF6XIr0qAM7/LL0gt/+DiTwGuolvOY1do6ckGUlgSY11sL/LYCDqqkgAEuOfTAgHuOjsIcNdZoaU+CUCAq2hePRXgypINZTmFsgRFrstm5SSyAGeCXRae5QWq/DqrI2dCly6MJ09MGyyVhMgCnGWXZXGr9KEyAc6y1qw2nPnA2ih3VKmqBEVZoy7vzhI7oJNLApzZVT4kyPXxbNoDlQFX0S3nkStUfL9DS2qep3Xfuz0ygE6qJlBTAa7q4HzsHAS464AhwF1nhZb6JAABrqJ59VSAsxBkMcvKOVJnfi4twpQXZMpbFsplKMpFmEphXn4RpiyuK6uvPnL8rLQrClv0yEpJakeEkttiu0j12ZWVoMjlL8znl54YRvbRem+5xlyubb/7tn+SOrVDyZTxlioXYbqSAZfLSypbhCmX7igfRNjXK1b/WLZotaJbxJWDeFR0a3nNFbrjyfN0Y+CNlszcK6tacemOAAS451MKAe46Owhw11mhpT4JQICraF5dEeAqctdnrlT2UOCzAT0wbEQBbkuMnUBP8Qiidd+ZHiBDF40QgAD3fKIgwF1ntynltlVt2rS9LSIiwvVOGmu5e8+eQ0WXL1qj5ucqdorRWBBw12cEIMB9htZ9w0YW4MrMOCOnXDTqPknf9zCaALclRsdwnDnWkpHziO/pYoRAEoAA95w+BLjr7OzJg+a2bNFySuMmjelZQfq7nE4n3ar2x6Ko9NWVn9Sjv7ARkRsEIMDdgOXrpkYW4L5m6237RhLgtqT4a+i+5i9Y0nPu8TZH2FMfgYELX9vasmWLHmFh0A3uzI4gCOTnn/efWzthWj13+hm1rT0xun9EnXqLO3ToWPGRzRoHc+bsHxcPHzz8zoD5XyZqPBS47yMCEOA+AuuJWQhwT6gFpo9RBDg9PpovSIxfbMnMGR0Y0hjV3wSsr8/JaNKkSWK9etCR7rC/fPkyOXL0yFbbhGk3udPPyG3XP3jro3Xq1vtvZJs2tfTE4cKFC+TgwV8O9Jv7eXs9xYVYvEsAAty7PGtkDQK8Rvj82tkoAtyWHP+6QEhmdHrOd34FjMECRmDAm7NaBYnmHddc06FOwJzQ4MCHDh/+/XLhpfEFCdNXadD9gLm88cEhT4SEhY4LD49oRevBg+mBZZq8OFpIU1RUTP8UHf3jzB8XGpw42K3Lsp0lmgwGTvuFAAS4XzC7NggEuGuc1NDKCALcnhQ/URQFkzUzL0sNzOGD/wjEvvlaFG8yr2zTpk1denKr/wbW6EhHjx0rdJQ4ns0Zm/iKRkMIqNv2pEE3EU4cHBwc3Flwiq196gwncnRX3c4c4XbUfByxnsiRFvQ75Dee4w84nI5DTodjHf2ZefXpcTUfCBZ0SAA/WVU0qZvfvzfSVCt8a+cuNzRUkVtwpQICxcXFZM+ePQd7D3+zrR4B2ZJiuxHCTbFm5E7QY3yIqXoCA7JnxwUFmV8zmUxN69BiXSouqu9koBYmk5kUXio8JzidJxxOZ/ba+x+cY6DwNR0q/WRvBeH5KdZ5Xx71RiD2pLgUkeOiiOB8yZqZv8UbNmFD/wQgwFU0x/SpnNuyYvzJzp07N6K/9FTkGVwpT+DMmTPk6OEjH/X615t365EO3e97S23H6f49F3xbqsf4EJOLBFJT+QHNa/fiRY4di1vbxV4+bUYrFKYTQZjH8Xxg702eXOac4sFCR8i2r6dMOe3ToGHcqwToYWJptLTuk+j03HXeMmx7YHBLzul8jArxy6S0+CXrAvvv3rINO/okAAGusnnd9MmYxxo2aPhoy5atUX+psrlRuvPTTz/9UVRSbB1w11s/qthNj1yj2e95AuHej87I3eSRAXQCAR8SiMpKsxWVmIZ+9eCD5304DEzrmIB9StwDoiBesGbkLfZ2mLYpgyycIDxGT4/+BOV73qarL3sQ4Cqcz62fJ7xbt07t4c2bt8A+YCqcn71791zkneTfXW/L/FSF7tXIJXty/CiaYWxoTc/Bx+k1IonOviJgyUpbTTjnffbJDyHD6CvIOrdrS4i7jTNxN9GtVZ/2VajSGhqO3EMEBy1LWZPvq3FgV7sEIMBVOndbVo5PM/Pm4eagoIZ0P94I+jStUk+N4ZbZbCbnzp87Rw9X+K20pPiJvne+9ZHeIrdNibuO7kDwpDU99z69xYZ49EMgKjvt0xJBTNycOP2YfqJCJP4kkD85+npa5vkYXeMyypfj2qZZ6nElIY+JRKwrFDtejH5j7SFfjgfb2iIAAa7i+dq09O4WTnP4DZxTaElXiJtV7KruXRMFUmjixJ97i8VfcSOWOfUYMK37tgcVFd7e782NF/QYH2LSBwG6OPQjwjsfXjfxYRzvrY8p9XsUm1J6hxWX1M6jyYZ+/hjcnhR9E8eZ/k8QSRER+Gxr1uqD/hgXY6ibAAS4uucH3oGAXwhQ8f0qPcjvy+is3LV+GRCDgICHBGgN+HsOgXtmY9K0PR6aQDcQIPSE388IKZ5gzbD/6i8ca5Ji4+h2hZMIEfbzHJcdNT8XD5H+gq/CcSDAVTgpcAkE/EnAnhh7N125355+HPuSP8fFWCDgCQGaAV9M+81aN3n6dk/6ow8IMAKBXGxuT46LpUWlkwkR9zsFYUFM5poDmBXjEYAAN96cI2IQKCNgSxgUSUziTLro8i5gAQEtEKA14NkOUXx9Y8L0rVrwFz6qk4C0d7congrkoTmSEBfJJMJxPwulpa9HL1j7szppwStfEIAA9wVV2AQBjRCgB1KsNvH8qAHzvjylEZfhpsEJ0Az4PLom5v11k2Zgm0yD3ws1Cd+WGDeM48QbLBl5z9XEjjf62hLjY6gvtDSF+8XpKF0AIe4Nquq3AQE1YJOFAAAgAElEQVSu/jmChyDgEwK0BnIGER0/YIssn+CFUR8RsGTPmUkE8TN7YordR0PArAEIrJ0c35U3k6l0K8LxagnXlhhNhbiJZsTJQVHkFlgzcvZX5BtNnEyj3wMHrZm5K9TiO/xwnwAEuPvM0AMENE9gbUJsX97E3WNJz31Q88EgAEMRoIsw/yeIzoL1iQ/lGCpwBOtVAhvG961dGhq+iq59sXjVsBeMrU2OjeYJP4mWyBymWfHs8kLcljTIznEkihNJalTG6me8MCRMBIAABHgAoGNIEAg0AVp7uEYsLLnTuth+NtC+YHwQcIfAgMxZqRzHfVuQMH2VO/3QFgTKE2AlePTY+PvUemz8moS4gTxPa8QJOWIyORcNmLdmJ4tBFuBSPKK4QgwuHmedg5/lWrvDIcC1NmPwFwRqSICVntCFPycGZua8V0NT6A4CficQtSDtMbpl5r71CSm6OwzL7zANPiD9WZhJ76VF0Vk5X6sZxRUhzt1Ns9516BaGH4miaSrLgJf5LIrbRCKMs2bkbVNzHPDtagIQ4LgjQMBABAqSYjoJhH+CfuyK0y4NNO96CpUuwpxB4zlBtyHEA6SeJjYAsdBPAh8WneSINSv3gwAM7/aQtkn0tGKzcB89l+9hwpPgqw2IZ0VBHIe6cLexBqwDBHjA0GNgEPA/AVty3Ec8Rx7GARD+Z48RvUOALsKcQndBuWiflLLYOxZhxagE7Mmxw4lA2loy82ZrhcFV5ScVOI26cK3MJK3u146r8BQEQKAmBOyJ8eNEjoTTBT3za2IHfUEgkAQGZM2eROteuXWJM7ID6QfG1j4BW2JML8Kb7qPnIEzRQjS25EGLqWgbU62v1dSFb1o6uoXAi12JyNev1hYa+IwABLjP0MIwCKiHQP6E6KbmYNMiS0burerxCp6AgPsE+mfOGkuP865dkJAyz/3e6AECfxHQ0kFkbOtBjnBpLs+fIO4XOeFuZV24zWYxh51rn0d3V+kZERF+hq4FKlfG4rJ1NPQCAQhwL0CECRBQOwF66tsCQSTZAzNzv1W7r/APBKoiQLchHEmP8W6xLiFlJkiBQE0I2MZaQkl4cL41PbdfTez4s68tKbYbzdrXk8YUiOXK2CL9N9ftz6+70V2C6v75tYM4xQViUckTIbc2Lg4Krb+nZauWrerUoWs5cQWcAAR4wKcADoCAbwmo6cQ330YK60Yg0D8r7S66NVuHgkkpLxohXsToWwJ63pJ1bXLMUFpmEsUT0jDU0vyOdtd1qBceHu5boLDuMgEIcJdRoSEIaI/A1kk9gi6YG66nu5700p738BgE/k4gKmv27fQj9B60BjwVfECgpgTsyfHviqXic9YFubtrakut/Td8fF9s7Vp1l13TocOfmXG1emosvyDAjTXfiNZgBGzJsS/RusE19MTLPIOFjnB1SqB/5sx4njNF0Rrwx3UaIsLyIwEqwGeJTucqa1a+3Y/D+nWojcvHzGjSuPHLzVu0NPl1YAxWJQEIcNwgIKBTAmuS4wbQjx6H0/rGFJ2GiLAMSMCSmWYhPHebffK0hwwYPkL2MgF7Uux/RMIdop8Sfuhl06oxt+mTsXOaNf3H1KZNm6rGJziCbQhxD4CAbgnQhZdvXzhyevLtq769pNsgEZjhCAxYMKsPEbmR9CCeBwwXPAL2OoG1SfGjOSLUp7uFzPW6cZUYhABXyUSUcwMZcHXOC7wCgRoRsCfFTxRFwWTNzMuqkSF0BgGVEeibNbunmeMmFkxOmawy1+COBgmsSYqN4wlnpRnwxzTovksuQ4C7hMnvjSDA/Y4cA4KAbwlg4aVv+cJ6YAnQo+hvoB7MoBnwsYH1BKPrgUB+YvSNJs6cQg8oG6eHeCqKAQJcnTMLAa7OeYFXIOAxAVtS/Ax6wMKJgZk573lsBB1BQKUE+mbMudbMi0/TRZj/p1IX4ZaGCOQkxDUJ5skSmgEfrCG33XLVHQH+0vwc8lzal5L9mAHXkTdnjyIN64eT02cKyYzU5eTxqYNIx3ZN3Brf2403f3uAvP/JVvLyk8NIWOhfZwntPXCSPPTscjLzqTsD7qMrMUOAu0IJbUBAIwTyk6MbmonpfbrrSZxGXIabIOAWAboIM5IuwpxJF2He5VZHNAaBSgjYkuO+KWice0tqKj3aRoeXKwL8clEJeeT5FaTPTe3IvUN7ShSY0H1pfq4kwtmlJgH+4rwcEjugE3lgvEXyTfb/622HyFuvjYEA1+F9jJBAQNUEbFPiUolIttKdTz5TtaNwDgQ8JNB33svNzUFB2QUJ02/30AS6gcBVBKgAX1XKiZPj5ucd1yMaVwQ4yx4vWbqFPDlt0N+yyiwDLgvwFv+oR+a8vpbc0KlFmdBlfUc/uIRs33VMape/9EHSu0c78sHKrfS142TNhj3Se/9NGUwenRIvtZEz7SzLHtP/OtKza2upj9KWMgOvnBf2YPBZ3g5SOyKETPx3PylDL/t/7MTZsiw9axcz4jWpq+xvq+b1yPNzVkuvsTiU/soi/o33N0mve+pvrbAgaYz2bRqRB55cKo2d9syd0sNM/rrd5I3Z90kPOciA6/G7DTEZkoAtYVAkMYkzrek5yAwa8g4wRtA9smc2iiCmd+kizCu/yXGBQA0J2JLiFvKCkB6Vlf99DU2psrsrApyJ5YNHTpcJ5PKBsBKU8dPfJiOH9ZTEo9x+6gSrlDkfObxnmYCWhfzKnB/J+yu2/i2DfvrMxbISkkuXSyW7j06Jo1nrpuSZWZ+Tp2cMKRPVOfadZVlu2ScmrAs275P+GdW7Q5nYj6gVQj767HtJgDNRrszYy31kf5s3qyvFqixnYf7KDJgYZyJ6zIhetPzGPX8n/F8fiYk8BmMlc2Ac/zd3NZmVeicEuCq/W+AUCHhAwAgHSniABV10RqDvGy/XNjmCVtFFmBadhYZwAkSACvDnOZFstGTmXil+1tnligCXBaqcoa5IgFckaMtntFm/+0f2keqzKxO0H3/xfZlwZu1ZNpwJ6Yb1I67KpLP3KsqCy76yPkyIM1E9d6GN3DmkO3mBima5Tr2ijHZVDwysnryirLm7/mb8717ycnpu2UOJki0T4PJDBjLgOvtGQzjGJGCElfzGnFlEXZ7ANa+9FtIixGmjGfA+oAMC3iBAF65PoQK80JKZs8gb9tRmwxUBXlkJChPHka0aSvXWVWWU5dpxpR1PBHhFZTDlecqClpWfMDEbF9WJ7NhzXCpHkX1kGXA5s85KW8pnwCvL2G/65oD08MAuOQNelQCvyF9Z+MtjQICr7TsC/oCAFwnYkuNfp6uHMqPTc77zolmYAgFVEojKTvuWCvAeqnQOTmmOAM2A38VxpANdvP6i5px3wWFXBLi7izDLi2C5bISVW8gi1pOSjvKiuaLdTpSClj0g7Nr7Kxkc3fmqhwSGRSmOWTt2VZUBZ1l0uaRFuaNKVSUoFfmb+tAQkjrzc2TAXbg30QQENE3AlhTTj+P4u+kvj6maDgTOg4CLBAZkp20pJLX6fzt5cqmLXdAMBColoPefoa4IcAanfMlGVdsQKkUwE933T39H4vvSE8PIProokwnyvHW7KqypZtsYKhdhtmnR4KoacnlBZ1WLMFnpiVzDnfL0cmlBaPm6b+WWivOeH0F+PvQ7mZEQfZU4Vmbsjxw/W1YCw8poakeEkttiu0g15u74yxZhKuvikQHHDx8Q0CkBmr35gBDuSXqQxH6dhoiwQOAqAjQDXnDKcW7IzuTUi0ADAjUlQEtQrqEZ8Bcs6Tn31NSWGvu7KsAD4btysWOg9xd3JX5v+osacFeIow0IqJQA/cUxiBCxHz1E4kmVugi3QMDrBKgAzysxifdsnjD9D68bh0HDEbAlWSI4Lvhz+ililB6DV5sAVy50ZLzlbfnUyt5X/kKAq3XG4RcIuECAZr/fMZkupwyYt/6UC83RBAR0QcCSnfYZcZROsCf/51ddBIQgAk7AnhxXIIolQ6wZdt19qqI2AR7wyVaJAxDgKpkIuAEC7hJg2W/6sWl/+rHpE+72RXsQ0DKBqKzZH5c6hJRNUx46pOU44Lt6CNBtXD8URfKEHkv5IMDVc58pPYEAV+e8wCsQqJYAPb1tMc8Js6Lm52+vtjEagICOCAzISqPrHvj/rkuYeuU0DlwgUEMCNAM+VxSFZdaM/A01NKW67hDgqpsSySEIcHXOC7wCgSoJrE2O78wT8gjNfo8GKhAwGoGoBWlLSp2OVzclPrzDaLEjXt8QoAL8MZoB30fX03zkmxECZ3XD8rHPtmzR4r+NGzcOnBMY+W8EIMBxU4CABgnQ7PdzIhE3D0zP+0KD7sNlEKgRAboIU9r3fv3kFOx7XyOS6CwTsCfGjxM5Ek5LUObrjcr6j8ZMatSgwezWbdqE6y02LccDAa7l2YPvhiTwxQOD64QJwkpreo7VkAAQtOEJ0EWY8wkvvGOfOGOL4WEAgFcI2BPjBlMB3lePO0qt/2jULXXq1HnvmvYd2nkFFox4hQAEuFcwwggI+I8A/ah0kiiKnDUjL9t/o2IkEFAPgajs2bMFJ1m5Pml6gXq8gidaJlCQENNd4PlkKsAnaDmOynzf8sn4txo2ajSyefPmZj3Gp8WYIMC1OGvw2dAEqABfIxaW3GldbD9raBAI3rAEBmTNfokj/JqChGl5hoWAwL1KIHdKbPMgkcu2pufe7lXDKjL27WeTPw6PiIhr1KhReFhYmIo8M6YrEODGnHdErVECOHhHoxMHt71KgG5D+IxTFL/ZkDjjM68ahjHDEkhNJXzUqbivqAC/Sc8Qtqy4/yG628sDPMcHOZxCfT3HqvbYIMDVPkPwDwQUBNjWg8RJZlqzcrH7A+4MwxIYkJn2BN3Da9e6hJSPDQsBgXudAD3Y7MsSgYyJz8o96XXjKjMoLr3btC0ovLbK3DKUOxDghppuBKslArak2G60znub7LMtIa4Lx5OHLRm5Y7QUB3wFAW8TiMqe87AgCEfWJ06n+4HjAgHvEKALMV9xmJ2LY+at2ekdi7ACApUTgADH3QECKiVAy03mcBzXVQwqGm6dYz9LszPPcyLZaMnM/VKlLsMtEPALAVoDPpUexHNmXcK0t/wyIAYxBAG6vuY1wSl+ODArb6MhAkaQASUAAR5Q/BgcBConYEsaZKdHzUcRIp4VBHIfz4kzaPZ7IJiBgNEJWLJmJxCOc9gnpyw0OgvE7z0CSHJ4jyUsVU8AArx6RmgBAgEh8JcA/3N4UdxDRccJ2RlREOZaM3NXBMQ5DAoCASQwYEHaeCKSsHWTU9ID6AaG1hkBe1Lsf0TCHaJbEX6os9AQjgoJQICrcFLgEggwAn8T4Aos9MjkAmvGagtIgYARCfTPmkU/EeIaF0yenmbE+BGzbwjYEmMTOI53WjJyXvfNCLAKAn8RgADH3QACKiVQmQCnh/CcIwLXzZq1+qBKXYdbIOBTAnQR5t0iEdqvmzz9JZ8OBOOGIkAz4CNpBrwFzYDPNFTgCDYgBCDAA4Idg4JA9QQqF+BkHM1+L67egj5b0Ow/9/WyUZGlJi6SF+i+MAa7BOIsCQ117up5+/u/Gyz0snD7Z80eSie+a0HC9GeNygBxe5/A2sSYITxnuoVmwJ/yvnVYBIGrCUCA444AAZUSqEiA0+z3SmtGzjCVuuxztzYuG3tvcEjQ805BbBpWK6zQWeoI9vmgKhuAxn/p/PkLDYPM5u2lRZf/r8+Id/arzEWfu0MXYQ6i6yH60UWYT/p8MAxgGAK2pJh+hJjuoj9jpxkmaAQaMAIQ4AFDj4FBoGoC5QW4SMghElTUjW1JaER2Wz+blBgUFPR8u3btG/C84RLff5vy4uJism/fvjOmIP6mnrcu+NlI90T/BbOjeJH0pTXg/zNS3IjVtwTyE6NvNHHmFCrAx/l2JFgHAULPEsMFAiCgSgK25PhtHOG6ys6JHLFa56+2q9JZHzu1/qOxt4fXCnvz2muvbeTjoTRn/vvvv3eWNjwUarXaHZpz3kOHLZlpFsJzt9knT3vIQxPoBgJ/I2BLsERyfMgsWoJyJ/CAgK8JQID7mjDsg4CHBOzJg2jS+8pFS0/mGvlj0a9WTPi+Q8cO3UJCQjykqd9uv//+Ozl+9Mgrve9c8oh+o7w6sv4ZNANuIkNpBny6UWJGnL4nsD6xX30HF76M/qyN8f1oGMHoBCDAjX4HIH7VEpAFuEjEH6zpOd1U66iPHbPZLOag022KunfvbvLxUJo0f+HCBXLo4MFttwx7o7smA/DAaUv2nH70qfQue0IKanU94IcuFRNYejcxNWkcv5lmwG8GIxDwNQEIcF8Thn0Q8JCAJMBF4TL9Tx9rRt42D81ovtvG5f/XxmwO/75Ll871NR+MDwIoKSkhu/fsOtx72KI2PjCvSpMDFszqQ0RuJN2G8AFVOginNEvAnhS/rviCODj+7dxCzQYBxzVBAAJcE9MEJ41I4EoG3Pk/S3reE0aMX46ZCXCTKWzHDTfcEGFkDpXFzhZj7t69+2Sffy1qahQ+ltdn9SICfx/dBWWKUWJGnP4hYEuK/8zkIBMHLMgpO3XYPyNjFKMRgAA32owjXk0QsD0wuCVxCttoLaLhFx1CgFd9yxpRgPfPnH0zx5Fx6xKmJ2riGxpOaoaAPTn+XbFUfM66IHe3ZpyGo5okAAGuyWmD04Ei8P0nY+s5SwvLFkf6yo9LX50fKTqdTcP71J/jlTFo8UbP2GXnvGLLz0YgwCHAyxPomzW7p5njJhZMTpns59sRw+mcAM2AZwoCWRSdlfO1zkNFeAEmAAEe4AnA8OonsGHl+NrBommRQ3DEBAWZ/yguKW3ua685gZjpJqFOuvWgV8S+ieOKBFEMNZtN35Q6nA/3u3PxFl/H4C377gjwvQdOktEPLiHbdx2Thn9j9n3k3qE9veXK3+xcLiohjzy/gowc3pP07tHOrXE2f3uAvP/JVvLyk8PIypwfSZuWDdy2wQY0ZAY8O+2fdCf4RCrAJ7oFHY1BoBoCdPvXl4hA8q2ZOfmABQK+JAAB7ku6sK15Agc2/OfaX387ub1d+/ZBoaGhhB4Eo9mYnE4nKSoqIkcOH74YGhI8tXPsvDe1EIyrApwJ2pfm55I3Z48iDeuHE1kc97mpnc9EeE0EuJL9S/NzSFTvDhDgLt6QfdJf6RZkDnqACvD7XeyCZiDgEgFagvK44CR7BmblLHepAxqBgIcEIMA9BIdu+iewddWkWnSHibNdu3XTruquZJr27Nl7ubSk9N+3DHv9E7XPpKsCvCIRe/pMIWF/OrZrIv09fvrbJH/dbnJDpxbkrdfGSK8z4f5Z3g5y4WIReeP9TeS/KYNJZKuG5P7p75CYAddJgp5dz8z6nHSg7R99YUVZ/1bN612VAf9g5VapH7uYnUenxEv25Uw3e51lzNlDAct4s9f/dWs3MmRUhtTn83eSSF7BbjJmRC/JN5bRX7J0C3ly2iASFhpc4VQZMQM+IHv2DRTGDLoLyli137/wT1sEaAnKFE4khZbMnEXa8hzeao0ABLjWZgz++o3A159O/LBVq1Yj6tSp47cx/TUQy4bv2bN77023v36tv8b0dBxXBDgT1zNSl5PHpw6ShGv5q3ymWpkt33vgN5Ly9HJJkLPMORPpI4f1lLLmTNQzMR47oNNVr8uiOvWhISR15udSCQq7Cjbvk0Q3u5gYl8tK2NfKi9lWCvO5C21lGXC5LWuj/LoyfkYU4H3nz+5sDuIeoRnw0Z7eV+gHAhURoBnwUbTuryE9e8E762+AGQQqIQABjlsDBCohsOnjcac7derUIDi44syj1sFt377joig6bug9fPFBNcfiigBnAvv5OavLMsfl42ECnWWwn54xpKw8RW5/+szFqzLUSjuyAGYCXNlftvdIchx5OT1XEuCHjv5Rlv2Wx5ez4OzfTMwf//WcVPPNstmVCXA56z19cjSZnb2m0pjkMYwowAekp3UiJvLEuoSU+9R878I37RGwJcYN4zjxBktG3nPa8x4ea4kABLiWZgu++o3Apk13hwX9Uf/A9Z2ub+a3Qf080KFfDpw+ffbsvf3vekvVi41cEeCywC1fR83E7P/mrqYlHIPJa2/YfC7AmR8VLfqUM/CHjv1RVqNemQCXHyZ692hLRfovVZafsPGMKMD7Zsy51syLTxckpPyfn79tMJzOCdCDeKwiEYbQw88e0nmoCC/ABCDAAzwBGF6dBPZ9MTjk10tNCv+p4+PP9+zde67w8qV7+/9r8Wp1zsIVr1wV4FUtwhwaf+NVtdrlS1CUNdqVZcBZacqjU+KkhZKVlaAoF4HK5SvKUhJWkiKXqVQmwFnM7L2sJevJ4OjO1S4gNaIAtyycfQ1xcs/Tg3juVfO9C9+0R2BtYlwPniOTLRm5k7TnPTzWEgEIcC3NFnz1GwEIcL+hrnYgVwW4LFxjRrxWZlO5DWFVizBdEeCsxvyPc4Vkzfo9ZYsza4UFVbsIk5WxHDxyuqw2XBbm8iJMeRtCtngzf+mDksCvrqZdCc2IArxP9ivtg4j5xYLJ00dUewOhAQi4QYAuwryGEPF5a0YuHu7c4Iam7hOAAHefGXoYgAAEuHom2R0B7iuv3RHE3vBBmR2vbPcTeRwjCnBLZlok4bmZ9snT7vIGb9gAAZlATkJck2CeLKECfDCogIAvCUCA+5IubGuWgKsCXLlLBas3zrHvJA+Mt3gl7nlv2km85Xpp0WBVO3x4OpjeSlA85eBKP38KcHkrQzkbXp1/RhTgfbPntDYTcS7dBWV4dXzwPgi4Q8A21hLK1QpeQ0tQ+rrTD21BwF0CEODuEkN7QxDwRICzrKVyG7qagKpuV4+a2Jb7QoB7g2LgbRhRgFtef60lEZ3z7ZNShgV+BuCB3gjQrQg3XeJ5663zvizWW2yIRz0EIMDVMxfwREUE3BXg8j7R7JAXees5Vuv7XNqXUlRyLbJcWsB2w2C7XEydYJVqiNkBMOyS+8pZUHZgzGvP300yFq0j0xOiyYcrvy3blk4p0uX9q8sfMlMVUghwFd1wNXDFiAK877yXm5uDgrILEqbfXgN06AoCFRKgx9GvNvH8qAHzvjwFRCDgKwIQ4L4iC7uaJuCuAJcPVpEz4OUPUJHLSdie08qdMpQL9JSCmp2wKO/GoSxB+W77YYmrcjwm4pU7d7Byidff3SCJ+6rqhyHANX2LljlvRAF+U/orzWoFmd8omDR9iD5mEVGoiYA9KW6p0+F4LHrB2p/V5Bd80RcBCHB9zSei8RKBmgpwZfZbdollwZU7X8jimGXF5Z075CPSKxPgzJZ8NLl8emLHdk3LjliXx1IetV4ZEu0I8H+1CQ5u9NX111/f1EvTqyszJcXFZO/evbtuGfbG9boKrIpg+mS+2iSINy2hu6BgoZxRJt2PcdqS4hbygpAelZX/vR+HxVAGIwABbrAJR7iuEfCGAC9/KAwbufzuFiwDvumbA9LpiOySM9mVCXD59dtiu0inN7KTHdmlPKXRtQgJ0YoAZ/Fs+GiM2L17d1dDM1S78+fPk4P7DuztPWLxtUYJvEf2zEYRxPQuXYQZb5SYEaf/CKxNjH1KILwtJjNnvf9GxUhGIwABbrQZR7wuEaipAC8vrFmdNzuunF3yntMsA84y5bJQZ7uoPPTscjLzqTtJZQK8Y7smhNn+cs1PpFPHZtLe0vIpi31uaieVpsinP85KvVPaQaWyS0sCfMuK+20dOnSwhIaGujR/Rmr0+6mThUe+37+pdPvZBjzhvuFE/oMBmV8W6JlBv4wX6/N8yLJ1CdNj9BwnYgsMAXty3P8Ep1AwMCs/JzAeYFQjEIAAN8IsI0a3CXgiwJnwHf3gEjJs0I2SMK5qESbLeDMBLvfZvusYuX9kH1I7IpSw7DY7jIX1X7H6x7JFmI9PHUSYAJcPlJFPZWTBVXbITFWBa0mAb1o6+mZzaOjqzp2vr+/2ZOq4g8PhIDt27LjU987F4bYkSwThQm30h/qVJz1R3Eb/e5Aj3DaOE7c5ndwP1qzVB/WAo1taar26YXWX06Poo/UQD2IILAFbUmw3nvBRgsCtZN8jdBeUZ0Sn+I01K/czW9KgsRwRh4oCl6KX75/A0sboMgEIcNwLIFABAVcFuJbhaUmAM87f5yUPFUqcyyMjI01Gz4QLgkAKCwvJgQMHSvnQkka9bn33vHwvUsHwDseRf1dxb9qpoNhGRCrORX6bFrPlfd94ubbJEbRq3eTpFi1/D8J3dRCwTbPU40pDz8gPrlQYXRJFrojw4j8J4eqJhByypq+OVIe38EIvBCDA9TKTiMOrBCDAvYrTa8Y2LB/bK8hkfqXUWdqnVljYOYfDabialJCQkPMXL1xsGGQ2fVyr5PzoLiOWlZQHbEsetJj+cB/jCngqLpZQcTHWlbZqaXPjq6+G169t/pJmwAeoxSf4oW0C9Aj6FRzHDa0oClEU51ozcqZpO0J4rzYCEOBqmxH4owoCEOCqmIZKnbDZLOagUy3b87zZcD/DeFLi7HXXe/uqmyFXRLgWxTeLu/fs2WFBtbi8dQkp/arjgPdBwBUCUqkJRxZVKMAFYbg1M3eFK3bQBgRcJWC4X16ugkE7YxOAADf2/Osl+ipFhQYz3/K8XPPaayEtQpw2ugtKH73MFeIILIGrylDKuSIGFdW3zrGfDayHGF1vBCDA9TajiMcrBCDAvYIRRlRAoEIRLoonRCKuFUWSNjAz91sVuOmWC5bUVDP5R90N9skpvdzqiMYgUAWBispQ6PfJD9b0nG4ABwLeJgAB7m2isKcLAhDguphGBPEngfIinNW0BvEXX3EI4al0kdmvYpPiZ62pdodmgN19tykqps9mmgG/WTM+w1HVE6joYRX136qfNs06CAGu2amD474msOnjMee6dLmxjslk8vVQAbG/a+fOM5dLL1n7/+udHwLiAAb1KwGluKCZ72esGaup+CZkbWLMEI7n/0t3RZlpzcj9yFt/ILcAACAASURBVK9O1WCwqOy0b6kA71EDE+gKAlcRqKgMReSI1Tp/tR2oQMDbBCDAvU0U9nRDgB7+sq5t27b9IyIidBOTMpAffvjhXHH9XxpZrRrKfOpyJvwXlCzCKxIV9PCRx6gwp8fZc1Sc5+z3n1eejUQF+DcFJ87dQlJTBc8soBcI/J1A+TIUS/pq6CTcKD4hgBvLJ1hhVA8E1i8ba6kVFrLsuk6dGukhHmUMx48fv3Tq91Nz+wxf9LjeYkM8VRNgh46wFtaMPHZQz1VX/uTo6+knPk/RF7fSbPhMNbOMWpD2VcHxc32pANdO6YyagcI3iUC5T4oK6CdFFqABAV8QgAD3BVXY1A2B775IGG82By1o3769bupQTpw4QS5cOJ/bfXBmvG4mCoF4lYA9KXakSPgkeoLms5b03DyvGveSsais2ZtP/Xo+amdq6t/2QffSEDBjQALKMhS6ADOFLsCcY0AMCNkPBCDA/QAZQ2ibwPrlo0aFBIexGtkGtSPCC0udjhCtRcQTTiguKTE7nc4SQXCu6DXszSlaiwH++pfAqkk9akUENaDZcD6ixCk+G5+Ve9K/HlQ9mmVB2gYSdC7GPi61SE1+wRftE7AlxW3hOP4WUXR2r+iTIu1HiAjUQAACXA2zAB9UT2DHjruDz+4OvZEQsR1H+GDVO1zOQVrzK4gCfzwouHhXr6Hv/6Y1/+Fv4AjYkwf1FkXhKfrn7YGZ+e8FzpOrR47KSlt35oJj8I8PP1yoFp/ghz4IrE2Mn0UP5UmmayEMd9KuPmZQG1FAgGtjnuAlCIAACASUwJrEmHEmnu8VUXp6Ss8F35YG1Bk6uCU7zU4cwbfZk5MvBtoXjK8vAmuTrUN5IehVS2ZuR31FhmjURAACXE2zAV9AAARAQMUEbJNjexITN58TuYctmTnr/ekqFdzD6CdQdUkwt9I+LuVsVPbstRdJyfBvJz96TnqPI0Ptk1LG+dMnjOU5gR/eGhVeGlpk9tyC73oWfnOhr1gsjonoV2eS70apmeWIkGLhuqGfXqiZFfQOJAEI8EDSx9ggAAIgoEECdKu2ObSq6bglI+8Vf7lPa77Z7i3f/zmenR6Q0pp+TWt1uVvp3/WoOF9pnzSdinRcaibw9coJaQ5BuCfYbC4sKilppUZfOZFw9P4yEZ5T7Q47ocHBh0sdjjo8z398y9CFSWrkCJ+qJgABjjsEBEAABEDAbQJ0odo9tNO9pbyYHDc/77jbBjzoYFkw+yDdp7xNhV1FkkKPpseOFR5w9UcXUUwN/mbVsd1NmzZtSc9WCAoNRXl1TbkXFxeTS4WFjqPHj/8RGVmvXbOuM7EeoqZQ/dgfAtyPsDEUCIAACOiJQN6kmNbmID5ddHKLB2blLPd1bJbs2YsJx42pcBwnaWtPTKECHZcaCXy1csKeFi1adKxfv74a3dO0TxcvXiS//PLLiV7D3miu6UAM5jwEuMEmHOGCAAiAgLcJ2JPjH6cf2denh/c87G3bSnt/1np/8vcxxEO0/CTSl2PDtucE1i+7b/Q/mjWf/4/mzWt7bgU9qyLw62+/lZw8efzR3sOWpIGUNghAgGtjnuAlCIAACKiawJqEuIG8iTwrOrjkgdk5P/jKWZoFP0uz4HWvti/OpQJ8mq/GhN2aEdjyyfi3qPge1aiR7g4VrhkYL/Y+c+YMOXr0aC7NguOANS9y9aUpCHBf0oVtEAABEDAQgU0pvcNKSuqki4LwtTUzL8sXodM68BW0DnzoVbY5YrVPTLH7YjzYrDmBr1dNym/dunV07YiImhuDhQoJFF2+TH7++cA3Nw99/WYg0gYBCHBtzBO8BAEQAAHNELAnxU+kx3i3oyUpj3nbabobylhqc1GZXVE8Z588ne6CgkutBL5acf93bSLbdq9dGwLcV3N0+fIlsm/fvoO9hy9q66sxYNe7BCDAvcsT1kAABEAABCiBtROtnfmg4EyRFI+wZth/9RYUy6K0eqSUnPnLHrYf9BZbX9mBAPcV2b/sQoD7nrG3R4AA9zZR2AMBEAABEJAI5IyKCw+pQ5Y6RfJCdEbuJm9hoXXg22gdeNc/7Y2jB/As9pZt2PE+AQhw7zMtbxEC3PeMvT0CBLi3icIeCIAACIDAVQRsSbHziEi+onXh73gDDd0NZRo9+fLKbg9BpD47GdMbdmHDNwRcEeCbvz1AYka8dpUDN3RqQd56bQzp2K4JYe+//8lW8vKTw0hYaPDfHD19ppDMSF1OHp86SGpf0bX3wEnyv7mryazUO0nD+uFlTVjf8dPfJo9OiaN9m5bZkR4i7TvJA+Mt1Y5fFTlm//V3N5CpE6zk0uXSav30ZBYgwD2hFtg+EOCB5Y/RQQAEQMAQBOxJcSk0a13bkp7zbE0DtmSmRRIT+UUUhd0Fk2d0qqk99PctAVcFeMHmfVQE/7WJR3WiW+m1qwL8hTlfkpbN65Mnpw0qE/Ivzc8hz6V9SfKXPkh692hXZpaNX94nT0gx4b9k6ZarxvTETlV9IMC9TdT39iDAfc8YI4AACIAACFACa5Pjh3JEHG5Nzx1bUyB0N5SLROQW09Mvp9TUFvr7loA3BPi2n46WZcBX5vxI7p9+5cOU/6YMlkS7UoC3al6PPPL8CtLnpnbk3qE9y4KThXDtiBDyr1u7S5ly1m929hpy7MRZMnl0v7IMeNK4AeQFmi3PX7dbGiOqd4ey8Y8cP0tGP7iEbN91jLz0xDBSeKlYym6zi437xvtXqq1YP/a6/Nr9I/uQR6bEkideXFWWqZfFP2v/xuz7JH/lB49Dx/6Qxmf9Ksv8y8FBgPv2HvaFdQhwX1CFTRAAARAAgQoJ2BLiunA8l1HTxZlRC2bvFAXuyXUJKR8DtboJuCrAXSlBYQL25fl55OkZQ0itsCDy/JzVZMyIXlJJCStBmT45mnz46bfSa+VLUWQB3r5NI1KrVnCZ2N2191fCBP7I4T2vKkE5feZiWQZcFsWpDw0hqTM/l9qybPkHK7eSTd8ckAQyezA4eOS09EBwuaikzDc2O3IGXFmC8t32w2XtlWUwrH3K08ul8hv5YUIer7KZhgBX9/dARd5BgGtvzuAxCIAACGiagDcWZ0Zlp33KCfzj9sSpOzQNwwDOuyrA5XIPJl5Z1lgpOssLYJZlVmaGZQHLMsZyJrk8WlmA33NHD0mkszKUhe9tIlG9OtC/N7okwCf+uw8V3d+VlZOULy9R1rLLNeyVCfCPv/heyqzLZS9MzLOrTcsGV9W7syy5sl1FtwwEuPa+kSDAtTdn8BgEQAAEAkrAPiV+nMlkusPEm2o7SoU2njsjNOY4rkgUuQvu2igMCmoS6nCcM4lisbt9vdHeZOYPCE7nrw6H821rZk6+N2zq1Ya7ApxxYML2oWeXk5lP3VnhIkxZpDMhzgR37IBOLmfAWZaclZ307tGWlnv8ImXNn5l1JautXIRZUQa8KgHOMuByNpzFIGfnIcD1emfXLC4I8JrxQ28QAAEQMBSBjdNu29GwYcNWISGhdWqFhdHNTURDxS8HK9KwL126RC6cP/97cXHRoltmrfyPIUG4ELQnApyZZZlfdrGSDjkDrixBYWUnctZYFuBsFxSl4FXumKLMVjOx/OWan0injs3K6rRdEeBVlaDMXWgry1QrHyAqE+BVlaAod3xBBtyFm0yDTSDANThpcBkEQAAEAkFg07Q7fmj2j2Y3UgEeiOFVO+aRI4cdFy5czOw9e+WDqnUygI55KsDL10XLopTVa8v14nIZSvnt/WRhXtEiTFZ6Ii+kTHvmTtKtc8uykpfy2xCyxZbDBt1Y6SLMaRMHSmSVNtniTOZX7YhQcltsFymrzrY5bNOigVuLMOWFlxDgAbx5fTg0BLgP4cI0CIAACOiFwIYHb32sSdNmqU2bNv37Jsx6CbIGcRw4cODU+VNnhkW97r0Dh2rgjqq6uiLAVeWwG854a6tCN4assClqwGtK0P/9IcD9zxwjggAIgIDmCGyYetsPkZGRN9auXVtzvvvD4RMnjounTp56of+8L/7rj/G0NIaeBLiy9pzNQcyA68ibs0dddbBPIOYGAjwQ1Gs2JgR4zfihNwiAAAgYgsCW6UP3dKSXyWw2RLzuBnnu7Fly7Oixd3vP+fQ+d/vqvb2eBLha5woCXK0zU7lfEODamzN4DAIgAAJ+J1CQPKjohhtvDKG7n/h9bC0MyAT44UOH7f3mfX7lRBZcZQQgwH1/M0CA+56xt0eAAPc2UdgDARAAAR0SgACvelIhwCvnAwHu+x8IEOC+Z+ztESDAvU0U9kAABEBAhwQgwCHAPb2tIcA9Jed6Pwhw11mppSUEuFpmAn6AAAiAgIoJQIBDgHt6e25ZOX5lyxat7qhfv76nJtCvGgLnz58nhw4d2thr2Bv9AEsbBCDAtTFP8BIEQAAEAkrAVQF+uaSUPPbhGrKo4HvJ33FR3cmL90STsOAgsnTLDnLw1Fnyn9td0wh/XLxMHnovlzx2Rz/y/cETbvX1NyyUoFROfONHo6fTLSyfad68eYS/58Uo4/128mTJ8aPHZvW7e8njRolZ63FCgGt9BuE/CIAACPiBgCsCnAnmCa9/SgV2X9LrmpaSV0x0b9p3VBLhq77b45aIhgD3w8T6aYgNy8eUdr2xq5nneT+NaKxhtn2/rbSkIaljtS4uMlbk2o0WAly7cwfPQQAEQMBvBFwR4Fv2HyXrdh28KsPNMuJH/zhPWjaoIwlwJsYP/36OrPnpAHliaP+ytq+s2kBeWLn+qqz55RJHhRnwfb+eJuOyV5DtR06S6M7tyMKJd5AGEWGS2N9BX1u78xfpvYrss/bRXdqSHm2bSw8JVdmauHCV5I/STmXAkQGv+lb85qPx7fjQ4B/atW8XERyMs5y89Y1bWlpKfv7558siKbql55DF271lF3Z8TwAC3PeMMQIIgAAIaJ6AKwKciejIxvXIiF5dKoyXCeQPNv8kCWZ2yeUlp2nm/IPNO8pKVZidAZ0iScdmDf8mwCdYe5BnPykgTw2PkkQ3E9C5238mybE3SwK8OvtM1MtZema/Ilsje99Q9npYsJm8SB8MRvXvSjrQ9hDgnt/Km5bed405JHSZKIqRderWOVvqcIR5bs3YPc3moKILF87X4UTuaGlx6ei+IxZvMzYR7UUPAa69OYPHIAACIOB3Aq4IcCaA2VWVAJdrwFlmXClslZloZiPn0VEVCvDhN3Uqy37LEOQseP6On8tKXJT2P/lmlyTo5bIYWeA3pAJezqQrbc0fcyt55fONUh27soa9KujIgLt+S25Yet+1PG/uJBIBNeGuY7uqpcCRQtHp3DNgxLs7PTSBbgEmAAEe4AnA8CAAAiCgBQKuCPDKSlDYosx7e3ehpSdnKxTILAP+yqqNZaUkVWXAmQB/e/0P5DFavsIWdiov5SJPVwV4ZbaYXeWC0tcn3F7pgwVrCwGuhbsYPoKAeghAgKtnLuAJCIAACKiWgCsC3J1FmEqBzHY4YRfLnCttVFaColzoyUS/XL6iXOSptK8scSlfglKRrYeH9CGvfr6prMylusw+BLhqb1s4BgKqJQABrtqpgWMgAAIgoB4Crghw5q0soNkiS3ZVtg2hUiA3jKgl1WWzPvIiyca1a5GYLu3dXoRZWYmLvMiT2W/dqK6Uka9qESYT9vEvvf23GCqbEWTA1XOvwhMQ0AIBCHAtzBJ8BAEQAIEAE3BVgAfYzWqHL197Xm0HFxtAgLsICs1AAAQkAhDguBFAAARAAASqJaBlAa7MZrNAq6vnrhZGBQ0gwD2hhj4gYFwCEODGnXtEDgIgAAIuE9CyAHc5yBo0hACvATx0BQEDEoAAN+CkI2QQAAEQcJcABHjVxCDA3b2j0B4EjE0AAtzY84/oQQAEQMAlAhDgEOAu3ShoBAIg4BIBCHCXMKERCIAACBibwKaU2/dd2/Haa8xBV++9bWwqf0V/9swZcvz4sfd6p636N5iAAAiAQHUEIMCrI4T3QQAEQAAEyIapQza1aRPZu06dOqBRAYGjR49eOnXqt1RLeu6rAAQCIAAC1RGAAK+OEN4HARAAARAg9sRBd9dvUG9+ZNu2TYDj7wR27NhxynmppOuABTlXThXCBQIgAAJVEIAAx+0BAiAAAiDgEoEtDw2fWzs8fErLVq14lzoYpNH+/fsvl1y+dG/vuZ9/apCQESYIgEANCUCA1xAguoMACICAkQhsnHrbglq1wqKDgoMbRYTXriOKgpHCL4uV4zhyjl4XL18q5AXnA73nfP6xIUEgaBAAAY8IQIB7hA2dQAAEQMC4BNY9EH+zIHC9eCI2dYpc0xqSuIb2D6F/fqqhHVe6t6G/9MJFQna60riqNpwoHuN48VAoca68JX3N6ZraQ38QAAFjEYAAN9Z8I1oQAAEQUA0Be1LsSJFwLawZuTP95ZQtOe5JIpAd1szcFf4aE+OAAAiAQHkCEOC4J0AABEAABPxOwJ4Ye7fIce2p+H7J34Pbk+PfooUzLw9Mz/FH1t3f4WE8EAABDRCAANfAJMFFEAABENATAXty7HCa+e5sTc99PlBx2ZLittR2nO7fc8G3pYHyAeOCAAgYlwAEuHHnHpGDAAiAgN8J2JPibqc12D1o5jvV74MrBrQlWCI5PmSWJSPnzkD6gbFBAASMSQAC3JjzjqhBAARAwO8E7Ilxg0WO9KXi+0m/D17BgPbkuFiRiNHW9LxH1eAPfAABEDAOAQhw48w1IgUBEACBgBFQq9i1Jccm03KYywPTc98MGBwMDAIgYDgCEOCGm3IEDAIgAAL+JWBPireKRBhizch7yL8juzaaLSl+DiHOj6wZ+Rtc64FWIAACIFAzAhDgNeOH3iAAAiAAAlUQsCfG96dlJ3daM3KmqRkUrU3/wlHiHBezcM1vavYTvoEACOiDAAS4PuYRUYAACICA6gjYkwf1pjXW/7am50xRnXPlHMqbFFM3yMx/YsnIHah2X+EfCICA9glAgGt/DhEBCIAACKiOQEFCTHeB58bQshNVZ76V4GxTYnsSkZtAt0dMUB1QOAQCIKArAhDguppOBAMCIAACgSeQnxzd0URMz1AhOzLw3rjnQSBO53TPQ7QGARDQAwEIcD3MImIAARAAAZUQWJMwsIWJN2fSUo47VOKS227QQ3qeFkXx+4GZeZ+63RkdQAAEQMAFAhDgLkBCExAAARAAgeoJ6KmO2pYc9w7hyPPW+bm7q48cLUAABEDAPQIQ4O7xQmsQAAEQAIEKCCy9m5iaNI7fTE+WvFkPgGxjLaGkVsgquntLrB7iQQwgAALqIgABrq75gDcgAAIgoEkCNGO8gRSWxFgX24s0GUAFTq9NiInnTXyUJT33cb3EhDhAAATUQQACXB3zAC9AAARAQLMEbMnxq0lp8X3WBfbfNRtEJY7TEzz/JziFgoFZ+Tl6iw3xgAAIBI4ABHjg2GNkEAABENA8ASq+PyJO7iFr1uqDmg+mkgD0mN3X61whLhDQCgEIcK3MFPwEARAAAZURoKdHLhEF8qo1K3eHylzzqjtrEuJv5nkyjtaDJ3rVMIyBAAgYlgAEuGGnHoGDAAiAgOcEqPhOF0XhbWtm/hbPrWinJy1FeVh0kiP0YeMD7XgNT0EABNRKAAJcrTMDv0AABEBApQTsSfEvi6Ijz5q5Jl+lLvrELVtS/GcmB5k4YEHOCZ8MAKMgAAKGIQABbpipRqAgAAIgUHMC9uT4pwRCfhiYnrOy5ta0ZUHLJ3xqizS8BQH9E4AA1/8cI0IQAAEQ8AoBe3LsdFHkfrNm5L7rFYMaNEIXnU6gB/SYrfNzsjToPlwGARBQCQEIcJVMBNwAARAAATUToDXQk+jx7Jw1Iy9bzX76wzd6VP3bTqfzxZjsNTv9MR7GAAEQ0B8BCHD9zSkiAgEQAAGvEqCC898cJza1pOfN9qphjRpb98Dgxk6BLkBNzxmk0RDgNgiAQIAJQIAHeAIwPAiAAAiomcDa5PihPCFdLek5z6rZT3/7Rh9K7uI40oGekvmiv8fGeCAAAtonAAGu/TlEBCAAAiDgEwJrk2OjecLFU5H5H58MoHGjtqTYeQLh3o/OyN2k8VDgPgiAgJ8JQID7GTiGAwEQAAEtELAlxvTiOH6UJSM3WQv+BsJHm8Vi5q4P/pwyig/E+BgTBEBAuwQgwLU7d/AcBEAABHxCwJYQ14XjycNUWI7xyQA6Mro2KeZfHOE70Z1hXtBRWAgFBEDAxwQgwH0MGOZBAARAQEsEbAmWSI4PmWXJyLlTS34H0ld6KuhSp8PxWPSCtT8H0g+MDQIgoB0CEODamSt4CgIgAAI+JWCbZGlEgkLewe4e7mG2J0XfJBLT/TQLnuBeT7QGARAwKgEIcKPOPOIGARAAAQUB21hLKAkPzrem5/YDGPcJ0AN6ZhKO+8w6f7Xd/d7oAQIgYDQCEOBGm3HECwIgAAIVEKBHzH8l/lTc12q3OwDIfQK2JEszjgt+g+4YM8T93ugBAiBgNAIQ4EabccQLAiAAAuUIrE2KXV507vy4W9/96jzgeE6Abks4VST8mYEZOW95bgU9QQAEjEAAAtwIs4wYQQAEQKASAvak+OWiUDzDmmU/CEg1J0AP6Nl86tTRqBHLdpbU3BosgAAI6JUABLheZxZxgQAIgEA1BOzJcdmiQ3zdmp23FbC8QwDbEnqHI6yAgN4JQIDrfYYRHwiAAAhUQIDWfL8gimS9NSNnNQB5lwBl+yFl+wRlu9+7lmENBEBALwQgwPUyk4gDBEAABFwkYE+OnS6K3G9027x3XeyCZm4QsE2J7UlEbgLdUQbbErrBDU1BwEgEIMCNNNuIFQRAwPAE1ibFj+aIUN+akTfX8DB8CADbEvoQLkyDgA4IQIDrYBIRAgiAAAi4QmBtYswQnjPdQk+5fMqV9mjjOYH8CdFNzcGmRZaM3Fs9t4KeIAACeiUAAa7XmUVcIAACIKAgsDY57haekDF0n+okgPEPAWxL6B/OGAUEtEgAAlyLswafQQAEQMANAmsmDWxvMptfpNnYEW50Q1MvELAlx75/mf9l7K3z9hd7wRxMgAAI6IQABLhOJhJhgAAIgEBFBOgR8/W48ODlNPMdDUL+J0D3WZ8oioLJmpmX5f/RMSIIgIBaCUCAq3Vm4BcIgAAIeIGALTluC2lc0s+aiiPmvYDTbRP0ASiUhAfn0x1R+rndGR1AAAR0SwACXLdTi8BAAASMTsCWFP8ZIcUTrBn2X43OIpDx0wOPHqP7gu+j2z5+FEg/MDYIgIB6CECAq2cu4AkIgAAIeI2APSluiSiQV61ZuTu8ZhSGPCJQkBTXSiBkHhXgwzwygE4gAAK6IwABrrspRUAgAAJGJ0BPYpwlOp2rrFn5dqOzUEv89IFotiCKKwdm5hWoxSf4AQIgEDgCEOCBY4+RQQAEQMDrBKj4flxwkj0Ds3KWe904DHpMYE1y/D/pNpCJ1vSciR4bQUcQAAHdEIAA181UIhAQAAGjE6C1xpNEesY8PeUy2+gs1Bi/LSnubafT+WJM9pqdavQPPoEACPiPAAS4/1hjJBAAARDwGYG1STH/4gjfidYZv+CzQWC4RgTWJsTE8yY+im4J+XiNDKEzCICA5glAgGt+ChEACICA0QmsTYyN4jluKD1oZ7rRWag9flty/GoTz48aMO/LU2r3Ff6BAAj4jgAEuO/YwjIIgAAI+JzA2uT4zrS2+BFLes5onw+GAWpMgJah/JvjxKaW9LzZNTYGAyAAApolAAGu2amD4yAAAkYnkD8huqk52LSIZr5vNToLLcVPRfhWOmc30V/Aopb8hq8gAALeIwAB7j2WsAQCIAACPiFgmzLIQsxF26xz7GflAWwWi5nrHLKRZr5v8cmgMOozArQMZRr95Xuazt3bPhsEhkEABFRNAAJc1dMD50AABECAEFvSIDvlYLdmrE4tE+DJ8fkkqPgupSgHK20QsE2yNOLMwe/SLHi8NjyGlyAAAt4mAAHubaKwBwIgAAJeJMCy35xIbMyk6CRtrVmrD9K9vj+kR5s/Yc3I2e/FoWDKjwTsibHTRSL8aM1ck+/HYTEUCICASghAgKtkIuAGCIAACFREwJY8aDH9QT3mz/fsRBR2iqLwtjUzfwuIaZeAVFYkirfRg3ke0m4U8BwEQMBTAhDgnpJDPxAAARDwMQFbwqBIzkR+uWoYgeSKnPMRetjONh8PD/M+JmBPiv/65Kmc3iOWEaePh4J5EAABlRGAAFfZhMAdEAABEJAJlMt+lwdjpz/AF0elr14CYtokQHdDeVEgoi06Iy9XmxHAaxAAAU8JQIB7Sg79QAAEQMCHBGzTLPW40hCa/ebqVTYMrQN/hgQXzcFCTB9OhA9N2xKjYzjOHGvJyHnEh8PANAiAgAoJQICrcFLgEgiAAAjQnU9SOY48XREJKrwLCHFOQxmK9u8TuqD2W7odYQ/tR4IIQAAE3CEAAe4OLbQFARAAAT8QqCz7LYriOcKRVLpwb44f3MAQfiBgT457hZah5AxMz1vjh+EwBAiAgEoIQICrZCLgBgiAAAjIBGj2eyzNfi9SEqHieyUJLh6LchN93SdrE2LieRMfZUnPfVxfkSEaEACBqghAgOP+AAEQAAGVEaCLLw/SH85tmFv0rPJDNOs91jp/tV1lbsIdLxDAiaZegAgTIKBBAhDgGpw0uAwCIKBfAsrsNxZZ6neelZHROvBZotO5ypqVj4csY0w5ogQBmlfBBQIgAAIgoBoCtuT4/fTkyxJ6SuL/YZGlaqbFp46sTYwZwnOmW+huKE/5dCAYBwEQUA0BCHDVTAUcAQEQMDoBuiDvYcqgP60HvsPoLIwUv22sJZSrFbzGkpHb10hxI1YQMDIBCHAjzz5iBwGVEPjuiwmjBQefRHiubklxaUuVuOVnN0QTEYiZMij288AuDWcK4s/Ro9OLTWbzhp5Dsse41AmNXCZAH77miqKwzJqRv4F1YjvhkJKgS1/3swAAGXdJREFUSHwK4jJCNAQBTRGAANfUdMFZENAfge+/TJwfEhIytm7deuG1aoVR/WnSX5B6iIjWxRQXl9A/xeTQoYNicMOI5jdbM37VQ2hqiGFtYuwdHMd1t2bkPnNlHYCYJopcijVj9WI1+AcfQAAEvEsAAty7PGENBEDADQJfrbj/9br1641u1bJVsBvd0DTABOiWiGT7jz9eFh18yz4j3vgjwO5odni6281inohniMidJU5hN/0MZAI9+bQR4bhuLCiRI1bsfqPZ6YXjIFAlAQhw3CAgAAIBIbBu+Zi+9evW/bBd23YtAuIABq0RgcLCQpoJ/+WLm25fOKRGhgzcuaL93pU4IMANfHMgdN0TgADX/RQjQBBQJ4H1y0Y/0rRpk+datGgZpE4P4VVVBFgWfNu2bc5+dy0xg5TnBJR7vpe3IjpJW2vW6oOeW0dPEPj/9u49Ss6yvgP4s5vbhiQSElTkYjBcKoZALMJJggI5cgnVGhTkiIJBiC3lUOTyB7TiEUr0wB8gIHDaw/1io7EoUK0kgEEa4i3SAiZRUqMGiBLuuW1Mwm7nGfvumUx3N7vLZPd9nv3sPySTd9739/v8Zsh3njwzQ6CsAgJ4WSejLgKZC/zswTm37LXn3nPG7jY2807zbe/ZlStXr9vw2rFHn/KvK/Ptcud2tui8mcdUttcv6uwqx9z0kL+jdy6/sxMYMAFP7gGjd2ECg1tgyXc/d39l7/escePGDW6IhLv/5S9/uf7NrduOmH7Knb9KuI0BL72yFeWxpqZwdH0hAviAj0YBBHaagAC+02idmACB7gQE8PQfHwJ4Y2bY2Sp4e2h/asZNC6pvxvRDgEB+AgJ4fjPVEYEkBATwJMbUbZECeONmGD8RpfIXcsfnq1e22P+o8hGExzTuCs5EgECZBATwMk1DLQQGkUBPAvizq9aGz55/V3hmxQvbyTwy//ww7bCJyWl984Gl1Zo/NesDXdYee17w2PLw92c1Lnu98trGcPHl94V//MLMcODEdzTMTQBvGGVYdM7MfSsfgf/b4owCeONsnYlAGQUE8DJORU0EBoFATwP4XfN/Ei67YGYY2fLnjwqPAfWr1z8Urrn85DB+t1FJSfUkgP/4F6vCj368Mlx63gml700Ab+yIalfBK58yc/2Mmxdc0NgrOBsBAmUREMDLMgl1EBhkAo0K4DHUnn3RvVW9L114YkdwverGBeHKr/2gevtt157eserc2fH1K8RFCP7CnBlh7nUPVc/x6OJfh7tvmB2efGZ19XrHHvXecPu1Z3S8COiqjtqxFgF81gmHdJz3ult+WD0kruofOPGd4ayL7gmPPP6rjl66qveKa77/597mLQmTD9qrWltc3e6uv4vO+XD41gO/CLNPnVo9tnXzlmod8ffxp/jXhvreunpoCuCNfdLGr59v2jJideWLeMZUVsCvqGxBubyxV3A2AgTKIiCAl2US6iAwyAR6GsC724JSv1ocw+eEvcdVQvHoUKycb2rdGmJY/fLFH6msnr8Y5n13abj6spOq2pfMvT9MP3xiOO6og7bbolEbwItj4raRGNSLcz38+IrqOeLtXdVRv02mNoDH8+65x67VFwzx/kVd/73s+Y4V8K7OWwT10076QPX68by/e+6V8PnPfLCjvl1GDusI1/FfCootKPEFRH3dtfeLx/Z0G4wA3vgn7Q/PPeGfmpuaviSAN97WGQmUSUAAL9M01EJgEAn0NIDXbkGJq9r77jO+09Xsgi6ugsdAWb+SHP+8fgtIEXDj8bV7pOsD+Gkf/0B1z3kMpvVbYorzFqvwtXXUbyOpD+Cdnbc2gNeuZtf31129cVX87NOmV19oxK07tSv88TxFD9ffuigcPe2A6guW+hc6PVkFF8Ab/4SNq+Bhy/C1zSF87uibF36j8VdwRgIEyiAggJdhCmogMAgF+hLAY5CMwfrS846vBuId7akujo9bOuIWj98//2rH6m/8RSMDeLGq3N0o+xLAOztvV1tmisAft5bEFfYYxOP2m9oV/n32HFtdGf/ocQdXV93jvwzE83X2wmJHD0sBfEdCffvzx849/j/aQ3hixs0Lv9K3M7gXAQJlFxDAyz4h9RHIVKAvATxSxBC75Oerqqu7cbX4qhsXduzFLlbI/3Lyu7cLlPH2uNIbfzrbghL3ZMfAWqxIx+PjT9wDXnt77RaUuJ2leLNkDPKd1VH/aSe9DeBdnberLTP1W0mK69UfH2//waPLwkEH7lHdAlP/wqZ2S0zx5tfOHoapBfD2+Z8c8lhby0HDhjZX8m15f7ateP34sGnr5KGHvf2a8la5fWXNYcub00+Z5wuZUhmYOgdcQAAf8BEogMDgFOhrAC9Wd+Pe7WL/c2dvwuzqTZFd3R5D57Gn3lAdxtfnnho2tm4Jcz49fbsAHv+sOK72jY/FC4PO6qidbk8C+HNrXq9uBzlp5iHVcNybN40W+8mLPoptKHEffO2WlfrAHWus/cjHnmw/ifdJJYAv/rfZk1pGttz7p9bNh4waNfqVrdu27FLmZ117e1NzaGsfWvlYwi1lrrO2tuEjRmxYv3797i3DWx497KPvOrGp6fK2VGpXJ4GBEBDAB0LdNQkQCD0J4JjKLZBCAF/+8N9NXb9p66P77bffLiNHjiw3aOLVtbW1hY0bN4bf/nbV+paxu777/TOuez3xlpRPYKcJCOA7jdaJCRDoTkAAT//xUfYA/tP5Z7ynffiIpydPPnh0+trpdLB169awfNnyN6affMfYdKpWKYH+FRDA+9fb1QgQ+D8BATz9h0LpA/iDcx6c8O4Jfz1mzJj0sRPrYO3atZvXvPD8F4885e5rEytduQT6RUAA7xdmFyFAoF5AAE//MVH2AL7kO59b9773vW/MsGHD0sdOrIPXX389PLf6uYenfvy24xMrXbkE+kVAAO8XZhchQEAAz+8xUOYAvmj+J0ePHL7r7yvbT8blJ1/+jlo3t4ZVv1n11BEfu2VK+atVIYH+FxDA+9/cFQkQqAhYAU//YVDmAP7UgjNGbVjf/NqU97/f8vcAPNRaWzeFlc+u/N20T9zxngG4vEsSKL2AAF76ESmQQJ4CP73/7H/eY893/e3u43fPs8FB0NWKFSte3vzmG4d+cNY315StXQF8YCcigA+sv6uXX0AAL/+MVEggS4HF3/7snHHjx18/YcKEUn8mc5b4DWgqftLFsmXL1h958p1va8DpGn4KAbzhpL06oQDeKy4HD0IBAXwQDl3LBMog0N4empbcd+amQ6cc2tLU5H9FZZhJb2pYs2bN+pdfevnr0z5x+xd7c7/+OranAbz4ltRph03sKK34wqT6bzLdUe3Fl0QV36i6o+N78+exziu/9oPt7nLbtadXv4yqp99c2pvrvdVjBfC3Kuj+uQv4Wy/3CeuPQIkF/vM7px86qmXMI/vvv//uQ4YMKXGlSqsVWLv2xbaXX3pp4eEfu/XEssrkGMCPnnZAKF4oxG8zLb7d9JXXNoR5310arr7spDCyZXgpRiKAl2IMiiixgABe4uEojcBgEHhi/plTmoc1f2fEiBEjx+42dtfKyrivKyzh4IdU/pViw8aNr1a2nvxhU2vrfx35iTvOKGGZHSU1KoDH1fBnVqwJjy7+deW/L4QvXXhiuPS8E0Kx2n3bvCX/77ZiBTze9+yL7q3WVNwv/vrZVWvDZ8+/q3q++PPI/POrwbr2Whd8fkZ1dbv46WylvrgtHvMvdy+uHvrt7z0Zzj5tekcY7+patbcfe9R7w+3XnhHG7zZqu9pqb++ql64eAwJ4mZ8daiuDgABehimogcAgF2if/8khTzS3nFDZlXJACE1vH+QcpWy/ua2tta256Q9Nof3pD55yz9JSFllTVCMD+Lz7l1YDavypXXX+0Y9Xhi/MmRHmXvdQmH3q1LDPnmPDJXPvDzGAx5/45zGsx58YYCfsPS5MmbR3xzExdMcgfNf8n4TLLpgZHljwdFjy81WdrmTXB/D6FfALv3xfuPuG2dvV0N21rr91UShW1IstN8cddVC44prvhy9f/JGOML7gseXh0x8/vOP2XUYO6+j3wInv6PJhIICX/RmivoEWEMAHegKuT4AAAQINF2hkAP/dc690rHoXYfvJZ1ZXa65dpa7dA/7751/tWP0umqtdBa/d012sWMcAXlyrHqQ3e8Drw3pX14qr85MP2qsa3GOYrl8tjzXEVfCbv/qpcPVNC0Nc7a9dXe9uaAJ4wx/STpiZgACe2UC1Q4AAAQIh9DSAd/aGy9rb4q/7GsDrA3r8fRHSpx8+sRre61fAuwvgtXvAa2dc/ybMIoAXK+CdXavYK15sLYnB+vOfmV5ZqX+yuhrf2V7y2m03xRtAu3qsCeCehQS6FxDAPUIIECBAIDuBngbw+vAat3acddE9lRXv4zv2ZXcWwOMbH4stJvWBt9iCctWNCzv2Vsdj9t1nfKjf5hEDcLHtZEcr4L0N4AdOfOd2W0pqr1W7BaV4EXDumR8K5/7Dtzp6L2wuOe+4cPWND3dsTenJp8QI4Nk9pTTUYAEBvMGgTkeAAAECAy/Q0wAeK619g2H8fe3qblcr4HHLRrG1o9iWEe9b7AEv3lTZ2Zswa6931RdPCisr+8DjvuuHH1/R7RaU3gbw+hpqrxVrjS80Hnn8V11uQ6l9E2YM48eeekN1sD3ZhiKAD/xzQAXlFhDAyz0f1REgQIBAHwR6E8D7cHp32YGAAO4hQqB7AQHcI4QAAQIEshMQwAd2pAL4wPq7evkFBPDyz0iFBAgQINBLAQG8l2ANPlwAbzCo02UnIIBnN1INESBAgIAAPrCPAQF8YP1dvfwCAnj5Z6RCAgQIEOilgADeS7AGHy6ANxjU6bITEMCzG6mGCBAgQGDpv//NLlu3bf3jIYccOoZG/wts2rQp/OY3/7N86km3T+r/q7sigfILCODln5EKCRAgQKAPAk/cd+amgw8+eOTQoUP7cG93eSsCb7zxRlj93OrFU2fd9qG3ch73JZCrgACe62T1RYAAgUEu8LMH5iycsO++x40ePXqQS/R/+y+tXbv5hTV/+MqRJ98xt/+v7ooEyi8ggJd/RiokQIAAgT4IPDH/zCnDWoYtmjRp0tg+3N1d+ijQ1tYWnn7qqS1HnnLXiD6ewt0IZC8ggGc/Yg0SIEBg8Ar84nvnnNDUFB7cb//9h9uKsvMfB62trWHVqlXrwuatf3HEqXf+cedf0RUIpCkggKc5N1UTIECAQA8Flnx79oebhw65sq09TH7bmFHrtmzdtksP7+qwHgoMGz5sw7o31u0+pLnph6F581lTZ817sYd3dRiBQSkggA/KsWuaAAECg0/g8ftOf9eQbUMOaGtuah583e/cjpuHtP1pSMuby6b+1TfW7dwrOTu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hcYL97qtSr2i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png;base64,iVBORw0KGgoAAAANSUhEUgAAAuAAAAOiCAYAAAAxOWLaAAAAAXNSR0IArs4c6QAAIABJREFUeF7s3Qd8lEXCx/F5djehNwGpKqBiwVM88aSTpSQonoLt9DxEASkJKqC+6ukplive0VQSAjYQPU8EASsJZUMR8ERPRQFFkWJHBIFAyu4+7zzLbW6JSdhsdmef8tv38x4IzzPlOwP8M5lnHk3wQQABBBBAAAEEEEAAAWUCmrKaqAgBBBBAAAEEEEAAAQQEAZxJ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AAAEEEEAAAQQUChDAFWJTFQIIIIAAAggggAACBHDmAAIIIIAAAggggAACCgUI4AqxqQoBBBBAAAEEEEAAAQI4cwABBBBAAAEEEEAAAYUCBHCF2FSFAAIIIIAAAggggAABnDmAAAIIIIAAAggggIBCAQK4QmyqQgABBBBAAAEEEECAAM4cQAABBBBAAAEEEEBAoQABXCE2VSGAAAIIIIAAAgggQABnDiCAAAIIIIAAAgggoFCAAK4Qm6oQQAABBBBAAAEEECCAMwcQQAABBBBAAAEEEFAoQABXiE1VCCCAAAIIIIAAAggQwJkDCCCAAAIIIIAAAggoFCCAK8SmKgQQQAABBBBAAAEECODMAQQQQAABBBBAAAEEFAoQwBViUxUCCCCAAAIIIIAAAgRw5gACCCCAAAIIIIAAAgoFCOAKsakKAQQQQAABBBBAAAECOHMAAQQQQAABBBBAAAGFAgRwhdhUhQACCCCAAAIIIIAAAZw5gAACCCCAAAIIIICAQgECuEJsqkIAAQQQQAABBBBAgADOHEAAAQQQQAABBBBAQKEAAVwhNlUhgAACCCCAAAIIIEAAZw4ggAACCCCAAAIIIKBQgACuEJuqEEAAAQQQQAABBBAggDMHEEAAAQQQQAABBBBQKEAAV4hNVQgggAACCCCAAAIIEMCZAwgggAACCCCAAAIIKBQggCvEpioEEEAAAQQQQAABBAjgzAEEEEAAAQQQQAABBBQKEMAVYlMVAggggAACCCCAAAIEcOYAAggggAACCCCAAAIKBQjgCrGpCgEEEEAAAQQQQAABAjhzAAEEEEAAAQQQQAABhQIEcIXYVIUAAggggAACCCCAAAGcOYAAAggggAACCCCAgEIBArhCbKpCAAEEEEAAAQQQQIAAzhxAAAEEEEAAAQQQQEChAAFcITZVIYAAAggggAACCCBAAGcOIIAAAggggAACCCCgUIAArhCbqhBAAAEEEEAAAQQQIIAzBxBAAAEEEEAAAQQQUChAAFeITVUIIIAAAggggAACCBDAmQMIIIAAAggggAACCCgUIIArxKYqBBBAAAEEEEAAAQQI4MwBBBBwrIDPl+ZJ3XfSmVrA1cKxCFF2XHeJUqEFt/a4Yt4PUd7CZQgggAAClQgQwJkaCCDgSIF3loyYEgzqN3s87oDb5dEdiVCNTqfWTj188OcDJ3hSUrYeKS66sfdVz31Ujdu5FAEEEEAgQoAAznRAAAHHCWx8/eZ/NmzY+NI2bdo0cFzna9jhkpIS8dln2372uFO6XXBpzpYaFsftCCCAgCMFCOCOHHY6jYBzBdYvuumJZk2bDWtN+K7RJPjwww+OBFJL2vS69J/7alQQNyOAAAIOFCCAO3DQ6TICThVYvuS6Fg1d9d/rdHanNk41iFe/9+3bJ3bt3jW7+5BnR8erTMpBAAEEnCJAAHfKSNNPBBAQb78ytG+dOvVfOaPjGY3gqJnA4cOHxefy023IM6fXrCR1d+v6JNfbC3b0EC69ox4UjdXVnLya3JooCmpit1a79MMeg/65M3ktoWYEEIgUIIAzHxBAwDECaxYOHXpC46Yz2rVr19AxnU5QR0tL/WLz5k/2dL/i2RMTVEVci12zYOhFtVPrvOz2uJs1atSojt8fiGv5Zi1MPmQsCg8XHgkGggeKi0r+edHgJyeata20CwEnCRDAnTTa9BUBhwusXXDDsCZNmjzRrl17Hr6s4Vwo9ZeKzZ98cqD7FXNM/92Ej94c28ev64tO79ixicvlqmHPrXv7rl275AE2R+Z1vngm24asO4y03CYCBHCbDCTdQACB4wsQwI9vFO0VVgngG18bVbe4uGR/5/M7p0TbNztf9+WXXx48WHjw/7pd/kyunftJ3xAwuwAB3OwjRPsQQCBuAgTwuFEKqwTw1S/f8KfWrVrd16pVq9T49d66JRUVFcljJD/d1W3Is6dYtxe0HAHrCxDArT+G9AABBKIUiCaAHykqEXc9slg8/eK6Y0r904SLxd3jMsTefYXi9kkLxR9vGyg6dvjl9ufw/dcN6SK6XdDhuC3724w80e6kpuLay7sc99rKLqhuneFyjteXqhpklQC+fvGIV085+eTfyn3fMfva7cZNH320v8X+7a3a31RQZLe+0R8ErCJAALfKSNFOBBCosUC0AfyR6UvFsGu6lgXs6gTc6lxrBOCps1aIlic2FCN/313UqR3bIm116qwx4n8LsEoA37Dopo/adzj1V/Xr149X1y1fzqZNHxaKQMmZXa984SvLd4YOIGBRAQK4RQeOZiOAQPUF4hHAO3ZoUbYCbrTghlvnik1bvhb9e58pnpk6VNStkxJaQQ+vgBsr3MbHWD0v//nXko1lv3RK2xPKVsyNX9+05RuxYu2nobLDq+/GxUZ5D097K3TfiOu6i0fvGxz6ebjOVeu3iT7dTg+VZQT8B6e8IR64fZBYtnqLGDHx+dC1Fa3mV9SXpk3qVYpMAK/+/DPLHQRws4wE7XCyAAHcyaNP3xFwmEC0ATzaLSivvPmfsrAbDtOXZ5xbYRguT22sWj/2lE/cfH3PUFCeO3+DuG/8wNAquFHWi4s3hgK98Qlvedm775B4cdHGUOg2rjPCuBG2O3dqW1ancb0Rwo3Av/697aGfG3WEg7jxBUJ4hd8I2OGyK+pLVdtiCODW/cNDALfu2NFy+wgQwO0zlvQEAQSOIxBtAI/cgmKE2MjQG7lv+v1Nu0Kryr86q4147vFhoS0rkXvII1euyzctHI6NoGzcE1mnEcB37N4bCtHlf++z7T+UrbobZS6ff+sxAdxYoQ+H7SdfWHtMQDf2tYdXzY0Af7y+VMVJALfuHzcCuHXHjpbbR4AAbp+xpCcIIJCAAG4UGbmNpKIHF43AbARxI9xOumOQmDT5jdAWlMjtIOWbFrmVJPx74cBeWQA3VsD/NiM/tDJurF5XtAJubD0xfv2cM1qL/FVbQttPwltJIr84eHrqH8SA3mf94oHSyL6EV9orYrVTADe+GOp/zeO/6KbxxU00D9JG3liTB1uNcp54pkBkpJ0tTmrd+JitTPH8w00Aj6cmZSEQmwABPDY37kIAAQsKxLICbnTTWHW+46GFYvL9V4bCbEXbNoxrjG0kt4/pVxbAI1ejI/dTh68Nbzkx6ii/X7uiFXBjxd34GFtDjOuHT5wnV8nTj1kBNwKjUf4MGeRat2xUdnJLeFXcaEd4u0xkAI/cglJR+8oPt90CeHjbTk2ndU0CePnvdtS0LZXdTwBPlCzlIhC9AAE8eiuuRAABiwvEGsCNbhuhdd2728Vd4waIe//6WugYQiPMGiF4+eqtZdtQyq9cRm41CfOFV67Lr65GPpRZUQCPrM946LN/rzNF86b1ReS+c6PMik5FiVzlDW9DOXyktOyLiYr6UtExi+E+OCWAlx+/yP+u6IHYSFPjC6bKthJVdO+SvI/KtjTN/sfvxVMvvF32MG/4OxOGf+RDtMYXVsbH2F4UuRWqqj+qBHCL/0VG820hQAC3xTDSCQQQiEYgmgAeTTlmv8ZYwf7LY0vFlElHV+wT8bFbAC+/BSUcZg2/ih5greyB2MhTcioL4FU9TBt+FiDyCzlj/MLPIRg/Nx4S7n5hh9AWIuMLwOsGdwl9VyRy6xIBPBGznjIRiJ8AATx+lpSEAAImF3BCAA+vdBt7vGvycp/jDaXdAnhVW1DC37Fo2qT+MafVVPRAbDQB3PjOQmUP01YUwHd+9VNoOMLjGXm6TeRLoSr6bktF48gK+PFmN7+PQOIFCOCJN6YGBBAwiYATArgqaicF8HCwNd5YGg7Cxq9V9EBsNAG8qodpCeCqZjD1IJBcAQJ4cv2pHQEEFAoQwOOH7aQAHn6wUtd1ce/4i0PHTYb365d/IDYygEduNdn9zf6yB3mrepi2ultQWAGP35ymJARUChDAVWpTFwIIJFWAAB4/frsF8IqOIYw8xz38EG74aMbwKTTGA7iRD8RGniwT3scdPn/dOJXmikvOP+bh3ch7jTBvbHdZvPQjEe1DmATw+M1pSkJApQABXKU2dSGAQFIF1i68/vfNTmiRc9LJJzdKakNsUHlpaanYumXLjq5Dnmlv5u5sWHTTR+07nPqr+vXrm7mZStvGHnCl3FSGQIUCBHAmBgIIOEZgzfyhPevWrffqmWed2cQxnU5QRwsLC8X27du3dB389NkJqiIuxRLAf8lIAI/L1KIQBGokQACvER83I4CAlQR8iwY3rutu/u45nTqdZqV2m7Gt+/btPbJr5+5Z3a+cM8GM7Qu3iQBOADfz/KRtzhUggDt37Ok5Ao4UWPfKjXc2btT4/lPatWNPQowzwHgY8cMPPgj2uGquO8YilN1GACeAK5tsVIRANQQI4NXA4lIEELCHwId5457yeDwjWrduLVJTU+3RKQW9CAaD4vDhw8bWE79L97e86Irn9iqotkZVEMAJ4DWaQNyMQIIECOAJgqVYBBAwt8DbC4fe6HGn3hfUg63dbo9uutbqwi1Xml2aSys1Q9tq1ap1UH6aeVJSloiUIzd1veSFA2Zo1/Ha8O8lNy9t175dRr16iXkj6PHqN+Pvf7p1666fiw728F75wldmbB9tQsAJAgRwJ4wyfUQAgUoFNi67ulHJz/VamY3I/8X+M/V9JX9I6XLifWZoW8B1JNjripc+M0NbqtOGDYuGP9eqdeuhzZo1q85ttr02EAiITZs2FfW4ck4d23aSjiFgAQECuAUGiSYigIDzBOZfLdwnNs/YlZaT18Z5vY9fj9e+8ofrmzdrOb1tm7YkcMl66NAhsWPnl4svuuzpIfFTpiQEEKiuAAG8umJcjwACCCgSKMgaqAeDgXv7zlz2F0VV2rKa9YuHb2jdstUFzZo399iyg9Xo1AcffFBU1yVanT9kzv5q3MalCCAQZwECeJxBKQ4BBBCIl4ARwIUu9qTlLD0xXmU6tZz1i0f4mjdrdkbDhg1b1a1bR2jy/xzx0TRRVFQkjhwpKpIr3x5NC7bpccW8HxzRdzqJgIkFHPI3kIlHgKYhgAAClQiEArj8yFP/HvTmLJ0EVM0E1r48dLzb4xkuH7qtW1xc3KFmpUV3d+gfWfk/cgyT8klNSf0uEJQbv3WxuGHg0O3nXPNySVIaQqUIIHCMAAGcCYEAAgiYUMCXOaCzprn/c7Rp+n49pbi9d3oB2wZMOFZVNcmXmfGIDN+b+87M+2cymi7r1uQieJLifzJ6TJ0IWEOAAG6NcaKVCCDgMAHfuIFpmi584W7LIwkf8+bkjXcYg+W7W5CZ8X3QFby574xlr1q+M3QAAQTiJkAAjxslBSGAAALxEygfwEPr4AHR3pu7dEf8aqGkRAqsHNv/9y6X5wVdE17vjKUFiayLshFAwFoCBHBrjRetRQABhwj4MgfeKLcOPHtMd3V9sTyWkOPjLDAHfOPTGmsltXbLDSD1CeAWGDCaiIBiAQK4YnCqQwABBKIRkAF8kgzgD5S/ljAXjV7yr5F7v6fLzde3hb5zwQp48geEFiBgMgECuMkGhOYggAAChkBlAVz+VkFa9lIvSuYVOPYBWgK4eUeKliGQPAECePLsqRkBBBCoVCByBfUXq+C6uEkeSzgHPnMKyC+eCuR3L/qEW8cKuDnHiVYhkEwBAngy9akbAQQQqESgfIg75jJd7JAv52kPnvkEKtq7TwA33zjRIgSSLUAAT/YIUD8CCCBQgUC5AL5Svsnle3mk82dHL9U7C5c2nZM1zDV1Qg9eltb6Ur55p3Fky3iRkrnGidYgYAYBArgZRoE2IIAAAuUEjAB+9JcC41Nc4ge/Lh5Jy142HCinWMJUAAAgAElEQVTzCviyBs6R/6gOK99CArh5x4yWIZAsAQJ4suSpFwEEEKhCwNjKELnPuyAzfa4eFP/w5uZ/DJz5BCo6tz3cSgK4+caLFiGQbAECeLJHgPoRQACBKAR8Ywf8QR5r1zwtJ39aFJdziWIBX1bGB5rQzquoWgK44sGgOgQsIEAAt8Ag0UQEEEBg+ch+LTyp7mdlAL8EDXMJyPA9Xobv0BdGuhA7NV0EhCY6sAJurnGiNQiYSYAAbqbRoC0IIIBAFQIFWRnPBP3isb6z8j4EyrwCvsz0DW5Nvzcg3E/Lf2RPYQXcvGNFyxBIlgABPFny1IsAAghUU8CXlX6tXFlt652RP7mat3K5IoGVY/pnuNyuPmnZ+X80TkURJbUmGVV7c/LGK2oC1SCAgAUECOAWGCSaiAACCBgCy7P6NfUI94sy3KUjYk4B+RbMJ4JCe7FfTv66cAuNIO6dXrDfnC2mVQggkAwBAngy1KkTAQQQiFFAnoYyO6iLWX1n5r8XYxHcliCBpSMyTqhVS7wkV7sHJKgKikUAAZsIEMBtMpB0AwEEnCEg9xdfJXt6mjcn/2/O6LF1erkyM+MGTQSbeHOWPWadVtNSBBBIhgABPBnq1IkAAgjEKLBsVP9GKR7XInkaSt8Yi+C2BAnI707MD/j99/SbvfKLBFVBsQggYBMBArhNBpJuIICAcwQKstJzgkLM7Zud/45zem3unq7K7H9WULjuld+Z+IO5W0rrEEDADAIEcDOMAm1AAAEEqiHgG5s+WLjEOd7s/EeqcRuXJlBAflF0px4Qu+WbSv+VwGooGgEEbCJAALfJQNINBBBwjkDe0PR6tRpob6Xl5PV2Tq/N3VMZwFfpeskgb07BIXO3lNYhgIAZBAjgZhgF2oAAAghUU0AGvseDAf2lvrnL3q7mrVweZwHfuIFpQtcv9Wbn3RHnoikOAQRsKkAAt+nA0i0EELC3gG9sv/665vp135xlf7d3T83fO/kq+slC0173zlhaYP7W0kIEEDCDAAHcDKNAGxBAAIEYBOSRhG+VBMWwjNz8H2K4nVviIODLTKuvaalvyJcj9YlDcRSBAAIOESCAO2Sg6SYCCNhPgFfTJ39MfWPSr9Xc4iQZwP+R/NbQAgQQsIoAAdwqI0U7EUAAgQoE5Cr4+j17vupzzcubSwBSL7AyM32qJkpy5MOXn6uvnRoRQMCqAgRwq44c7UYAAQSkgG9cxhihC798APApQNQKrMhK7+0SYog8DnKC2pqpDQEErC5AALf6CNJ+BBBwtMBroy6oW9/TLM+bk9fL0RBJ6Lx88+VcPSj+Ic/+/jgJ1VMlAghYWIAAbuHBo+kIIICAISCPJLxH18U2+RbGBYioEfCN7d9V01xD03Lys9TUSC0IIGAnAQK4nUaTviCAgCMFVozp28bt8syUYfAyRwIkodPy6MEng0LM7Jed934SqqdKBBCwuAAB3OIDSPMRQACB0Cp4Zsajuu5f5p25YjkiiRVYkZXxa7n3e6zcd39zYmuidAQQsKsAAdyuI0u/EEDAUQIrszI6yVB4V1p23g2O6ngSOiv3fmfrenCed+byDUmonioRQMAGAgRwGwwiXUAAAQRCq+BZ6bN0v/6kd9ayjYgkRkCe+32O5hJ3yu0+wxJTA6UigIATBAjgThhl+ogAAo4Q8GX27ykfDLxavhTmNkd0OAmdlC8/mib3fi/ql52/OgnVUyUCCNhEgABuk4GkGwgggEBoFTwzfX7A77+n3+yVXyASX4FVowecHnRrD8vTZq6Nb8mUhgACThMggDttxOkvAgjYWkBukbhUc2sXyr3gD9i6o0nonDz55G8iKJZ7Z+bxoGsS/KkSATsJEMDtNJr0BQEEEJACvswBucJfep93dsGPgMRHwDcmrZ3mqjUlLSfvyviUSCkIIOBkAQK4k0efviOAgC0FVoxJ7+tyiYvlVok7bdnBJHRK7v1+WBf6+r7Zy95MQvVUiQACNhMggNtsQOkOAgggYAj4MtNzNRF4Oi1nxbuI1Exg+ch+LVy13FP7ZudfX7OSuBsBBBA4KkAAZyYggAACNhRYNS69fVAX//Bm519lw+4p7ZLc0jNZE6435PYTn9KKqQwBBGwrQAC37dDSMQQQcLqAXAW/W9P1L9JmLnvZ6Rax9r8ga2A3ufXkevnWy3GxlsF9CCCAQHkBAjhzAgEEELCxQEFWxnvyRJQLbNzFhHbNl5nxuhDFI705Bd8ltCIKRwABRwkQwB013HQWAQScJiBXwX+nCf2UtJxlf3da32vaX2k3Qv4jWUu+9TKnpmVxPwIIIBApQABnPiCAAAI2FyjIzFioB4tv9+YW7LB5V+PWPd/4tMaitNYCufWkf9wKpSAEEEDgvwIEcKYCAgggYHOBFWMyfiOPJbzJm5M31uZdjVv3ePAybpQUhAACFQgQwJkWCCCAgAME5FscJwtNe907Y2mBA7pboy7y4GWN+LgZAQSiECCAR4HEJQgggIDVBVbfcnHzQDA4T26pGGj1viS6/Tx4mWhhykcAAQI4cwABBBBwiIAMluM0XRSmzcx71iFdrnY3efCy2mTcgAACMQgQwGNA4xYEEEDAqgLygczVxQf1izPm5RdatQ+JajcPXiZKlnIRQKC8AAGcOYEAAgg4SGDl2P6DXJr7IvlWx/sd1O2ousqDl1ExcRECCMRBgAAeB0SKQAABBKwksHLMgEcDfn3OgKeWb7FSuxPZVh68TKQuZSOAACvgzAEEEEDA4QLLs/o19Qj3i2nZ+ekOpyjrPg9eMhMQQEClACvgKrWpCwEEEDCJgG9s+mDhEud4s/MfMUmTktYM+eDl9brQ3H1z8p5LWiOoGAEEHCVAAHfUcNNZBBBA4H8CBZnpU4O6vqTvzGWrnOqyMiujk0uIu9Ky825wqgH9RgAB9QIEcPXm1IgAAgiYRkCu/m5My8m/UP5joJumUQobUpCVvkIvLLnSO6dgv8JqqQoBBBwuQAB3+ASg+wgg4GwBX2b/nprmulruB7/NaRLySMaHgnrgnb4zl7/htL7TXwQQSK4AATy5/tSOAAIIJF1ArgLfo+timzcnf0HSG6OoAfKhy4GaJnrJrSf3KqqSahBAAIEyAQI4kwEBBBBAQMitKG+VBMWwjNz8H+zOsXZ4jwalteu9Jr/gSLN7X+kfAgiYU4AAbs5xoVUIIICAUgHfqPQztRTtT3JF+HqlFSehMrn6/WxA90/rP3PFR0monioRQAABQQBnEiCAAAIIhAR8WRkj5b8KHu+MvFy7kjihj3YdO/qFgJ0ECOB2Gk36ggACCNRQoCAr47mgEI/2zc77pIZFme725aP7ne12u++RW0+Gmq5xNAgBBBwlQAB31HDTWQQQQKBqATu/JVOufi8XKcVXeadz5CB/DhBAILkCBPDk+lM7AgggYDoBO74lU67sP6gH9He9ufmvmw6cBiGAgOMECOCOG3I6jEBiBDZuHJVyZPuhc4XL7UlMDepKdbsDetBV+6selz3zrTyqzqEvqMmYogcCr3lzlxeok09MTSvH9M9wuV195Fnnf0xMDZSKAAIIVE+AAF49L65GAIFyAuvmjzghta5ncVFxUfdGDRr9UFxaXM/qSG6X5i8qKqnj9rj3iGDgkd9c/syTVu9TLO2XRxP+S74l8zorvyXTl5lWX4jU1zlyMJYZwD0IIJAoAQJ4omQpFwEHCGxcOqqVv8j/aYcOpzaoV8/yufsXI+b3+8XOnTsPBPzFj55/yey/OGBIj+miHY4mLMhMz3bpgVm9OXLQadOX/iJgagECuKmHh8YhYG6BtxcOKz733PNSXS6XuRtaw9Z9sf2L/UcKD9990eCnZ9WwKMvd7stKv1QeTdjFOyN/ktUaL8P3BF3X93hnLnveam2nvQggYG8BAri9x5feIZAwgXULb3yoTdu2f2rWrFnC6jBLwcFgUGzevGXHb4r3n6Zd83LALO1S1Q4rBtmVWRmXyy8Lz5MvFnpIlRP1IIAAAtEKEMCjleI6BBA4RmDDohHrTml3SreGDRs6QmbTpk0HtZKS8y66Zt6XjuhwuU4WZKXnyPPB5/bNzn/H7P33jUk/R3OJO+X+9WFmbyvtQwABZwoQwJ057vQagRoLbFgycstpp516Zp3adWpclhUK+Hzb5z/9fODnK3pfM2+VFdqbiDbKV7gv9+iFV/eauXZfIsqPR5m+G9Nqi3qpy73Z+T3jUR5lIIAAAokQIIAnQpUyEXCAwPpFN+08vWPHk50SwD/9dOvPhYVFg3tdPafAAcNbYRd9o9KaaZ7UF+TKcoZZDeR2mVcDQf/YfrkrvzZrG2kXAgggQABnDiCAQEwCBPCY2Cx/k29s/67yrPc/eLPzxpmtM/KB0Wlym8yiftn5q83WNtqDAAIIRAoQwJkPCCAQkwABPCY2W9wk3yo5VL6dqKkM4dPN0iG5PUZ+QRA85M1ZNscsbaIdCCCAQGUCBHDmBgIIxCQQTQBf/9520f+ax48pf8R13cWj9w0Wh4+UitsnLRR/vG2g6NjhxJjaUP6mI0Ul4q5HFovrhnQR3S7oEJcyw4WwBeVYzoLMjIeCeuCdvjOXvxFX6BgKKxibfrGuiR7yZTv3xXA7tyCAAALKBQjgysmpEAF7CEQbwFet3ybuHve/LcN/m5En2p3UVAzofVbcA3giZQngv9SVWz5eDIjAA/2zV3yWSPuqyl6e1a+jW7gflA9dXpesNpip3jULhv7WpbvOkt+haGWmdiWrLZomfhRa8GstoK/tfs3znyerHdSLQHkBAjhzAgEEYhKINYAbq+JGKL/5+p5lAfyk1o1DK9dPv7gu1JY/Tbg4FNqNa19ctFHs/PonsXz1VhG5ev7glKMLr8Y9vzqrjXju8WEiXI6xAt6xQwtR0TXGavtn238QN9w6V2za8rX4272DReHhYnHbSK+oUzu1UgsCeMU0cjvKe/Ks7QtimkQ1vGn+1cJ9YvOM9Wk5eb+pYVGWv33V4ptOStW19+rUrVurYYP6tV2aq/LJbPneRt8Bt8ctDhw4eLC0tHR/UXHxnK6XP3V/9HdzJQKJEyCAJ86WkhGwtUCsAbyiFfD3N+0SO3bvDYVuYxvJI9OXimHXdBV79x0SEx5YWGG4Hj5xnrhucBdx7eVdxL+WbAzdb4To8BYUI4Af7xpjm4px77p3t4e2xcQrgPvGpzV2F9c5T9f0NF3onYXQOuupRed7pxfst9ukkHuvTxNCf0Ru/7hWdd98WRkLREC7w5u7dIfqus1U3+5377tkz569L7Zv375haiq5u7Kx+fLLL0vcLtcLZ3qnjtA0TX6TgA8CyRMggCfPnpoRsLRAtAE82j3gkfvFwyvaRgA3VsDD4dgI7326nR5a3Y7cPx5eVS8fwCu65opLzhdz528Q940fGArcxmp45H9XNihVrYD7xg1McwX183QZtGUY7Sw048f/feS/9HO92UtvtPSAV9H4ZOzBli8G+ntQ6Hl9s5etsKtrtP2SZ/J/dUbHjm0I38cX2/b5tp8PHTo4pOeVz/mOfzVXIJA4AQJ44mwpGQFbC0QbwMvvAQ+j7N1XWBaijRXw8Cq08fuRK+BmCeBbN289cmjrnj8Htx/8yuXSWgpdtNM17UzZ3LTjDbSuB86Xp3N8cLzrzPr7b49JP9GvizM1jyulsjbKlf5LpUmhXFlMeLAx6gqtYOqi0gdAS0WwNMXl3tL7ibf2mNU1Hu1a9/KwfrXr1114RsczGsWjPLuXsW/fPvHV7q/e7Drk6UF27yv9M7cAAdzc40PrEDCtQDwD+Ctv/ie0sm1sCTFWpO94aKGYfP+VoS0o8Q7gkavk1dqCsmXrkYPvffNK8Puik+UK9681odWLZnB0XV+/Z8/utGte3lwSzfVmumb12IHnemqnzg0EAmc0aFD/p+KS0rpVtk8XxmtR/UITpYnqh4zdHvkdBY+so6iqOmqlphw+ePDQCR6PZ2tpYckfes96a3Oi2pTMct9++YZbWrZuPblly5bsPYliIIqKisTnX2z78KLLnj7mu1RR3MolCMRVgAAeV04KQ8A5AvEM4IZa+KFI40FL+QyZuHTAOSHMeAdwY5955EOY42/uG6onvCWlshEsvwXF2HYiV2BvlH+JDqtq1HU9+KX8/e/l/xfL0PijvOdH+XN5MoP2owgG5Y+uHzXh36u53D+6Dxf+2POZtw+aYRa9N37IWUXCv6Fjx46W3ldcUlIiPvv00wO1PLUu6jJl4VYz2MazDW+/PPThlq3a3NeyVct4FmvbskrlfPhk8+b9Pa6c08S2naRjlhAggFtimGgkAuYTiCaAm6/Vv2xReP945FGJFbW7sj3gxgOXorTWjfJBy/HyL9RTfnGvrn8gT+k4f+3wHg0Cdes104OBZnIRt6nQg82Ey9VM6HozeU8zGc7lz0UzubUiVe6t2CvL2qTroljuK/9SE4HtosS/w/tUwVcqTDeO6t/ocGrKd+d17lxbRX0q6vjggw+K3YcPNDfLFzjx6jMBvHqSBPDqeXF14gQI4ImzpWQEbC1g1QAefllP+MjD/r3PFM9MHSqaNql6R0k0xxCGV8VlqB4sg3TZnlw9pahJtCegvHnLxbU8ur+pp9jVRHiCp8pzjNsL4Wpv/Ci3s7SQQV0Gcm273IbxpQj6dwSE2N5v5gr5azK+x+mz9tZBOW1POmlskyb2WST86aefxNe7v5rZ84k3MuPEZIpiCODVGwYCePW8uDpxAgTwxNlSMgK2FrBqAI91UKIJ4OGyQ6viJbUHC02Xq+LaeXowOMQ7M39xrHWH79s46oKU/SmN27t1TwfhEu20oAzlQjde+dle1rNTF3K7iwzoRjiXXwBsF4dKdnjnFFS5V7qiNq297dJtp5566ml161a95bum/VF5f2Fhofjii88/7fX4m8aDs7b5EMCrN5QE8Op5cXXiBAjgibOlZARsLUAAj254fZkDOguXu7F3xtKC6O6I7SrfmLR2mqtW+6CmyzBurJrLUK4bAV3bJ2QwD62a63LVXNN3HHF7tl/yxFsHKqtp9bhLvu/U6ewTPSmVHnoSWyOTeFdpSanYvGXLd72feMNWb4iMJoBHPvMQOQRPT/1D6Bz96n4iTzAyXmyViE+i6iCAJ2K0KDMWAQJ4LGrcgwACggBujUmwelRGq1KP3t6ly5Vyl9bOCOcylHfQhG6cVPJlKJTLH4NB7UtXsHi7d3bBj6vHXfzz2Z06NUyxVQA3Hr7bsr/PjDdNt6/G+CJNvrlymBybgkBK8apotysZMzDaAB7NWffWmNE1ayUBvGZ+3B0/AQJ4/CwpCQFHCbyzZMTHp552Wqc6tY2T5+z/2bbtsx8PHD54Ve8r5q2yQ2+XZ/Vr6vbLveUuuVpu7C+X+8zlg6HyWVLXSfJtgf1lAK9FAFc30r6sgTvKHuKVD+7K71gs1nStoPfMt6qcbzUN4OE3zxo9nf7kylCHl8+/NXQkaOTzEsbpRK1bNhLGi6yM5yXCL7kyzvDftOUbsWLtp/LHr8WfJlwceqOt8THeMjti4vOhn0f+euSKfPgZjLp1UkLn/xsfo6zHH7la5Dy7WvzxtoGiqjqMl3M9PO0tYZTTv9eZost5J4faXtmHAK5uTlNT1QIEcGYIAgjEJLBh0Yh1p7Q7pVvDhg1jut9qN23a9PEhraT43IuumWesGNv2Y6yYixTX52ef06kuAVzdMPsyM6bLffu3/bJGfb98vLbAWB2X36VY4s1duiPymmgDePiYz8h7jaDduVNbcdcji0Ph2gjOxqlA4aM/l+R9JHbs3hv69cjz+csH8BcXbww9yGx8wsHcOMM/8iVcRhg/pe0JobfYPjjlDfHA7YNCQd4oN69gsxj5++6hdnS/sENoW0z5F3VVVke4rYePlIrhE+fJtqYTwNVNW2qqgQABvAZ43IqAkwU2LL7pwZYtW9/fvHlz2zMEg0GxZcvm7RcW/dxRu+ZlefCIvT/RbEHZ8PlXIuNv846BuKnP+eKvv+snjpT4xR3/zBf3XNZTnN6yqSmwjq58mnMLigFkbEPRNPd/jouli53ylJ23XZpY79dLltXq2Sqz5Skn31rVOeBGyK1sC0p4lfu6IV3KXoRlXHv7mH5iSu4KMeyarjI0nxhaDQ+/obZ8AA+H9MhrjFXr8Op3uE/GKrixgl7+iwFj9TrnL9eKR7PzRbgd5QN4RXVEvsDLqMNYDQ+/0KsyR1bAjzvDuECRAAFcETTVIGBHgbcXDis+99zzUl0ulx27V9anL7Zv33+ksPDuiwY/PcvWHf1v56IN4Ku37BD/99ueZSR/f22taNe8seh/zqm2D+DrJnSrU1xYq548jaa+7q5Vz6X76+qulHrCH6wvf62erol6cguJPEZGry+3+Mifi3ry5Utyy70uz4AXbvlrHvlroR/lfxtv9nTrutZXroJHd/a6HvxBXv+t+4x6ddt06Xi6GQO4MTHKP+RZ2RcD5b8QIIA74W8aZ/eRAO7s8af3CNRIYONr1zXzB+rskifW1bHTkXVhFL/fL77avStQXFLy4K8vyX24RlgWujnWAG6sihuhfKT3glAAb9ukgXgs7x3xq5NOFM+OHhxaDd/23V5x06zFYtPuH0IieXcPFV1Pa3vMr/fr1EE8dfNl4oT6dcRPh46IkU++KlZ8sr3SciKvr3rlc8t++WbMdnqqVq9WqagXdMtQLANyUGh13TIkyy3wxmHwMjC76slz1+vJ4xyNcxjry4BcTz60KgO0/LVQkA5dVyw3zB+SIbpQ/nehPKP9sAzYh+Q/qoVyL32hDODyR1Fo/H7QJX8elNcEAgc9qa7S0lI9ICO3XzN+TBF+ERB+PaC19qSm/LuqaSLrWCLrXCxSixaHH9SMdgtKdVfAjTfDRrsFpaLVaWMLyt9m5JedsW+sTrc7qakY0PusY7aKhLe8TLpjkJg0+Y1qrYAbdbAFxUJ/sdDUYwQI4EwIBBCokcC6+SNOcKWIZwJB/6CGDRt9X1xc0qBGBZrgZpdLCxQXF6fKELYz4Pf/tcdVzx19kswhn1gDeOQKuBGar+3WSVzT9Rwxf8PHYsee/eKWjIvEPS+tkL9+TlnonrfmQ3HP5b3EEzKo9z6rXejXjeuNz29/fYb465I1Ymiv80Lh3QjjT/neC5VT0fVGXVUH8M0B+SbS1eFwLK89JMdYhmchw7MMyf8N1EEjVMvQLM9ZL9RcWqE/WFqoBfRClydYmFJUWrj85LcLJ02SkTqOH19WhnFm/LTyRVYUuiOviTaAV7QH3HiwsnzwjVyhNuox9mUbL626+tJfi4YNaotxw9N+8RBmRQHc2LZS3YcwjbqqswXFqCPyIcxT2pxQdv9x5gGvoo/j3KWo2AQI4LG5cRcCCJQT2LhxVIp/96Fz/cFUyx8eLb+1r2sp2u4elz3zrQxocXvDpFUmTbQBPNo94OGV8fB2FSOo/1kGa+MT3jf+2vufipufeu2YVe7I1e+wXXg1/T87vv3F9VX5mn8PeMZiuf3kcqMPxwvd1Q3g8Zh3xpaQyIcn41FmPMuI3H9e1dnk7AGPpzpl1USAAF4TPe5FAAEEbCgQbQAvvwc8TGEE58iHMMMBPLwC3v30tqGVcWM7SngFvM5/v24zVr+NIG4E8zsHdRf/eGOduH9In9B2lIo+kdcbD4CGyyl/rZkD+NE3p9aaU357STRTK5oV8GjKqeiayBVs4/fDxxPGWl687zO2r/S/5vGyYqN5sRABPN6jQHmxChDAY5XjPgQQQMCmAokK4Mbe8IcWrSoL1EZ4Xrftq9DJKZFbSsLBfPzFXeX1q0VkYP/rq2vF5N+nh7aihLesVBTkrRTAazKNEhnAa9Ius95LADfryDivXQRw5405PUYAAQSqFEhUADe2oIRXrI0G/EUG723f/RQK5ManooctK3sIs7Jfr6xjZl4Br8l0JIBXT48AXj0vrk6cAAE8cbaUjAACCFhSIJoAbrWOEcCtNmKJaS8BPDGulFp9AQJ49c24AwEEELC1AAHcOsO7ZuH1t5/Upt1kJ7wQKx6jIo+hFF9s+/zDLpfN7hyP8igDgVgFCOCxynEfAgggYFMBArh1BvbtBcOubNCw4VOnnnpqY+u0OnktPXDggNi5Y+f6rkOe7p68VlAzAvKRaxAQQAABBBCIFCCAW2c+bFhyXQuPu2HBWWeddaZ1Wp28ln773bc/fPPNt4/0vvq5J5LXCmpGgADOHEAAAQQQKCdAALfWlFi78IaRDes3fOzU004z3tzJpxKBvXv3im++/eajrpc/fR5ICCRbgBXwZI8A9SOAAAImE1h766Xb5YJqe0+K5d+pVCYr3/8utm7d+kXPx14/zWTccWnOu2+OvkEE9WktTmxxQt16dYXb5Y5LuZYvRKacI4ePiMNHDh/4cc+PX3Ud/HQny/eJDthCgABui2GkEwgggED8BNbcOuiTDh06nF2/fv34FZrkkg4dOiS+3L59U8/H3zg3yU1JWPXrFtxwvsvjucfj8XQqLfG3SVhFFio4tVbqNwG//6eS0uLne141L9dCTaepNhcggNt8gOkeAgggUF0BuQXlH21POmlc06ZNa1f3XrNe/9PevUW7d+9+vPeMt+4yaxtpFwIIOEeAAO6csaanCCCAQNQCBVkD/Z07d3ZrmvX/mQgGg+LDjz70p81Yap89NVGPJBcigIAZBaz/N6sZVWkTAgggYHGBd7L6NS1xpX7b4dTTUurWrStcLpflemQE78OHD4vt27/wu92BFt2n5f1kuU7QYAQQsKUAAdyWw0qnEEAAgZoLbLjl4oZ+zT3HH/Bf1qB+gz3FxUUNa17qsSUEXa4UTegBLagH41l27dp1Dh48dKCpx52ypH5K8bDzJucXxrN8ykIAAQRqIkAAr4ke9yZFQNevdouXk1J1wirVrnk5kLDCKRiBOAisublfR38td9yXwZ88rfuk1od/yhv0zdb1cWhmWRGeYk+w15Nvft50e0UAACAASURBVBbPMikLAQQQiJcAATxekpSTUIENC2483Z2aMqPU77/IpWm6/LFRQitUXLjb7T7k9rg/9peW3t3jyrmrFVdPdQgkTaDP7Cn/DgS1+9eOmbg0aY2gYgQQQECxAAFcMTjVVV/g/TeGdynxu1a2O+WUBrVr1xYpNjqbOKzh9/tFUVGR+Prr3fsCQX/mhZc+/a/qS3EHAtYTSJs1db98J9yMgtET7rNe62kxAgggEJsAATw2N+5SJLB2wdAuqal18jt1OruJoiqTXs1n2z7bf+hQYWavq+a+mPTG0AAEEiiQNntaZ1n8f3Q96Fs1+va+CayKohFAAAFTCRDATTUcNKa8wL+XjHz7tNNP716rVi1H4XzyySfbLvztk2fIE+B0R3WczjpKIG3WtPFCE9NkpwsLRk2wz1t/HDWKdBYBBGIRIIDHosY9SgQ2vHl9w0BR6g+dzzvPWelb6m7Zsvnn0uLDfbtd+fz7SrCpBIEkCKTNnrpYbj+5PFS1LobIbSjyv/kggAAC9hcggNt/jC3bw3Xzb/hNgyaNX5evxG5u2U7E2PCvdu8u3PvTDzd1v2Kezc57iRGE22wpENr/rWlHH6jW9bkFoyfeaMuO0ikEKhEw/p0LCP0MedB+3I/4BN0EArquC5f41uXSPuoxZO4XkS0igJtgfGhCxQJrFgy9qE7tOkvPOuvsxk4z+vLL7Qd/3r8/s8dVzz3vtL7TX2cIpD05LU2uevsiertfbkNxzLMezhhlelmZgPF8U61adRbJF1w1a9SoUW3jQXw+9hMw9pDK081KSkpLioL+wNsXXvbkJeFeEsDtN9626REBnABum8lMR34hIPd/T5L7vx845jfYhsJMcYDApmXj00pKi5acftrpDeURtA7oMV00BPbs2RP8ce/eD7sMyv218d8EcOaFaQUI4ARw005OGlZjAbn/u0D+E9Tn2ADONpQaw1KAqQXWzb+6ju6u93Pnzp1TTN1QGpcQgR9++KF4z54fFv/msqeuJYAnhJhC4yEQTQA/UlQi7npksXj6xXXHVPmnCReLm6/vKW6ftFD88baBomOHE6vVpH8t2Sh27N5baRnheq8b0iVU7ouLNopJdwwSkya/IYxf69ihhXjyhbXitpFeUad2arXqNi5mC0q1ybjBQgJpz05rLErFvgqazDYUC40jTa2+wLoFNz3YsnWL+1q0aBn3t8pWvzXckQyBjz766GCzwuK2BPBk6FNnVALRBvBHpi8Vw67p+ouQvXdfYcwBPNzAaMpY/972UAB/9L7BZWH7s+0/iLnzN4j7xg8kgEc12lzkJAG5/WSw/P7rogr7zDYUJ00Fx/X1nVdHLD+p7cn95L5vx/WdDh8V+Oyzz/YUHjpwJQGcGWFagXgH8L/NyBMPT3sr1N+np/5BXHt5F2H8WruTmoZ+boTmOx5aKCbff6V4f9OuY1bA27RqLKY/uVL86qw24rnHh4mTWjcOrbxXtAJ+xaDO4pU3Pgityo+4rru44pLOYsP7X4q7x2WE6jbq7NPtdNHtgg6V2rMCbtppScPiICC3n0yX209uqziAsw0lDsQUYVKBDYuGb+5w6qln1atXz6QtpFmJFvjii88PHDx4YAQBPNHSlB+zQLQBvPwWlP69zxTPTB0aqje8BcUI1MbHCNrG54lnCkRG2tmhIG2soP/usgvES6++V7aSHrkFZfjEeeK6wV1C94ZXuyO3mxjlld+C0rRJ/bIV8MNHSsWDU94QD9w+KFR3+OdNm1T+FzABPOZpw40WEJDHD34gjx88z2iqPKTrY/m/HvmPUav/HknINhQLjCFNjE2AAB6bm53uIoDbaTRt2pdoA3g0W1BeefM/ZavfYa7wKrixzSQyZBu/X9kecONaI0DflZUuHs3Or3AF3FgVjwzgxh7w8Kq3Ufaq9dvKVsMrGzoCuE0nNd0SaTOntRNuvUDo2nQRFIuDWvBsuRrebfWYiX86ujVFT5P/PUceSfgBXAjYTYAAbrcRrX5/CODVN+MOxQLxDuCVbfswtp7ccOtcMXjguWXBON4B3Fg5N4K38Tne9hPjGgK44slGdUkT6JM7fYAugv1kAL87aY2gYgQUCRDAFUGbuBoCuIkHh6YdFYhnADe2oKx7d3voQUnjE96/3blT29AWFOMhTmOVPByO47kFxVgBN05Neewpn9i67XsxZdKVcoW86v1/BHD+FDhFQK6IpwmXdmnB6PF3OKXP9NO5AtEG8PInfBnPE0U+6F8dQWORKa9gs7hleFp1bovbteHvHBvbMI/3b1+0lUZzQEK0ZcXrumidCeDxEqechAnEM4AbxxCWfwjz8oxzy4K48UBk5B/oyIcwjS0np8v77/7zYhHeX163TkqlD2GGjyE0trWc0uaEsr80w6E+/DBmVXAE8IRNKwo2mUCPWZN7eoTr6lWjJ1b8UKbJ2ktzEKiJQDQBPLwt8u5x6WUP6xv/foQXkap7tG34O7DR/NtTk75Vdq9TAni0zgTwRMwyyoyrQDQBPK4VJrCwyHPDqzr9JNwEAngCB4OiTSXQM2fyBW6Xa/SqMRNHmaphNAaBBAhEE8ArCnLGvyG7v9kfOjjgg0++Oubo28iTtcovNA3ofVboGaflq7cK4/0YRgg3wvyIic+Hehf+tXBIjlxsMr4AmPDAQrFpy9di+fxby74YqOhEsfABBTu//kle1/6Y55wiA/hn278Ptd24zmhTeGXf6FPk81GRBpW11zhkYeKYfuKlJf87QMFwCn9X21htD/c9fIKZsRhnlLdn7yGxfM3WUBuM58GM934Yp6RFfqehKifDzjjpLFxuZF1h08qmDwE8AX+wKDK+AnYJ4OHVjMjV8ONJEcCPJ8Tv20Ug7ampp4mA9kjB6AnX2qVP9AOBygSiCeCRx+NWVE75d0+EA3hlp28ZoTccbiPvNco2tmN2v7CDCAf18IlfRpnffPdz6Du4kYF/Sd5HoSaVP1Fs775D8rvM+aETyMpvMykfwI1QX/44X+PldeETwozvMIdDtFFu+D0b5dtb0Sln4eBuvAQv8oAGow3hl+MZfXhx8cZQW41fN54Bm/bglcLYkhp5vHDkFwRGGD+l7Qmhl+xFHtoQ+Z1tVsD5c28bAbsE8FgGhAAeixr3WFHgounTW9Suoz+7avSES6zYftqMQHUEogngRqiLDLnly68sgIfDYeRqt3Fv+dXkyLLDv1f+zdGRbYh8sZzxLFP4fRrhdhkryEY4Lf9CuvDvV7QCHt7PXn713ngOK/ILifKBv6L2GvWEX3xntM8oI9Ii3I7wanV4i6nx3YDy22PC7dn51U9l3yUI31/RG7YjbQng1fmTwLWmFiCA78/scdVzR79PyAcBmwp0mzq1TkpdbdnqMRN62rSLdAuBMoFoAnhlW1DKv/ytohBrVBT+rqsRxI2tI8YnvJpbPtzHEsArOsmrojdCVzeAh9tivBwv/EVCNO0Nv8/j0gHnhL4ION47NyJXrasK4JFfqET2JbzybmxnIYDzh9uWAgRwArgtJzad+oWAPP97g/j2554Fkyb54UHAzgLRBPDjPYRp7AX/y2NLQydqGR9jS4SxXzua909UtQUlMlhWtgJurEhXdKKY0Y6aroCHD0LQ5du57h1/sVzFPhpwj7cFJbyv+60Vn4izOrYM7T8PP3dlbK8Jv+k6bLZs9ZbQnu+qVsCN/kRuqQlvCzK26hDA7fwnlL6FBAjgBHD+KDhDoE/utPwj/iPX/XvcH/c6o8f00qkC0QRwwyZyFdv47/LHEIYfhDRO5urf60zR5byTQw9JVvTgYPl3XVT1UOMfbxsYCr6VBfDwi+XC21DCL7SLxwq40c+KTnuJpr0VfdESaVj+IczjBfDKLMsffxi5Al7RO0Uqmuc8hOnUP/0W6vf6F69t565X/91Onc5pZqFmx6Wp27Z99uPBQ4eu63XVc8vjUiCFIGBigbRZ0xeIoH5HwdgJO0zcTJqGQI0Fog3gNa6IAkwrQAA37dDQsLCA/C6UtmHx8B86derUzO12Owrmo482/VRa68CZvS95eY+jOk5nHSkgV8CfDQa1aWsyxx89YoEPAjYVIIDbdGCr0S0CeDWwuDR5AusWDbun6QlN727b9uSGyWuF2pr37NlT9O1337zSbfCz16utmdoQSI5AWu606ULTFsi3Ya5NTguoFQE1AgRwNc5mroUAbubRoW3HCLz/xtiF9RvUv6JNmza2l/nxxx/F3h/3fPDrQbPOt31n6SAC/xXonTv1YSH09avH3P4mKAjYWYAAbufRja5vBPDonLjKJAIblgyf5nF7hng8KU3r1KlT33hK2k6fUn9pYdGRI4dKSwNrul/xzNV26ht9QeB4An1mTb8zGAzuXjN24r+Ody2/j4CVBQjgVh69+LSdAB4fR0pRKLBu/tVtAp56v9ICwbZC0z0Kq46pquDuw4P10kCJu0OD46/qafo3gYC2qc81876MqTJuQsDCAr1nThktt6Doq8dMnG3hbtB0BI4r8O5rI1a2b3eqt07duse9lgvsKbBr1869e37cO0KzZ/foFQLmEPBlpS9w6a7zhSYe6pO9dK45WkUrEDCXgHwI8zr5Pa028mU8k83VMlqDQHwF3lk88pVWrVsNadr06Mtm+DhP4JNPPjlQVHS4GwHceWNPjxUL+DIzPtY0rZPQxQ5NE5MI4ooHgOpML9Bz5pRL3Zp24aoxEx8wfWNpIAI1EFg9f+iNrVq1mtK6desTalAMt1pUwNg+u3nzJ5/+5rKnziSAW3QQabZ1BHyZAzprmvs/ZS02grgQc4KpRY95pxfst05PaCkCiRHokzO1l+4SV8otKOMTUwOlImAegfWvDP/gpJPb/qpJkxNc5mkVLVEh8OnWrT8dOVw8vMfVzy4hgKsQpw7HC8hV8OlyFfy2YyH0/ZquTSeIO356OB6ge/bfO6d4Um5ZNXrCCMdjAOAIgQ2Lbtp4YosWJzVo0PDEuuwHt/WYl5aWiuLiouDOnbv2uIV75AWX5b5udJgAbuthp3NmEfCNT2ssSmt/IP/AnVJhm3QxRw+KB725S3eYpc20AwFVAj1zpnZwu7RHV42ZwAlAqtCpJ+kCaxbceLfH5brJ43G7i0tK2ie9QVE3QNeMc8g0eRpC1Lc498Kgy6Udlu8VLNCD/od7XjVvY5iCAO7cSUHPFQv4xqYP1lyuRVVWSxBXPCpUZwaBC2ZNblZfuF+QK+AZZmgPbUBApYDx1ueCgjTTv+5ZX5TSxxV0PeP3aNe6Ly96V6WRVetK29Nc1655OVBR+wngVh1V2m1JAV/mwAL5IGafyhovlxPmipSi8ewNt+Tw0ugYBc6eNCm1ecuGq+RDmN1iLILbEEAgQQK+cQPTtKB4WC5599T14LXenPyXElSVo4olgDtquOlssgV8Ywa2Ey79A7kfvFFkW+QKyCohAuO9Ocs+SHYbqR+BZAj0mTX17Z3fHui3Y9KkomTUT50IIHCsgFwwulGGxAdk8G5n/I4M38/L8D0Up/gIEMDj40gpCEQtIP9SmyRXwcuOW5N/qW2SLyF5xpudNz3qQrgQAZsJyAD+VmkwMGzd2Dt/sFnX6A4ClhIoH7yPhm/9Z5Fa3I7vzsZvKAng8bOkJASiFvBlDTSOIgw9kKnrgfPlGeHnaJqrY1pO3v1RF8KFCNhIQL6M56WSgH7v+qyJn9uoW3QFAUsIGAcFuEpq3yYfr5RHgWqNyzdaF/oEFoniO5QE8Ph6UhoCUQmE9tTpwmdsPfHmLE0zblo5tv8gzeW+WP4lNy6qQrgIARsJ9M6d+pT8ajR79djb/3dmvo36R1cQMKPA8YJ3aJFI6B/Kf5c6m7H9Vm4TAdzKo0fbLS0gV8HniGBwsXdm/uJwR3xj+3cVLtdt3uz86yzdORqPQDUF+syeNiUQ8L+2duydBdW8lcsRQCAGAeMlcUK45MEAxz6TVL4oXRNe74yl/LmMwbiqWwjgcQalOASiFTBWHiraT7c8q19Ht/A8LlccBkZbFtchYHWB3jOnyGcjtPfkSSivWb0vtB8BqwiE3lFRUsv4s1fuRXFHeyD3fj/mzcnjDbUJGFACeAJQKRKBmgr4RqU1Eympb4mUkgE89FJTTe63goDcAz5Rbsn6fvXYCS9Yob20EQE7CRw9oSsoT+hylZ3QxYOXiR1hAnhifSkdgZgFJk0Srj57MvKDpaWj+81e+UXMBXEjAhYQ6DVr2kiXECnyZTwzLdBcmoiArQR8mRnL5YEA01wuT+g16UdXv8VN8hmlObbqqIk6QwA30WDQFAQqEijITJ+vu/S/e2csK3uFLVII2E2g98yp18g3W7dfPeb2R+3WN/qDgFkFjC0oWmmtFe5gYf9eM9fuC78sLvKAALO23ertIoBbfQRpvyMEfFnpuXoguKhv7vI8R3SYTjpOIC136kB5Hn7PgtET7nNc5+kwAkkQCG07cetPyeeN+oer941NH6y5XIuM43F5MVxiB4UAnlhfSkcgbgIFWel/kd8T3JSWs+zFuBVKQQiYRKD37Cndha5dt3r0xFtM0iSagYBtBVaN6X9+0O2+V4bvq8p30ngRD1tPEj/0BPDEG1MDAnET8GWm3yG/TX/Em70sO26FUhACJhBIm/nYOfIhsDvkCviNJmgOTUDAtgIrxqT3dbnE7+Vr5UfatpMW6BgB3AKDRBMRiBRYmZU+3KXrbeRK+MPIIGAXge4zJp+S4nFNk8cQXmGXPtEPBMwmsDKz/xWacHWT4ftOs7XNae0hgDttxOmvLQSMfXpyv2wa57PaYjjphBQ4e9Kk+s1bNnxJBvBBgCCAQPwF5HdQR8hSW8rw/ef4l06J1RUggFdXjOsRMIlAwdiMXsIlbk7LzrvBJE2iGQjUSECeBb5630H/xR/deWdhjQriZgQQOEbA2L4oA9/htJz8HGjMIUAAN8c40AoEYhJYmZXRSdPFo3Il/NKYCuAmBEwkIAP4y4GgftfazInbTdQsmoKApQVk+H5EE/onPMBvrmEkgJtrPGgNAtUWWD0qo1UwRSzU9eJ0b07BoWoXwA0ImESgd+60GfIfpRdWjZmw3iRNohkIWFrAl5UxQ+jidblIs9TSHbFh4wngNhxUuuQ8gTdvubhW3WAgXy8uud77VMFXzhOgx3YQ6DNr2p+CIrBpzeg7FtuhP/QBgWQKFGRlvKAHA094Zy7fkMx2UHfFAgRwZgYCNhKQ32rM1fXSaX1n+j61UbfoikMEeudOHSXPutdWj719lkO6TDcRSIiAfIPym7pfTPTOzt+akAootMYCBPAaE1IAAuYSKMjM+GdAE5P7Zee9b66W0RoEqhbolTv1cpcQ58mTUB7CCgEEqi/w2qgL6jZIabbcX+wf0v+pFd9XvwTuUCVAAFclTT0IKBSQ+/6eFHpgrjdn+VqF1VIVAjUS6JEzpavH5R66asz4rBoVxM0IOFBgxZi+bVyulH8dcbv6X/LEW8UOJLBUlwnglhouGotA9AK+zIzp8uqlPHwTvRlXJlcgbea0dsKlTS4YPf4Xr8dObsuoHQFzC/jGpJ+jucRf5DGDl5m7pbQuLEAAZy4gYGMB+RDOn4MB8X7f3LyFNu4mXbOJQLepU+uk1NWWrR4zoadNukQ3EEi4gC+zf0/5dsubZfgelvDKqCBuAgTwuFFSEALmFJAh/I+yZbvlC3vmmbOFtAqB/wnIs8B9RSXuy9+59dYDuCCAQNUCvqz0S2WQG5CWnX8bVtYSIIBba7xoLQIxCcg94eOFJoq8M/JyYyqAmxBQJCDPAv+XEK4/rR5z2zZFVVINApYUkIsrQ3VNP9U7I3+SJTvg8EYTwB0+Aei+cwRkCB8pX8jQSO4Jn+KcXtNTqwmk5U6bLjRtgdwHzgPEVhs82qtMoCAr/VZdaC5vdp7xrA8fCwoQwC04aDQZgVgFVo7N+L3LJU6T21E45i1WRO5LqECf2dPuCQbFtjVjJixIaEUUjoBFBeTK9/16UN/pnZk/16JdoNlSgADONEDAYQIrszIud+mie1pO3l0O6zrdtYBA79nThsvv1NRZPXpCtgWaSxMRUCqwMmvAg3KL1vt9s/OWKK2YyuIuQACPOykFImB+Ad/Yfv2FyzNYfvtynPlbSwudJNBr1rRB8mU8F60aPeF+J/WbviJwPAHj/Q5BXX+2X07+uuNdy++bX4AAbv4xooUIJESgIGtgN13XR8k94TclpAIKRSAGgR65U7t4NO1mGcBHx3A7tyBgSwF52snzQaFN5Q3H9hleArh9xpKeIFBtgeVj+53rcXnulXvCf1ftm7kBgQQIpD35eFv5FtcZBaMmDE5A8RSJgOUEfJnpi4RL3CNPO9lqucbT4EoFCOBMDgQcLiDfmHmaJJguV8IvdTgF3TeBwAWzZqXUE4fXyD3gXU3QHJqAQFIF5LaTpf7SwKgBs5fvSmpDqDzuAgTwuJNSIALWE/BlprUUIvVf3pz8NOu1nhbbTaDPrGnLStz679aPnPiT3fpGfxCIVkAujqwR/uIh3tkFP0Z7D9dZR4AAbp2xoqUIJFRg7fAeDfy166/QDxf39s4pKEpoZRSOQBUC8mU8z4uA+PPqrAlbgELAaQKvjbqgboOUZmsOlv7Y67ez3zvstP47pb8EcKeMNP1EIAqB+VcLd/MT01cFRODy/tkr9kZxC5cgEHcBeRb4lEDA/9rasXcWxL1wCkTAxAK+UWnNhKfWIrklsJeJm0nT4iBAAI8DIkUgYDcB+Za1/NLS4Ej2HdptZK3RH7kF5f90Pbhz9ZjbX7JGi2klAjUXWDaq/8meFPdseTzswJqXRglmFyCAm32EaB8CSRIwnrx3ieAf++QsZxtAksbAqdX2njV1mCb0RqtG3/64Uw3ot7MEfOPSzxRB8Vf5HM4QZ/Xcub0lgDt37Ok5AscVkCFc7sXVp3tnLdt43Iu5AIE4CfTMnTrQrbl6rRo9/t44FUkxCJhWYEVWxq9dQp/ozc7/g2kbScPiLkAAjzspBSJgLwG5HWVWMFD6XN9c39v26hm9MatA2uxpnYXQxhWMGj/SrG2kXQjEQ8CX2b+n0NzD5LaTm+NRHmVYR4AAbp2xoqUIJE1A/iNxr9D1d7wzVyxPWiOo2DEC8nX0reQ/Tk/Ks8A5m94xo+68jq7IHJDuEq5L5AOX453Xe3pMAGcOIIBAVAIFmRmPBoOBlX1zl+dFdQMXIRCrwKRJrj6tGr0jX0d/YaxFcB8CZhbwjU0fLDRxkdzzfY+Z20nbEidAAE+cLSUjYDsBuR3lL8Fg8O2+M5e/YbvO0SFTCcizwJfqJe6ha269dY+pGkZjEKihgHy25noZvtvLPd+P1LAobrewAAHcwoNH0xFIhoBcCX8oqIn3+mbnLUlG/dTpDIG0WdPmiKBrcsHY2z52Ro/ppRME5KvlR2oi2DAte9lUJ/SXPlYuQABndiCAQLUFCrIy7g/qgY/75ix/pdo3cwMCUQjIs8AfDQT0ZWszJ/LcQRReXGJ+AV/mgNuEy1XsnZGXa/7W0sJECxDAEy1M+QjYVEB+G/VeXdO2yZXw+TbtIt1KokCf3GkTdV18v3rshBeS2AyqRiAuAvLvy7t1oX3TNyfvubgUSCGWFyCAW34I6QACyROQ3069S9ODu9Jylr2YvFZQsx0FeuVOu8olRKtVYyY8Ycf+0SfnCPiy0h8WuvhQPnC5wDm9pqfHEyCAH0+I30cAgSoF5MrOHZqmfZ+WnTcPKgTiJdBz1j8ucgvPMHkSSma8yqQcBFQLyEWKyboIruybvexN1XVTn7kFCODmHh9ah0BMAhvGXzYtoAcHuT0eUVJcfFJMhVTjJl0Ij/zLRP4gAtW4zRKXpqak7PbrQd3jdr3Wdcqrd1ii0TZo5EXTp7eoXUd/VgbwS2zQHbrgQAFfZsZM4dJe8s5YWuDA7tPl4wgQwJkiCNhMYM0tl3zfpm2bJrVq1U6pW7eOfH+OkYv5xC6giSNHjsj/L/J/99233/R87PVTYi+LO6sjIB/EXHNI/Jzx3uhJh6tzH9cikGyBgsz0uYGglt0vN+/fyW4L9ZtTgABuznGhVQjEJLD61ku+ad+ufauGDRvGdD83VS2wf/9+sXvXrp09H3+jHVaJF+gza+q8oB7865oxd2xOfG3UgEB8BOS2vJdFUDzozc3nCM34kNqyFAK4LYeVTjlRYM24Qfe2atPyj82bn1jXif1X1ecfvv/+8Lfffvtg7xlv/V1VnU6tR66APxQU4p01oyfw4ienTgKL9Vu+rOwNfzBwS/+ZK7ZbrOk0V7EAAVwxONUhkCiBNbcMeq99h/a/btCgQaKqoFwpcODAAbFjx84NvR5/vRsgiRXoPXvacPlkQZ3VoydkJ7YmSkeg5gLGthNdlNzlzSn4rualUYLdBQjgdh9h+ucYgXXjL/v4jDM7dvJ4UhzT52R0tLS0RGz7bNumbtNePTcZ9Tupzj6zpnjl2cmDVo+eyMOvThp4C/ZVrnyvOrzf/dtLXnjrgAWbT5OTIEAATwI6VSKQCIHV4y4+2KlTp/qeFAJ4InzDZZaWlIhPNm/Z32fGm00SWQ9lC9H7yX+0F0H3P2QAvwoPBMwqIM/5Xiv0koFy5fuQWdtIu8wnQAA335jQIgRiEiCAx8RW7ZsI4NUmq9ENch/4e/IowgtqVAg3I5AgAfnA5QZxuCTNO6egKEFVUKxNBQjgNh1YuuU8AQK4mjEngKtxDteSNmv6AhHU7ygYO2GH2pqpDYHKBSZNEq4+e9LfaVC6t3uX2e+VYoVAdQUI4NUV43oETCoQbQA/UlIq7nlphXh21X9CPbmpz/nir7/rJ+qkpoj5Gz4WO/bsF//3255KevnToSPiKd974paMi0L1R/Mx7rnjn/ninst6itNbNq3wFqMfJzdrLM47uUWor9d2O0d0Pa1tNMUf9xoC+HGJ4nqBDOCTZQB/XQbwgrgWTGEIxCiwcdQFKQdTmq5b1Tz/IhnE5UE9lZrLOwAAIABJREFUfBCovgABvPpm3IGAKQWiCeBGeB355KsyYPcoC6RGWF237atQCH/t/U+VBvBt3+0V89Z8KO65vFfUATwa/L+/tlb0Pqtd3EJ3ZJ0E8GhGIH7X9Jo5dZxLE4Wrxkx8Nn6lUhICsQn4bkyrLeqmFnhz8rvGVgJ3IXBUgADOTEDAJgLRBPANn38lVm/ZccwKt7Ei/tVPB0TbExqGArgRxnf9+LNY8cl28f/snQdgFNXWx+/MbhoJvT5qAEERFHig0rNLGogKPBXle1KlpKAQ0Gd9GtuzAQEhDVHALoiCWEiB3dBVVBSki3QURGogZXfmu3dw4hBTdjdbpvznPSTs3nvuOb87Sf5z9tx7n6DCWM6GM1H7wsr1Ei05a365xEGe/aRAeo31WTjxDrKXiur4l96WXruhVROyaPIwKVPNxmavy6+x8eRMvGyP+TEuewXZfuQkie7cTrIXFmwmL/457tqdv5C0UYNIZv5WKQMu+VKuvXL8T2eMJJ9s3S1lwOVsOMv8K+NiDwHlbTSICKv0roAA9+83TL/MWbeZOO4mKsCf9u/IGA0EriZgS7JEEC54tTU91z8fEWICdE0AAlzX04vgjETAFQHORHRk43pkRK8uFaJh2fAPNv8kCV92yaUep2nm/IPNO8pKVeQMc0cqrJUZ9fLlIbLgZyUmTESP6t+VMFvyQ4AyAy6L+aeGRxEmgNl7udt/JuNpiQwT6n06tJT8Vo7xyTe7yjLdzHd2sTayf8oSFPYeG1fpC3swUGbLlTYqu3cgwP37XdV3/uzO5iDuEboQc7R/R8ZoIPAXAZr5rseFB6+0pOdGgQsIeIMABLg3KMIGCKiAgCsCvDqBqawBZ5lxWTQzoarMFLNwcx4dRZgAL1+PXb7GnGWbJ1h7SJlyWVzLuJQCXJn9lt9nWfD5Y24lr3y+sayOWynAvz94gkxcuOqqTDvrW5EAP/z72TKBrpwuFnNFNrwlwC2ZaZGcWexK97PuRg+VsRBRrG+fPL2bCm4ZTbhw46uvhtevbf6yICFlgCYchpO6I5CfHN3QTExLqfiO1l1wCChgBCDAA4YeA4OAdwm4IsArK0GRFyoykSovwlQKcJa1fmXVRikzzrLTygy4UoCXrzGXx3NVgFdUDy4LenkhZUWLMGURLZeyzMv5SsqMKzPglQlweRbK26hsUWhVGXDLorR6XCkV2xxnoUuzutEiPwu1X6/cTI+zT0pZ7N3Z17e1qOzZX5YKzjGbEh8+qe9IjRmdPTG6vzko7B6T2dTc6XC0VhMFkYhBVChF0ordfVX5xXP8Odr2tMPpyImav/oNNcUAX9RJAAJcnfMCr0DAbQKuCHB3FmEqBTjLNLNLLgGRy07KZ8DLL6pkQp1dyrIP9m9ZaLOst/w1K0FRlrMw8c7KXp4aPoBmz9dVmAFXlqAox65IgLNx5dIXZdmJ8mtXFoUyAb591+6Lz3SOtgoc6cjz5AYicNdR80xw01/UVVyieI4Ec5H2cSlX0vFauUSRu3vZMj5Q7p46cyyd8KbFjes2+yZQPpQf98CZM/y3kydj+7kaTsimqbe/GBYRNim8VkSD8Fq16IdEWr04UlxcRErpUbmnTp464bhQeB32BtfqXPrHbwhw/3DGKCDgcwKuCHDmhCzC2SJLdlW2DaFSgDeMqCWJY9aHlYVEd2lLGteuRWK6tP9bCYpyseYcumDyl5NnpF1OlCUmrHyFbQso+9K6UV2pvryyRZjKrQSVGXClX8oFn3I2W7kIk40n+6aMWclDaaOyCWMCfNvuPcXPdRq4nPCS6G7HES7UlQkWRDLHaS55auP9j1xwpX2g2wxcNO814hSHm818cUlJabuA+cN+U6lMmQWZg446RSGE5/m8+uFNxiwbMcIZMD4aHXjj1Nueq12nzow2bdpUvupZg7EVFhaSAwd+PtZv7ufe2ftUgwzgcvUEIMCrZ4QWIKAJAq4KcE0Eo2InKypBsWSnDRM5YSJH+Furcl0UxC0iTZTxVLDTj6vPsOchmlymf4tnOI78IQj0b5PpD14kf1wqdZ40lXBHNk+fftnvOFJT+YEt6x9p0qRJo9DQ0OCQkBC/u6CFAUvow1hJaal49OhR8Q9HSKPtSUlsTnG5QMCeFG+tW7fu2+3at2/hQnPNNTl79mzJ4cNHPuz/2mdYPKy52fOPwxDg/uGMUUDA5wQgwH2OWBqgyhpwuuCSZsXHEk4cS2tG2/zdI3GufdL0aZbUVHNJ0/AGIs81CBZN9UUi0D+kAU/4+lSgN6ACvL5TFBtwHNeO1n1cFIh4lP6wPkztHXEK5IhI+CNCkXDYV+J84OtzDzVv0bx1eHi4f6DqYJQ9e/Y4TtY7F75zRGqJDsLxeQj051XmP5o3T6APeT4fKxADOJ1Osn379uKo+V+69OlYIHzEmIElAAEeWP4ujS6Kd5vIMpeaopGvCNxN5RS3TNUfMUOA+2ryr7br6jaELCv+pxAfqrCwjS7A7O6Op5bsmY0EgWtFF3a2pmUYrXiea8X+poK9Nc2aF1KRfkQQxSO0FOYIT8TDxaJwtIRcPPzt5NRL7owjt7Vkz5rWuEnTZxo0oBu143KZwMWLF8lvv/32Vv74B8a43MnADTdNu/2LyLZtB+v5IW/v3r2HzedPR3XPsh808FQj9EoIQICr9NbY8tHYDlxw0Hy6IvwWnuPEUoejrkpdNYRb9CP4g06HM4zWwn5+0x0LJ6gxaAhw/8yKqwK8TNCWz4oHkfreWoTZg4rz2pyppUCYOBdb8ZzYSqTinD4uMrF+mYlyURCoOOeO0PKYwxznOPLHefHIjw8/XFgZrYELX1v3j3806x8REeEfoDoZhS6+I7/8cvCMbeLUBjoJyadhrH9wyM727dp3Co/Q76csO3Zsv1DiKLnZOj93t09hwrgmCUCAq3Datnw2pgdxBtki27SpTesvSVBQkAq9NJ5LRUVFpLiouPSXXw6IdYVLtbuMWKaqj5ohwP1zT7orwJVeSVlxgWyzJ6b4PCN28/z/NTRz5lZBJjMV5Fcy5rT2vCX7mwrzYvraYfoL4Aj9WIeWt4iHiYM78js5d+QftRrZW7ds0SM4GHXf7t5R9GfD4aOFXOedyckX3e1rtPYQ4EabccRbngAEuMruiY3Lx94UHBSUe33nzuX3DlaZp8Z1hy282rVzZ2GfOxerKkUIAe6fe7ImAtw/HlY/Su+FsxtwxY7WwUHBLUWaOacLQmnGnGtFS1pamUykV5s2bYPpVb0htLiKwJ49e0tJaVADOwR4tXcGBHi1iNBA5wQgwFU2wV9/OmHTNdd06I1dB1Q2MeXcOf3H6eIjh4/O7XvnokfU4ind0mt/x44d29MtK9Tiki79KLp8mfx84OfdfdJWddJjgANfT/utTWTbJhDg7s8uBLjrzCDAXWeFlvokAAGuonnd8sW/6ziLgk9269oVCkpF81KRK1f2eT2wq9ewN65311XbNEs96xy7Vw9iWTNpYPuQ0ND3W7ZqfVP9+vXddQnt3SBw+vRpcuz48RX953423I1ummk6cOHcE3Rf5mYQ4O5PmdEEuFRSRcS69HCple6ua3BFgLPDuOJfevuqiXiCninwn9v7uT851fSQxxrZ5wbCzkB4ctgAqUfu9p9JcuzNHo2HGnCPsBmmEwS4iqZ609LRN4fXrbP8mmvoiSG4VE2AbTG1a9eu/bcMXdjBVUdtCYMiOZ48LXJid2t6TjdX+ynbbRjft3ZJSHhHaqcDXWR3La3l7cCJXEf6S/Ag3XHjYmhI+D2dru9UyxPb6OMagZ9++ums01Fs6T8v5wfXemirlasCfF+ejax9/tWy4AY++TDpEGutNFhHcTHZNH8B6RgXTZrd4Npz66/bd5K9uWtInymTiFnxyU5lr589fJRsfC2L9H0wgdRr7dqPUdZn9+c5pOf4+64aQxlIZeOVD9aQApwjn/zJYRv9ObSYLgAuoDv90K+rvlwV4PLptcwaE8bKQ7mqG8Od95Un4sr9mChXju+OPdYWAtxdYsZqDwGuovle/9GoW8JCw1Z36nQ96r9VNC8VueJ0OsiPP+4o6nfX4mpPcLNNGWThBDKGiuWxzBbdpaLAmrHaUl2IBUlxrZyc2JHj+A6cIHYUiSS0I+g37V6Rp3+c4l7OxO099VvuvhHLiLRF4pYZw0bRNQTZ7a+5plq/qhsf7/+dwP79+4tKi0pG9Zqz8iO98nFFgJcXrZ6Ia1f4VSXAv13yHml1cw9y44grH0TIPpzcuYfEPP0oBLgrgL3QxpI9+yzdZefqXbpEQhMCxE438Fphmzh9ZUXDeCrA5+V8RSZYe5AGEWFk36+nybjsFWT7kZPSCb0LJ95BwoLN5MWV66Uh59K27JJP3mVfy6fksq/lbLrytWVTR5APNu8giTE9qZ0N0um/rB0bUz4N2JUTc5l9CHAv3GA6NgEBrqLJhQBX0WRU44orAtyWGDeM4/mp1JRFaY4K8GeoAE+VX/vigcEhYaXODlRgX8vxYge6rzMV22JHmuH+nS6K20tf30u3ktvHcaV7rBn2X6ujZE+OmxQSEvYA3T2nWd06dRs5BVVvX15dOAF/30RXJdJT7U47HCUnii6XvmzNXP1OwJ3yoQOuCHAmjI999wPpMWbk3zwpOneefL1wCanXqiXZnP46aXhNO0kQRzRtXJYBZ51YZvvCrydJsy7Xk673/kt6b9enX0r2eo4fJdmuSoAf3LCZBNWqRToPG0JC69Yh8kPBxVO/k55j/y0JcPZa/jMvkdP7D5CWVKxH0yy93FZ+veu9d/455pUM+LdL3idb37xS9iBn9ZEBr/yGowJ8MRXgVe99LpIV9BM6O3HSUpU/dwByVYCXL0GRhTbz6NlPCshTw6PKxDgrFxkf1V3KkjevFyGVqrAsNhPUL94TTX44/NtVGW0mvFs3qkd60Q+d5Qx4x2YNyUPv5ZLH7uhHTl+8XNaetWXXiF5dJJuuZMYhwH34g0oHpiHAVTSJEOAqmgwPBTir7+ZLQ4dSkZ1KM0CRFZmh+4k/ypm5UxzNaNPt32hWm2tGBfde+u+9dEcKmtnm9oXWOr+3T9pmj48gX/dA/8aCM6wXFfGRIs/7aQ95cQyNYRnd5s6jA2DUOvsmkTtLROGX2iHFG7t7uXZfjTG7IsCZ30qhOnT+zLKyEibA19DSlI5xA6WSFFm83jxxDPn69SVSCYrU/633ywQxK2c5f/xXSXSzTPbWN98h1w2JJ8xWZSUo7AGAXS3+2VUam9kICgsl+9eukwQ4E9ob5maWiXH2/okfdxClH3I/9jorc/ll3SbJplxK8+PST0jrXjdV6kf5+WMlKKdPX24aERJSxNctNXPFgtlsCjIRh2AmwaHmIkehmRNCzMQsmPlS3sSZRTP9hMtEBPq3if5xcCZC/yaiycwRwUR4nn4tmp0ikf6m31/0NfY+/TchJvoL3EyFLf2avk54M/05coluc1mPvkaf4+nju0gL3kT6E4CnRzTRBvRrjp4rwdGHevpHYC9eaUe3wGHv05NY6UsCPYiVekX/Q1+VXqdv00bs/3I79kmeSJsQZq4NfSfG1XuZ9jlFB9n18N713f/ZqmXtqvYBr0joMqEc2bge6R75j7Lstzw2E+fzx9xKXvl8I7m3dxdJWLMs+dvrfyCP0Sz2qu/2kIkLV13lqpwFr06AK+vRlRn1quKGAHf1rjBmOwhwFc27KwL8clEJeeT5FeSN96/8opCv/6YMJo9OiSfy+yOH9yS9e7SrMLoPVm4lB4+cltpXdr00P4dEtmpI7h3a86omrO+mbw6Ql58cRsJC9blN2bw37STecj3p2K7yI5LLZ8DzJvVtHRRU+yH6i4UeQ05qV3lbCcJ79FfXJvp7bo/Al+6LTl97SEW3oUeu2JLjsugv54XW+XlbPTKATqoh4KoAlx0uX/rBhC/LgN88YYwkguWM+D9HjSTfvf1+mQAvL6yZUF855SHJrJw1r06AM/HNhDjLoP/wwcek/cD+ZOuidyXRzS5lbbfsx7WDYqnQ3lhW860sp2E25Oy3HB/Lgtdu1rTCB4Hyk0ZPPhSdTuEbKohL6feDg/48cNC91x30Z4L0hz6YO9lr0nuEox9NXfmbitkrbdj7V/52UGVL32Nfcw7684L2o/8W6d+ccOU16esrtqWv6Ws8PRmV6uYgqp5Fgf6P0I48IQL9JI5WrDE1LtB/MwNMOdPXmWFBoKqcqmn2b6q9pXa0Pft3KR3exHHS6w7WziSIJi6I/luQ/k19pGdA8f9HlfuViavsEsVjVHh/RT3KEwWSS586hNTda/M6tm17jbsCXM5EMwEuC+uw4L/OyihfJ15egDMXWRa7/FWdAJfby0JczsSzUpjKLghw1fxYU6UjEOAqmhZXBfjzc1aTMSN6lQlEV0S3MkxXBfiuvb+ShDH9y4T83gMnyegH6S/Wbm10K8AZy/J8K7pFJAH+w3ZnydoTa+gvqG40QVS5Wv+7AbslfXXlq9VUdE+64ootKe5R2m6/NSNXt3XRrnDQSxt3BbgcN8sws4vVZbsrwOXsNMtCs8vVDDgrP2Fjtb6lJzn980GpHEXOejM7nghwOaOunE+UoFR+d9MSlG30QaDr31qIIv2IgqOlJ2RFRYsyXS1BKV/qoRTKrCb7P7f3lTLdcqnJU8MH0NKUdRVmwFkJyiurNkq14kw4y9l0JsirE+DKEpQ/aGmKsvwFAlwvP/38GwcEuH95VzmaNwR4t84tpQw5y4B3bNeUjJ/+Nslft5vc0KkFeeu1MZJoVwrwzd8eIC/NzyVvzh5FGtb/60hglgFv0rA2KbxcQh4Yb5H8lvsd//WcJMDZpczGy1n402cKyTOzPpfeZ5l65diyiN++65j0fv7SByWBr8zs3z+yD2nerC75163dy/y9f/qVstvyY3Sg8Tz6wgoSM+A6mtGPIylPLyfMtmyX9WGxPJd2pbb0jdn3SVl9Fvf7n2wlh479IfFhY7KYVub8SNhYSp8rmjQmwLf/uKP4Uu7RjjwvNOM5c3OaCaI7m4j0D1ePfiQbVdVkixyxWuevtqvo9vPIFZr5vpf+gm1Jj1qe6ZEBdFIdAVcEuLJkRA6AvcYyxaz2mpWg9Bg9UioNqawERZkBZ+UssvBV7mRSXQaclaywvmcOHiJt+twiiX9ZgHtagiKXo7C45F1b2NcVlcKUnzzD7YKSmRZJTOSXvziIK2km3k7LYFZUd9qrqwK8qm0IK1uEqdwpRZkBZ5nyihZhMv8rEuDsdbbI845/XkseiL9Fqi1fVPC9FK4rZSjIgKvux5uqHIIAV9F0uCrAXS1BOXT0Dyk6WXAWbN4nlZ3IQjqqdwciv1YeAxOtXa5tTnILdpGnZwwhtcKCyNyFtrLXZLEql7IoM8dMyDPhP3JYT2lsebypE6xlDwdMdDMxvmTpFvLktEGS8JVtsdcfenY5mfnUneT0mYtX+chstWnZoOzhQh6D+Ss/GGz76agkrmUfZQbsb7m8hNllYp09lLRqXq/ML/YA43IGvJpdUNi2g7RCM5L+MrJI9eC0HpsJdFozyWqyNZ8FtyXG9KKVoqMsGbnJKvo2gis1JOCKAGdDKGvA2b/lBYtMNDMRXHz+Ajn6zXdlix/NoSGVClrlYslOdwwmwXRxZWS/3lIkVdWAyws1N8zJkBZ6lhfdWIRZw5uhmu6WBWljaVkM/flGRXcQFd3jUlw+38AVAe5b731vHQLc94y1PAIEuIpmz1UBrhSIciZXrslWlqOw0GJGvCZFqMwIMxHLsrwsa1w+8y3jYIJWFujs74b1I0iOfSfp2bV1mbhlNeBsfHkMOWvMBPiM1OXk8amDpAw2a6MU+sqMNMs8pz40hMzKWlNWVqMU899tPyz5qrxYFnziv/tdNQaLSRbaSmHPHhrk7Ldsg2XBmYiXRTqLQ47XmwK8sluLLdQkjtBuWs6A25IszTgu+A1Leu4QFX0LwRUvEHBVgFc2lCzA5Z1IvOCSZkwYLQNek4mBAK8JPfTVAwEIcBXNoicCnLnPxCO7KluEKYtkWXDnrdslZZury4Cz99nFxDO75H8rs8vygkz2vvxgUJkAlzPgfW5qJ2XGZaE8IyG6SgEuC2vlVLEyF6XIr0qAM7/LL0gt/+DiTwGuolvOY1do6ckGUlgSY11sL/LYCDqqkgAEuOfTAgHuOjsIcNdZoaU+CUCAq2hePRXgypINZTmFsgRFrstm5SSyAGeCXRae5QWq/DqrI2dCly6MJ09MGyyVhMgCnGWXZXGr9KEyAc6y1qw2nPnA2ih3VKmqBEVZoy7vzhI7oJNLApzZVT4kyPXxbNoDlQFX0S3nkStUfL9DS2qep3Xfuz0ygE6qJlBTAa7q4HzsHAS464AhwF1nhZb6JAABrqJ59VSAsxBkMcvKOVJnfi4twpQXZMpbFsplKMpFmEphXn4RpiyuK6uvPnL8rLQrClv0yEpJakeEkttiu0j12ZWVoMjlL8znl54YRvbRem+5xlyubb/7tn+SOrVDyZTxlioXYbqSAZfLSypbhCmX7igfRNjXK1b/WLZotaJbxJWDeFR0a3nNFbrjyfN0Y+CNlszcK6tacemOAAS451MKAe46Owhw11mhpT4JQICraF5dEeAqctdnrlT2UOCzAT0wbEQBbkuMnUBP8Qiidd+ZHiBDF40QgAD3fKIgwF1ntynltlVt2rS9LSIiwvVOGmu5e8+eQ0WXL1qj5ucqdorRWBBw12cEIMB9htZ9w0YW4MrMOCOnXDTqPknf9zCaALclRsdwnDnWkpHziO/pYoRAEoAA95w+BLjr7OzJg+a2bNFySuMmjelZQfq7nE4n3ar2x6Ko9NWVn9Sjv7ARkRsEIMDdgOXrpkYW4L5m6237RhLgtqT4a+i+5i9Y0nPu8TZH2FMfgYELX9vasmWLHmFh0A3uzI4gCOTnn/efWzthWj13+hm1rT0xun9EnXqLO3ToWPGRzRoHc+bsHxcPHzz8zoD5XyZqPBS47yMCEOA+AuuJWQhwT6gFpo9RBDg9PpovSIxfbMnMGR0Y0hjV3wSsr8/JaNKkSWK9etCR7rC/fPkyOXL0yFbbhGk3udPPyG3XP3jro3Xq1vtvZJs2tfTE4cKFC+TgwV8O9Jv7eXs9xYVYvEsAAty7PGtkDQK8Rvj82tkoAtyWHP+6QEhmdHrOd34FjMECRmDAm7NaBYnmHddc06FOwJzQ4MCHDh/+/XLhpfEFCdNXadD9gLm88cEhT4SEhY4LD49oRevBg+mBZZq8OFpIU1RUTP8UHf3jzB8XGpw42K3Lsp0lmgwGTvuFAAS4XzC7NggEuGuc1NDKCALcnhQ/URQFkzUzL0sNzOGD/wjEvvlaFG8yr2zTpk1denKr/wbW6EhHjx0rdJQ4ns0Zm/iKRkMIqNv2pEE3EU4cHBwc3Flwiq196gwncnRX3c4c4XbUfByxnsiRFvQ75Dee4w84nI5DTodjHf2ZefXpcTUfCBZ0SAA/WVU0qZvfvzfSVCt8a+cuNzRUkVtwpQICxcXFZM+ePQd7D3+zrR4B2ZJiuxHCTbFm5E7QY3yIqXoCA7JnxwUFmV8zmUxN69BiXSouqu9koBYmk5kUXio8JzidJxxOZ/ba+x+cY6DwNR0q/WRvBeH5KdZ5Xx71RiD2pLgUkeOiiOB8yZqZv8UbNmFD/wQgwFU0x/SpnNuyYvzJzp07N6K/9FTkGVwpT+DMmTPk6OEjH/X615t365EO3e97S23H6f49F3xbqsf4EJOLBFJT+QHNa/fiRY4di1vbxV4+bUYrFKYTQZjH8Xxg702eXOac4sFCR8i2r6dMOe3ToGHcqwToYWJptLTuk+j03HXeMmx7YHBLzul8jArxy6S0+CXrAvvv3rINO/okAAGusnnd9MmYxxo2aPhoy5atUX+psrlRuvPTTz/9UVRSbB1w11s/qthNj1yj2e95AuHej87I3eSRAXQCAR8SiMpKsxWVmIZ+9eCD5304DEzrmIB9StwDoiBesGbkLfZ2mLYpgyycIDxGT4/+BOV73qarL3sQ4Cqcz62fJ7xbt07t4c2bt8A+YCqcn71791zkneTfXW/L/FSF7tXIJXty/CiaYWxoTc/Bx+k1IonOviJgyUpbTTjnffbJDyHD6CvIOrdrS4i7jTNxN9GtVZ/2VajSGhqO3EMEBy1LWZPvq3FgV7sEIMBVOndbVo5PM/Pm4eagoIZ0P94I+jStUk+N4ZbZbCbnzp87Rw9X+K20pPiJvne+9ZHeIrdNibuO7kDwpDU99z69xYZ49EMgKjvt0xJBTNycOP2YfqJCJP4kkD85+npa5vkYXeMyypfj2qZZ6nElIY+JRKwrFDtejH5j7SFfjgfb2iIAAa7i+dq09O4WTnP4DZxTaElXiJtV7KruXRMFUmjixJ97i8VfcSOWOfUYMK37tgcVFd7e782NF/QYH2LSBwG6OPQjwjsfXjfxYRzvrY8p9XsUm1J6hxWX1M6jyYZ+/hjcnhR9E8eZ/k8QSRER+Gxr1uqD/hgXY6ibAAS4uucH3oGAXwhQ8f0qPcjvy+is3LV+GRCDgICHBGgN+HsOgXtmY9K0PR6aQDcQIPSE388IKZ5gzbD/6i8ca5Ji4+h2hZMIEfbzHJcdNT8XD5H+gq/CcSDAVTgpcAkE/EnAnhh7N125355+HPuSP8fFWCDgCQGaAV9M+81aN3n6dk/6ow8IMAKBXGxuT46LpUWlkwkR9zsFYUFM5poDmBXjEYAAN96cI2IQKCNgSxgUSUziTLro8i5gAQEtEKA14NkOUXx9Y8L0rVrwFz6qk4C0d7congrkoTmSEBfJJMJxPwulpa9HL1j7szppwStfEIAA9wVV2AQBjRCgB1KsNvH8qAHzvjylEZfhpsEJ0Az4PLom5v11k2Zgm0yD3ws1Cd+WGDeM48QbLBl5z9XEjjf62hLjY6gvtDSF+8XpKF0AIe4Nquq3AQE1YJOFAAAgAElEQVSu/jmChyDgEwK0BnIGER0/YIssn+CFUR8RsGTPmUkE8TN7YordR0PArAEIrJ0c35U3k6l0K8LxagnXlhhNhbiJZsTJQVHkFlgzcvZX5BtNnEyj3wMHrZm5K9TiO/xwnwAEuPvM0AMENE9gbUJsX97E3WNJz31Q88EgAEMRoIsw/yeIzoL1iQ/lGCpwBOtVAhvG961dGhq+iq59sXjVsBeMrU2OjeYJP4mWyBymWfHs8kLcljTIznEkihNJalTG6me8MCRMBIAABHgAoGNIEAg0AVp7uEYsLLnTuth+NtC+YHwQcIfAgMxZqRzHfVuQMH2VO/3QFgTKE2AlePTY+PvUemz8moS4gTxPa8QJOWIyORcNmLdmJ4tBFuBSPKK4QgwuHmedg5/lWrvDIcC1NmPwFwRqSICVntCFPycGZua8V0NT6A4CficQtSDtMbpl5r71CSm6OwzL7zANPiD9WZhJ76VF0Vk5X6sZxRUhzt1Ns9516BaGH4miaSrLgJf5LIrbRCKMs2bkbVNzHPDtagIQ4LgjQMBABAqSYjoJhH+CfuyK0y4NNO96CpUuwpxB4zlBtyHEA6SeJjYAsdBPAh8WneSINSv3gwAM7/aQtkn0tGKzcB89l+9hwpPgqw2IZ0VBHIe6cLexBqwDBHjA0GNgEPA/AVty3Ec8Rx7GARD+Z48RvUOALsKcQndBuWiflLLYOxZhxagE7Mmxw4lA2loy82ZrhcFV5ScVOI26cK3MJK3u146r8BQEQKAmBOyJ8eNEjoTTBT3za2IHfUEgkAQGZM2eROteuXWJM7ID6QfG1j4BW2JML8Kb7qPnIEzRQjS25EGLqWgbU62v1dSFb1o6uoXAi12JyNev1hYa+IwABLjP0MIwCKiHQP6E6KbmYNMiS0burerxCp6AgPsE+mfOGkuP865dkJAyz/3e6AECfxHQ0kFkbOtBjnBpLs+fIO4XOeFuZV24zWYxh51rn0d3V+kZERF+hq4FKlfG4rJ1NPQCAQhwL0CECRBQOwF66tsCQSTZAzNzv1W7r/APBKoiQLchHEmP8W6xLiFlJkiBQE0I2MZaQkl4cL41PbdfTez4s68tKbYbzdrXk8YUiOXK2CL9N9ftz6+70V2C6v75tYM4xQViUckTIbc2Lg4Krb+nZauWrerUoWs5cQWcAAR4wKcADoCAbwmo6cQ330YK60Yg0D8r7S66NVuHgkkpLxohXsToWwJ63pJ1bXLMUFpmEsUT0jDU0vyOdtd1qBceHu5boLDuMgEIcJdRoSEIaI/A1kk9gi6YG66nu5700p738BgE/k4gKmv27fQj9B60BjwVfECgpgTsyfHviqXic9YFubtrakut/Td8fF9s7Vp1l13TocOfmXG1emosvyDAjTXfiNZgBGzJsS/RusE19MTLPIOFjnB1SqB/5sx4njNF0Rrwx3UaIsLyIwEqwGeJTucqa1a+3Y/D+nWojcvHzGjSuPHLzVu0NPl1YAxWJQEIcNwgIKBTAmuS4wbQjx6H0/rGFJ2GiLAMSMCSmWYhPHebffK0hwwYPkL2MgF7Uux/RMIdop8Sfuhl06oxt+mTsXOaNf3H1KZNm6rGJziCbQhxD4CAbgnQhZdvXzhyevLtq769pNsgEZjhCAxYMKsPEbmR9CCeBwwXPAL2OoG1SfGjOSLUp7uFzPW6cZUYhABXyUSUcwMZcHXOC7wCgRoRsCfFTxRFwWTNzMuqkSF0BgGVEeibNbunmeMmFkxOmawy1+COBgmsSYqN4wlnpRnwxzTovksuQ4C7hMnvjSDA/Y4cA4KAbwlg4aVv+cJ6YAnQo+hvoB7MoBnwsYH1BKPrgUB+YvSNJs6cQg8oG6eHeCqKAQJcnTMLAa7OeYFXIOAxAVtS/Ax6wMKJgZk573lsBB1BQKUE+mbMudbMi0/TRZj/p1IX4ZaGCOQkxDUJ5skSmgEfrCG33XLVHQH+0vwc8lzal5L9mAHXkTdnjyIN64eT02cKyYzU5eTxqYNIx3ZN3Brf2403f3uAvP/JVvLyk8NIWOhfZwntPXCSPPTscjLzqTsD7qMrMUOAu0IJbUBAIwTyk6MbmonpfbrrSZxGXIabIOAWAboIM5IuwpxJF2He5VZHNAaBSgjYkuO+KWice0tqKj3aRoeXKwL8clEJeeT5FaTPTe3IvUN7ShSY0H1pfq4kwtmlJgH+4rwcEjugE3lgvEXyTfb/622HyFuvjYEA1+F9jJBAQNUEbFPiUolIttKdTz5TtaNwDgQ8JNB33svNzUFB2QUJ02/30AS6gcBVBKgAX1XKiZPj5ucd1yMaVwQ4yx4vWbqFPDlt0N+yyiwDLgvwFv+oR+a8vpbc0KlFmdBlfUc/uIRs33VMape/9EHSu0c78sHKrfS142TNhj3Se/9NGUwenRIvtZEz7SzLHtP/OtKza2upj9KWMgOvnBf2YPBZ3g5SOyKETPx3PylDL/t/7MTZsiw9axcz4jWpq+xvq+b1yPNzVkuvsTiU/soi/o33N0mve+pvrbAgaYz2bRqRB55cKo2d9syd0sNM/rrd5I3Z90kPOciA6/G7DTEZkoAtYVAkMYkzrek5yAwa8g4wRtA9smc2iiCmd+kizCu/yXGBQA0J2JLiFvKCkB6Vlf99DU2psrsrApyJ5YNHTpcJ5PKBsBKU8dPfJiOH9ZTEo9x+6gSrlDkfObxnmYCWhfzKnB/J+yu2/i2DfvrMxbISkkuXSyW7j06Jo1nrpuSZWZ+Tp2cMKRPVOfadZVlu2ScmrAs275P+GdW7Q5nYj6gVQj767HtJgDNRrszYy31kf5s3qyvFqixnYf7KDJgYZyJ6zIhetPzGPX8n/F8fiYk8BmMlc2Ac/zd3NZmVeicEuCq/W+AUCHhAwAgHSniABV10RqDvGy/XNjmCVtFFmBadhYZwAkSACvDnOZFstGTmXil+1tnligCXBaqcoa5IgFckaMtntFm/+0f2keqzKxO0H3/xfZlwZu1ZNpwJ6Yb1I67KpLP3KsqCy76yPkyIM1E9d6GN3DmkO3mBima5Tr2ijHZVDwysnryirLm7/mb8717ycnpu2UOJki0T4PJDBjLgOvtGQzjGJGCElfzGnFlEXZ7ANa+9FtIixGmjGfA+oAMC3iBAF65PoQK80JKZs8gb9tRmwxUBXlkJChPHka0aSvXWVWWU5dpxpR1PBHhFZTDlecqClpWfMDEbF9WJ7NhzXCpHkX1kGXA5s85KW8pnwCvL2G/65oD08MAuOQNelQCvyF9Z+MtjQICr7TsC/oCAFwnYkuNfp6uHMqPTc77zolmYAgFVEojKTvuWCvAeqnQOTmmOAM2A38VxpANdvP6i5px3wWFXBLi7izDLi2C5bISVW8gi1pOSjvKiuaLdTpSClj0g7Nr7Kxkc3fmqhwSGRSmOWTt2VZUBZ1l0uaRFuaNKVSUoFfmb+tAQkjrzc2TAXbg30QQENE3AlhTTj+P4u+kvj6maDgTOg4CLBAZkp20pJLX6fzt5cqmLXdAMBColoPefoa4IcAanfMlGVdsQKkUwE933T39H4vvSE8PIProokwnyvHW7KqypZtsYKhdhtmnR4KoacnlBZ1WLMFnpiVzDnfL0cmlBaPm6b+WWivOeH0F+PvQ7mZEQfZU4Vmbsjxw/W1YCw8poakeEkttiu0g15u74yxZhKuvikQHHDx8Q0CkBmr35gBDuSXqQxH6dhoiwQOAqAjQDXnDKcW7IzuTUi0ADAjUlQEtQrqEZ8Bcs6Tn31NSWGvu7KsAD4btysWOg9xd3JX5v+osacFeIow0IqJQA/cUxiBCxHz1E4kmVugi3QMDrBKgAzysxifdsnjD9D68bh0HDEbAlWSI4Lvhz+ililB6DV5sAVy50ZLzlbfnUyt5X/kKAq3XG4RcIuECAZr/fMZkupwyYt/6UC83RBAR0QcCSnfYZcZROsCf/51ddBIQgAk7AnhxXIIolQ6wZdt19qqI2AR7wyVaJAxDgKpkIuAEC7hJg2W/6sWl/+rHpE+72RXsQ0DKBqKzZH5c6hJRNUx46pOU44Lt6CNBtXD8URfKEHkv5IMDVc58pPYEAV+e8wCsQqJYAPb1tMc8Js6Lm52+vtjEagICOCAzISqPrHvj/rkuYeuU0DlwgUEMCNAM+VxSFZdaM/A01NKW67hDgqpsSySEIcHXOC7wCgSoJrE2O78wT8gjNfo8GKhAwGoGoBWlLSp2OVzclPrzDaLEjXt8QoAL8MZoB30fX03zkmxECZ3XD8rHPtmzR4r+NGzcOnBMY+W8EIMBxU4CABgnQ7PdzIhE3D0zP+0KD7sNlEKgRAboIU9r3fv3kFOx7XyOS6CwTsCfGjxM5Ek5LUObrjcr6j8ZMatSgwezWbdqE6y02LccDAa7l2YPvhiTwxQOD64QJwkpreo7VkAAQtOEJ0EWY8wkvvGOfOGOL4WEAgFcI2BPjBlMB3lePO0qt/2jULXXq1HnvmvYd2nkFFox4hQAEuFcwwggI+I8A/ah0kiiKnDUjL9t/o2IkEFAPgajs2bMFJ1m5Pml6gXq8gidaJlCQENNd4PlkKsAnaDmOynzf8sn4txo2ajSyefPmZj3Gp8WYIMC1OGvw2dAEqABfIxaW3GldbD9raBAI3rAEBmTNfokj/JqChGl5hoWAwL1KIHdKbPMgkcu2pufe7lXDKjL27WeTPw6PiIhr1KhReFhYmIo8M6YrEODGnHdErVECOHhHoxMHt71KgG5D+IxTFL/ZkDjjM68ahjHDEkhNJXzUqbivqAC/Sc8Qtqy4/yG628sDPMcHOZxCfT3HqvbYIMDVPkPwDwQUBNjWg8RJZlqzcrH7A+4MwxIYkJn2BN3Da9e6hJSPDQsBgXudAD3Y7MsSgYyJz8o96XXjKjMoLr3btC0ovLbK3DKUOxDghppuBKslArak2G60znub7LMtIa4Lx5OHLRm5Y7QUB3wFAW8TiMqe87AgCEfWJ06n+4HjAgHvEKALMV9xmJ2LY+at2ekdi7ACApUTgADH3QECKiVAy03mcBzXVQwqGm6dYz9LszPPcyLZaMnM/VKlLsMtEPALAVoDPpUexHNmXcK0t/wyIAYxBAG6vuY1wSl+ODArb6MhAkaQASUAAR5Q/BgcBConYEsaZKdHzUcRIp4VBHIfz4kzaPZ7IJiBgNEJWLJmJxCOc9gnpyw0OgvE7z0CSHJ4jyUsVU8AArx6RmgBAgEh8JcA/3N4UdxDRccJ2RlREOZaM3NXBMQ5DAoCASQwYEHaeCKSsHWTU9ID6AaG1hkBe1Lsf0TCHaJbEX6os9AQjgoJQICrcFLgEggwAn8T4Aos9MjkAmvGagtIgYARCfTPmkU/EeIaF0yenmbE+BGzbwjYEmMTOI53WjJyXvfNCLAKAn8RgADH3QACKiVQmQCnh/CcIwLXzZq1+qBKXYdbIOBTAnQR5t0iEdqvmzz9JZ8OBOOGIkAz4CNpBrwFzYDPNFTgCDYgBCDAA4Idg4JA9QQqF+BkHM1+L67egj5b0Ow/9/WyUZGlJi6SF+i+MAa7BOIsCQ117up5+/u/Gyz0snD7Z80eSie+a0HC9GeNygBxe5/A2sSYITxnuoVmwJ/yvnVYBIGrCUCA444AAZUSqEiA0+z3SmtGzjCVuuxztzYuG3tvcEjQ805BbBpWK6zQWeoI9vmgKhuAxn/p/PkLDYPM5u2lRZf/r8+Id/arzEWfu0MXYQ6i6yH60UWYT/p8MAxgGAK2pJh+hJjuoj9jpxkmaAQaMAIQ4AFDj4FBoGoC5QW4SMghElTUjW1JaER2Wz+blBgUFPR8u3btG/C84RLff5vy4uJism/fvjOmIP6mnrcu+NlI90T/BbOjeJH0pTXg/zNS3IjVtwTyE6NvNHHmFCrAx/l2JFgHAULPEsMFAiCgSgK25PhtHOG6ys6JHLFa56+2q9JZHzu1/qOxt4fXCnvz2muvbeTjoTRn/vvvv3eWNjwUarXaHZpz3kOHLZlpFsJzt9knT3vIQxPoBgJ/I2BLsERyfMgsWoJyJ/CAgK8JQID7mjDsg4CHBOzJg2jS+8pFS0/mGvlj0a9WTPi+Q8cO3UJCQjykqd9uv//+Ozl+9Mgrve9c8oh+o7w6sv4ZNANuIkNpBny6UWJGnL4nsD6xX30HF76M/qyN8f1oGMHoBCDAjX4HIH7VEpAFuEjEH6zpOd1U66iPHbPZLOag022KunfvbvLxUJo0f+HCBXLo4MFttwx7o7smA/DAaUv2nH70qfQue0IKanU94IcuFRNYejcxNWkcv5lmwG8GIxDwNQEIcF8Thn0Q8JCAJMBF4TL9Tx9rRt42D81ovtvG5f/XxmwO/75Ll871NR+MDwIoKSkhu/fsOtx72KI2PjCvSpMDFszqQ0RuJN2G8AFVOginNEvAnhS/rviCODj+7dxCzQYBxzVBAAJcE9MEJ41I4EoG3Pk/S3reE0aMX46ZCXCTKWzHDTfcEGFkDpXFzhZj7t69+2Sffy1qahQ+ltdn9SICfx/dBWWKUWJGnP4hYEuK/8zkIBMHLMgpO3XYPyNjFKMRgAA32owjXk0QsD0wuCVxCttoLaLhFx1CgFd9yxpRgPfPnH0zx5Fx6xKmJ2riGxpOaoaAPTn+XbFUfM66IHe3ZpyGo5okAAGuyWmD04Ei8P0nY+s5SwvLFkf6yo9LX50fKTqdTcP71J/jlTFo8UbP2GXnvGLLz0YgwCHAyxPomzW7p5njJhZMTpns59sRw+mcAM2AZwoCWRSdlfO1zkNFeAEmAAEe4AnA8OonsGHl+NrBommRQ3DEBAWZ/yguKW3ua685gZjpJqFOuvWgV8S+ieOKBFEMNZtN35Q6nA/3u3PxFl/H4C377gjwvQdOktEPLiHbdx2Thn9j9n3k3qE9veXK3+xcLiohjzy/gowc3pP07tHOrXE2f3uAvP/JVvLyk8PIypwfSZuWDdy2wQY0ZAY8O+2fdCf4RCrAJ7oFHY1BoBoCdPvXl4hA8q2ZOfmABQK+JAAB7ku6sK15Agc2/OfaX387ub1d+/ZBoaGhhB4Eo9mYnE4nKSoqIkcOH74YGhI8tXPsvDe1EIyrApwJ2pfm55I3Z48iDeuHE1kc97mpnc9EeE0EuJL9S/NzSFTvDhDgLt6QfdJf6RZkDnqACvD7XeyCZiDgEgFagvK44CR7BmblLHepAxqBgIcEIMA9BIdu+iewddWkWnSHibNdu3XTruquZJr27Nl7ubSk9N+3DHv9E7XPpKsCvCIRe/pMIWF/OrZrIv09fvrbJH/dbnJDpxbkrdfGSK8z4f5Z3g5y4WIReeP9TeS/KYNJZKuG5P7p75CYAddJgp5dz8z6nHSg7R99YUVZ/1bN612VAf9g5VapH7uYnUenxEv25Uw3e51lzNlDAct4s9f/dWs3MmRUhtTn83eSSF7BbjJmRC/JN5bRX7J0C3ly2iASFhpc4VQZMQM+IHv2DRTGDLoLyli137/wT1sEaAnKFE4khZbMnEXa8hzeao0ABLjWZgz++o3A159O/LBVq1Yj6tSp47cx/TUQy4bv2bN77023v36tv8b0dBxXBDgT1zNSl5PHpw6ShGv5q3ymWpkt33vgN5Ly9HJJkLPMORPpI4f1lLLmTNQzMR47oNNVr8uiOvWhISR15udSCQq7Cjbvk0Q3u5gYl8tK2NfKi9lWCvO5C21lGXC5LWuj/LoyfkYU4H3nz+5sDuIeoRnw0Z7eV+gHAhURoBnwUbTuryE9e8E762+AGQQqIQABjlsDBCohsOnjcac7derUIDi44syj1sFt377joig6bug9fPFBNcfiigBnAvv5OavLMsfl42ECnWWwn54xpKw8RW5/+szFqzLUSjuyAGYCXNlftvdIchx5OT1XEuCHjv5Rlv2Wx5ez4OzfTMwf//WcVPPNstmVCXA56z19cjSZnb2m0pjkMYwowAekp3UiJvLEuoSU+9R878I37RGwJcYN4zjxBktG3nPa8x4ea4kABLiWZgu++o3Apk13hwX9Uf/A9Z2ub+a3Qf080KFfDpw+ffbsvf3vekvVi41cEeCywC1fR83E7P/mrqYlHIPJa2/YfC7AmR8VLfqUM/CHjv1RVqNemQCXHyZ692hLRfovVZafsPGMKMD7Zsy51syLTxckpPyfn79tMJzOCdCDeKwiEYbQw88e0nmoCC/ABCDAAzwBGF6dBPZ9MTjk10tNCv+p4+PP9+zde67w8qV7+/9r8Wp1zsIVr1wV4FUtwhwaf+NVtdrlS1CUNdqVZcBZacqjU+KkhZKVlaAoF4HK5SvKUhJWkiKXqVQmwFnM7L2sJevJ4OjO1S4gNaIAtyycfQ1xcs/Tg3juVfO9C9+0R2BtYlwPniOTLRm5k7TnPTzWEgEIcC3NFnz1GwEIcL+hrnYgVwW4LFxjRrxWZlO5DWFVizBdEeCsxvyPc4Vkzfo9ZYsza4UFVbsIk5WxHDxyuqw2XBbm8iJMeRtCtngzf+mDksCvrqZdCc2IArxP9ivtg4j5xYLJ00dUewOhAQi4QYAuwryGEPF5a0YuHu7c4Iam7hOAAHefGXoYgAAEuHom2R0B7iuv3RHE3vBBmR2vbPcTeRwjCnBLZlok4bmZ9snT7vIGb9gAAZlATkJck2CeLKECfDCogIAvCUCA+5IubGuWgKsCXLlLBas3zrHvJA+Mt3gl7nlv2km85Xpp0WBVO3x4OpjeSlA85eBKP38KcHkrQzkbXp1/RhTgfbPntDYTcS7dBWV4dXzwPgi4Q8A21hLK1QpeQ0tQ+rrTD21BwF0CEODuEkN7QxDwRICzrKVyG7qagKpuV4+a2Jb7QoB7g2LgbRhRgFtef60lEZ3z7ZNShgV+BuCB3gjQrQg3XeJ5663zvizWW2yIRz0EIMDVMxfwREUE3BXg8j7R7JAXees5Vuv7XNqXUlRyLbJcWsB2w2C7XEydYJVqiNkBMOyS+8pZUHZgzGvP300yFq0j0xOiyYcrvy3blk4p0uX9q8sfMlMVUghwFd1wNXDFiAK877yXm5uDgrILEqbfXgN06AoCFRKgx9GvNvH8qAHzvjwFRCDgKwIQ4L4iC7uaJuCuAJcPVpEz4OUPUJHLSdie08qdMpQL9JSCmp2wKO/GoSxB+W77YYmrcjwm4pU7d7Byidff3SCJ+6rqhyHANX2LljlvRAF+U/orzWoFmd8omDR9iD5mEVGoiYA9KW6p0+F4LHrB2p/V5Bd80RcBCHB9zSei8RKBmgpwZfZbdollwZU7X8jimGXF5Z075CPSKxPgzJZ8NLl8emLHdk3LjliXx1IetV4ZEu0I8H+1CQ5u9NX111/f1EvTqyszJcXFZO/evbtuGfbG9boKrIpg+mS+2iSINy2hu6BgoZxRJt2PcdqS4hbygpAelZX/vR+HxVAGIwABbrAJR7iuEfCGAC9/KAwbufzuFiwDvumbA9LpiOySM9mVCXD59dtiu0inN7KTHdmlPKXRtQgJ0YoAZ/Fs+GiM2L17d1dDM1S78+fPk4P7DuztPWLxtUYJvEf2zEYRxPQuXYQZb5SYEaf/CKxNjH1KILwtJjNnvf9GxUhGIwABbrQZR7wuEaipAC8vrFmdNzuunF3yntMsA84y5bJQZ7uoPPTscjLzqTtJZQK8Y7smhNn+cs1PpFPHZtLe0vIpi31uaieVpsinP85KvVPaQaWyS0sCfMuK+20dOnSwhIaGujR/Rmr0+6mThUe+37+pdPvZBjzhvuFE/oMBmV8W6JlBv4wX6/N8yLJ1CdNj9BwnYgsMAXty3P8Ep1AwMCs/JzAeYFQjEIAAN8IsI0a3CXgiwJnwHf3gEjJs0I2SMK5qESbLeDMBLvfZvusYuX9kH1I7IpSw7DY7jIX1X7H6x7JFmI9PHUSYAJcPlJFPZWTBVXbITFWBa0mAb1o6+mZzaOjqzp2vr+/2ZOq4g8PhIDt27LjU987F4bYkSwThQm30h/qVJz1R3Eb/e5Aj3DaOE7c5ndwP1qzVB/WAo1taar26YXWX06Poo/UQD2IILAFbUmw3nvBRgsCtZN8jdBeUZ0Sn+I01K/czW9KgsRwRh4oCl6KX75/A0sboMgEIcNwLIFABAVcFuJbhaUmAM87f5yUPFUqcyyMjI01Gz4QLgkAKCwvJgQMHSvnQkka9bn33vHwvUsHwDseRf1dxb9qpoNhGRCrORX6bFrPlfd94ubbJEbRq3eTpFi1/D8J3dRCwTbPU40pDz8gPrlQYXRJFrojw4j8J4eqJhByypq+OVIe38EIvBCDA9TKTiMOrBCDAvYrTa8Y2LB/bK8hkfqXUWdqnVljYOYfDabialJCQkPMXL1xsGGQ2fVyr5PzoLiOWlZQHbEsetJj+cB/jCngqLpZQcTHWlbZqaXPjq6+G169t/pJmwAeoxSf4oW0C9Aj6FRzHDa0oClEU51ozcqZpO0J4rzYCEOBqmxH4owoCEOCqmIZKnbDZLOagUy3b87zZcD/DeFLi7HXXe/uqmyFXRLgWxTeLu/fs2WFBtbi8dQkp/arjgPdBwBUCUqkJRxZVKMAFYbg1M3eFK3bQBgRcJWC4X16ugkE7YxOAADf2/Osl+ipFhQYz3/K8XPPaayEtQpw2ugtKH73MFeIILIGrylDKuSIGFdW3zrGfDayHGF1vBCDA9TajiMcrBCDAvYIRRlRAoEIRLoonRCKuFUWSNjAz91sVuOmWC5bUVDP5R90N9skpvdzqiMYgUAWBispQ6PfJD9b0nG4ABwLeJgAB7m2isKcLAhDguphGBPEngfIinNW0BvEXX3EI4al0kdmvYpPiZ62pdodmgN19tykqps9mmgG/WTM+w1HVE6joYRX136qfNs06CAGu2amD474msOnjMee6dLmxjslk8vVQAbG/a+fOM5dLL1n7/+udHwLiAAb1KwGluKCZ72esGaup+CZkbWLMEI7n/0t3RZlpzcj9yFt/ILcAACAASURBVK9O1WCwqOy0b6kA71EDE+gKAlcRqKgMReSI1Tp/tR2oQMDbBCDAvU0U9nRDgB7+sq5t27b9IyIidBOTMpAffvjhXHH9XxpZrRrKfOpyJvwXlCzCKxIV9PCRx6gwp8fZc1Sc5+z3n1eejUQF+DcFJ87dQlJTBc8soBcI/J1A+TIUS/pq6CTcKD4hgBvLJ1hhVA8E1i8ba6kVFrLsuk6dGukhHmUMx48fv3Tq91Nz+wxf9LjeYkM8VRNgh46wFtaMPHZQz1VX/uTo6+knPk/RF7fSbPhMNbOMWpD2VcHxc32pANdO6YyagcI3iUC5T4oK6CdFFqABAV8QgAD3BVXY1A2B775IGG82By1o3769bupQTpw4QS5cOJ/bfXBmvG4mCoF4lYA9KXakSPgkeoLms5b03DyvGveSsais2ZtP/Xo+amdq6t/2QffSEDBjQALKMhS6ADOFLsCcY0AMCNkPBCDA/QAZQ2ibwPrlo0aFBIexGtkGtSPCC0udjhCtRcQTTiguKTE7nc4SQXCu6DXszSlaiwH++pfAqkk9akUENaDZcD6ixCk+G5+Ve9K/HlQ9mmVB2gYSdC7GPi61SE1+wRftE7AlxW3hOP4WUXR2r+iTIu1HiAjUQAACXA2zAB9UT2DHjruDz+4OvZEQsR1H+GDVO1zOQVrzK4gCfzwouHhXr6Hv/6Y1/+Fv4AjYkwf1FkXhKfrn7YGZ+e8FzpOrR47KSlt35oJj8I8PP1yoFp/ghz4IrE2Mn0UP5UmmayEMd9KuPmZQG1FAgGtjnuAlCIAACASUwJrEmHEmnu8VUXp6Ss8F35YG1Bk6uCU7zU4cwbfZk5MvBtoXjK8vAmuTrUN5IehVS2ZuR31FhmjURAACXE2zAV9AAARAQMUEbJNjexITN58TuYctmTnr/ekqFdzD6CdQdUkwt9I+LuVsVPbstRdJyfBvJz96TnqPI0Ptk1LG+dMnjOU5gR/eGhVeGlpk9tyC73oWfnOhr1gsjonoV2eS70apmeWIkGLhuqGfXqiZFfQOJAEI8EDSx9ggAAIgoEECdKu2ObSq6bglI+8Vf7lPa77Z7i3f/zmenR6Q0pp+TWt1uVvp3/WoOF9pnzSdinRcaibw9coJaQ5BuCfYbC4sKilppUZfOZFw9P4yEZ5T7Q47ocHBh0sdjjo8z398y9CFSWrkCJ+qJgABjjsEBEAABEDAbQJ0odo9tNO9pbyYHDc/77jbBjzoYFkw+yDdp7xNhV1FkkKPpseOFR5w9UcXUUwN/mbVsd1NmzZtSc9WCAoNRXl1TbkXFxeTS4WFjqPHj/8RGVmvXbOuM7EeoqZQ/dgfAtyPsDEUCIAACOiJQN6kmNbmID5ddHKLB2blLPd1bJbs2YsJx42pcBwnaWtPTKECHZcaCXy1csKeFi1adKxfv74a3dO0TxcvXiS//PLLiV7D3miu6UAM5jwEuMEmHOGCAAiAgLcJ2JPjH6cf2denh/c87G3bSnt/1np/8vcxxEO0/CTSl2PDtucE1i+7b/Q/mjWf/4/mzWt7bgU9qyLw62+/lZw8efzR3sOWpIGUNghAgGtjnuAlCIAACKiawJqEuIG8iTwrOrjkgdk5P/jKWZoFP0uz4HWvti/OpQJ8mq/GhN2aEdjyyfi3qPge1aiR7g4VrhkYL/Y+c+YMOXr0aC7NguOANS9y9aUpCHBf0oVtEAABEDAQgU0pvcNKSuqki4LwtTUzL8sXodM68BW0DnzoVbY5YrVPTLH7YjzYrDmBr1dNym/dunV07YiImhuDhQoJFF2+TH7++cA3Nw99/WYg0gYBCHBtzBO8BAEQAAHNELAnxU+kx3i3oyUpj3nbabobylhqc1GZXVE8Z588ne6CgkutBL5acf93bSLbdq9dGwLcV3N0+fIlsm/fvoO9hy9q66sxYNe7BCDAvcsT1kAABEAABCiBtROtnfmg4EyRFI+wZth/9RYUy6K0eqSUnPnLHrYf9BZbX9mBAPcV2b/sQoD7nrG3R4AA9zZR2AMBEAABEJAI5IyKCw+pQ5Y6RfJCdEbuJm9hoXXg22gdeNc/7Y2jB/As9pZt2PE+AQhw7zMtbxEC3PeMvT0CBLi3icIeCIAACIDAVQRsSbHziEi+onXh73gDDd0NZRo9+fLKbg9BpD47GdMbdmHDNwRcEeCbvz1AYka8dpUDN3RqQd56bQzp2K4JYe+//8lW8vKTw0hYaPDfHD19ppDMSF1OHp86SGpf0bX3wEnyv7mryazUO0nD+uFlTVjf8dPfJo9OiaN9m5bZkR4i7TvJA+Mt1Y5fFTlm//V3N5CpE6zk0uXSav30ZBYgwD2hFtg+EOCB5Y/RQQAEQMAQBOxJcSk0a13bkp7zbE0DtmSmRRIT+UUUhd0Fk2d0qqk99PctAVcFeMHmfVQE/7WJR3WiW+m1qwL8hTlfkpbN65Mnpw0qE/Ivzc8hz6V9SfKXPkh692hXZpaNX94nT0gx4b9k6ZarxvTETlV9IMC9TdT39iDAfc8YI4AACIAACFACa5Pjh3JEHG5Nzx1bUyB0N5SLROQW09Mvp9TUFvr7loA3BPi2n46WZcBX5vxI7p9+5cOU/6YMlkS7UoC3al6PPPL8CtLnpnbk3qE9y4KThXDtiBDyr1u7S5ly1m929hpy7MRZMnl0v7IMeNK4AeQFmi3PX7dbGiOqd4ey8Y8cP0tGP7iEbN91jLz0xDBSeKlYym6zi437xvtXqq1YP/a6/Nr9I/uQR6bEkideXFWWqZfFP2v/xuz7JH/lB49Dx/6Qxmf9Ksv8y8FBgPv2HvaFdQhwX1CFTRAAARAAgQoJ2BLiunA8l1HTxZlRC2bvFAXuyXUJKR8DtboJuCrAXSlBYQL25fl55OkZQ0itsCDy/JzVZMyIXlJJCStBmT45mnz46bfSa+VLUWQB3r5NI1KrVnCZ2N2191fCBP7I4T2vKkE5feZiWQZcFsWpDw0hqTM/l9qybPkHK7eSTd8ckAQyezA4eOS09EBwuaikzDc2O3IGXFmC8t32w2XtlWUwrH3K08ul8hv5YUIer7KZhgBX9/dARd5BgGtvzuAxCIAACGiagDcWZ0Zlp33KCfzj9sSpOzQNwwDOuyrA5XIPJl5Z1lgpOssLYJZlVmaGZQHLMsZyJrk8WlmA33NHD0mkszKUhe9tIlG9OtC/N7okwCf+uw8V3d+VlZOULy9R1rLLNeyVCfCPv/heyqzLZS9MzLOrTcsGV9W7syy5sl1FtwwEuPa+kSDAtTdn8BgEQAAEAkrAPiV+nMlkusPEm2o7SoU2njsjNOY4rkgUuQvu2igMCmoS6nCcM4lisbt9vdHeZOYPCE7nrw6H821rZk6+N2zq1Ya7ApxxYML2oWeXk5lP3VnhIkxZpDMhzgR37IBOLmfAWZaclZ307tGWlnv8ImXNn5l1JautXIRZUQa8KgHOMuByNpzFIGfnIcD1emfXLC4I8JrxQ28QAAEQMBSBjdNu29GwYcNWISGhdWqFhdHNTURDxS8HK9KwL126RC6cP/97cXHRoltmrfyPIUG4ELQnApyZZZlfdrGSDjkDrixBYWUnctZYFuBsFxSl4FXumKLMVjOx/OWan0injs3K6rRdEeBVlaDMXWgry1QrHyAqE+BVlaAod3xBBtyFm0yDTSDANThpcBkEQAAEAkFg07Q7fmj2j2Y3UgEeiOFVO+aRI4cdFy5czOw9e+WDqnUygI55KsDL10XLopTVa8v14nIZSvnt/WRhXtEiTFZ6Ii+kTHvmTtKtc8uykpfy2xCyxZbDBt1Y6SLMaRMHSmSVNtniTOZX7YhQcltsFymrzrY5bNOigVuLMOWFlxDgAbx5fTg0BLgP4cI0CIAACOiFwIYHb32sSdNmqU2bNv37Jsx6CbIGcRw4cODU+VNnhkW97r0Dh2rgjqq6uiLAVeWwG854a6tCN4assClqwGtK0P/9IcD9zxwjggAIgIDmCGyYetsPkZGRN9auXVtzvvvD4RMnjounTp56of+8L/7rj/G0NIaeBLiy9pzNQcyA68ibs0dddbBPIOYGAjwQ1Gs2JgR4zfihNwiAAAgYgsCW6UP3dKSXyWw2RLzuBnnu7Fly7Oixd3vP+fQ+d/vqvb2eBLha5woCXK0zU7lfEODamzN4DAIgAAJ+J1CQPKjohhtvDKG7n/h9bC0MyAT44UOH7f3mfX7lRBZcZQQgwH1/M0CA+56xt0eAAPc2UdgDARAAAR0SgACvelIhwCvnAwHu+x8IEOC+Z+ztESDAvU0U9kAABEBAhwQgwCHAPb2tIcA9Jed6Pwhw11mppSUEuFpmAn6AAAiAgIoJQIBDgHt6e25ZOX5lyxat7qhfv76nJtCvGgLnz58nhw4d2thr2Bv9AEsbBCDAtTFP8BIEQAAEAkrAVQF+uaSUPPbhGrKo4HvJ33FR3cmL90STsOAgsnTLDnLw1Fnyn9td0wh/XLxMHnovlzx2Rz/y/cETbvX1NyyUoFROfONHo6fTLSyfad68eYS/58Uo4/128mTJ8aPHZvW7e8njRolZ63FCgGt9BuE/CIAACPiBgCsCnAnmCa9/SgV2X9LrmpaSV0x0b9p3VBLhq77b45aIhgD3w8T6aYgNy8eUdr2xq5nneT+NaKxhtn2/rbSkIaljtS4uMlbk2o0WAly7cwfPQQAEQMBvBFwR4Fv2HyXrdh28KsPNMuJH/zhPWjaoIwlwJsYP/36OrPnpAHliaP+ytq+s2kBeWLn+qqz55RJHhRnwfb+eJuOyV5DtR06S6M7tyMKJd5AGEWGS2N9BX1u78xfpvYrss/bRXdqSHm2bSw8JVdmauHCV5I/STmXAkQGv+lb85qPx7fjQ4B/atW8XERyMs5y89Y1bWlpKfv7558siKbql55DF271lF3Z8TwAC3PeMMQIIgAAIaJ6AKwKciejIxvXIiF5dKoyXCeQPNv8kCWZ2yeUlp2nm/IPNO8pKVZidAZ0iScdmDf8mwCdYe5BnPykgTw2PkkQ3E9C5238mybE3SwK8OvtM1MtZema/Ilsje99Q9npYsJm8SB8MRvXvSjrQ9hDgnt/Km5bed405JHSZKIqRderWOVvqcIR5bs3YPc3moKILF87X4UTuaGlx6ei+IxZvMzYR7UUPAa69OYPHIAACIOB3Aq4IcCaA2VWVAJdrwFlmXClslZloZiPn0VEVCvDhN3Uqy37LEOQseP6On8tKXJT2P/lmlyTo5bIYWeA3pAJezqQrbc0fcyt55fONUh27soa9KujIgLt+S25Yet+1PG/uJBIBNeGuY7uqpcCRQtHp3DNgxLs7PTSBbgEmAAEe4AnA8CAAAiCgBQKuCPDKSlDYosx7e3ehpSdnKxTILAP+yqqNZaUkVWXAmQB/e/0P5DFavsIWdiov5SJPVwV4ZbaYXeWC0tcn3F7pgwVrCwGuhbsYPoKAeghAgKtnLuAJCIAACKiWgCsC3J1FmEqBzHY4YRfLnCttVFaColzoyUS/XL6iXOSptK8scSlfglKRrYeH9CGvfr6prMylusw+BLhqb1s4BgKqJQABrtqpgWMgAAIgoB4Crghw5q0soNkiS3ZVtg2hUiA3jKgl1WWzPvIiyca1a5GYLu3dXoRZWYmLvMiT2W/dqK6Uka9qESYT9vEvvf23GCqbEWTA1XOvwhMQ0AIBCHAtzBJ8BAEQAIEAE3BVgAfYzWqHL197Xm0HFxtAgLsICs1AAAQkAhDguBFAAARAAASqJaBlAa7MZrNAq6vnrhZGBQ0gwD2hhj4gYFwCEODGnXtEDgIgAAIuE9CyAHc5yBo0hACvATx0BQEDEoAAN+CkI2QQAAEQcJcABHjVxCDA3b2j0B4EjE0AAtzY84/oQQAEQMAlAhDgEOAu3ShoBAIg4BIBCHCXMKERCIAACBibwKaU2/dd2/Haa8xBV++9bWwqf0V/9swZcvz4sfd6p636N5iAAAiAQHUEIMCrI4T3QQAEQAAEyIapQza1aRPZu06dOqBRAYGjR49eOnXqt1RLeu6rAAQCIAAC1RGAAK+OEN4HARAAARAg9sRBd9dvUG9+ZNu2TYDj7wR27NhxynmppOuABTlXThXCBQIgAAJVEIAAx+0BAiAAAiDgEoEtDw2fWzs8fErLVq14lzoYpNH+/fsvl1y+dG/vuZ9/apCQESYIgEANCUCA1xAguoMACICAkQhsnHrbglq1wqKDgoMbRYTXriOKgpHCL4uV4zhyjl4XL18q5AXnA73nfP6xIUEgaBAAAY8IQIB7hA2dQAAEQMC4BNY9EH+zIHC9eCI2dYpc0xqSuIb2D6F/fqqhHVe6t6G/9MJFQna60riqNpwoHuN48VAoca68JX3N6ZraQ38QAAFjEYAAN9Z8I1oQAAEQUA0Be1LsSJFwLawZuTP95ZQtOe5JIpAd1szcFf4aE+OAAAiAQHkCEOC4J0AABEAABPxOwJ4Ye7fIce2p+H7J34Pbk+PfooUzLw9Mz/FH1t3f4WE8EAABDRCAANfAJMFFEAABENATAXty7HCa+e5sTc99PlBx2ZLittR2nO7fc8G3pYHyAeOCAAgYlwAEuHHnHpGDAAiAgN8J2JPibqc12D1o5jvV74MrBrQlWCI5PmSWJSPnzkD6gbFBAASMSQAC3JjzjqhBAARAwO8E7Ilxg0WO9KXi+0m/D17BgPbkuFiRiNHW9LxH1eAPfAABEDAOAQhw48w1IgUBEACBgBFQq9i1Jccm03KYywPTc98MGBwMDAIgYDgCEOCGm3IEDAIgAAL+JWBPireKRBhizch7yL8juzaaLSl+DiHOj6wZ+Rtc64FWIAACIFAzAhDgNeOH3iAAAiAAAlUQsCfG96dlJ3daM3KmqRkUrU3/wlHiHBezcM1vavYTvoEACOiDAAS4PuYRUYAACICA6gjYkwf1pjXW/7am50xRnXPlHMqbFFM3yMx/YsnIHah2X+EfCICA9glAgGt/DhEBCIAACKiOQEFCTHeB58bQshNVZ76V4GxTYnsSkZtAt0dMUB1QOAQCIKArAhDguppOBAMCIAACgSeQnxzd0URMz1AhOzLw3rjnQSBO53TPQ7QGARDQAwEIcD3MImIAARAAAZUQWJMwsIWJN2fSUo47VOKS227QQ3qeFkXx+4GZeZ+63RkdQAAEQMAFAhDgLkBCExAAARAAgeoJ6KmO2pYc9w7hyPPW+bm7q48cLUAABEDAPQIQ4O7xQmsQAAEQAIEKCCy9m5iaNI7fTE+WvFkPgGxjLaGkVsgquntLrB7iQQwgAALqIgABrq75gDcgAAIgoEkCNGO8gRSWxFgX24s0GUAFTq9NiInnTXyUJT33cb3EhDhAAATUQQACXB3zAC9AAARAQLMEbMnxq0lp8X3WBfbfNRtEJY7TEzz/JziFgoFZ+Tl6iw3xgAAIBI4ABHjg2GNkEAABENA8ASq+PyJO7iFr1uqDmg+mkgD0mN3X61whLhDQCgEIcK3MFPwEARAAAZURoKdHLhEF8qo1K3eHylzzqjtrEuJv5nkyjtaDJ3rVMIyBAAgYlgAEuGGnHoGDAAiAgOcEqPhOF0XhbWtm/hbPrWinJy1FeVh0kiP0YeMD7XgNT0EABNRKAAJcrTMDv0AABEBApQTsSfEvi6Ijz5q5Jl+lLvrELVtS/GcmB5k4YEHOCZ8MAKMgAAKGIQABbpipRqAgAAIgUHMC9uT4pwRCfhiYnrOy5ta0ZUHLJ3xqizS8BQH9E4AA1/8cI0IQAAEQ8AoBe3LsdFHkfrNm5L7rFYMaNEIXnU6gB/SYrfNzsjToPlwGARBQCQEIcJVMBNwAARAAATUToDXQk+jx7Jw1Iy9bzX76wzd6VP3bTqfzxZjsNTv9MR7GAAEQ0B8BCHD9zSkiAgEQAAGvEqCC898cJza1pOfN9qphjRpb98Dgxk6BLkBNzxmk0RDgNgiAQIAJQIAHeAIwPAiAAAiomcDa5PihPCFdLek5z6rZT3/7Rh9K7uI40oGekvmiv8fGeCAAAtonAAGu/TlEBCAAAiDgEwJrk2OjecLFU5H5H58MoHGjtqTYeQLh3o/OyN2k8VDgPgiAgJ8JQID7GTiGAwEQAAEtELAlxvTiOH6UJSM3WQv+BsJHm8Vi5q4P/pwyig/E+BgTBEBAuwQgwLU7d/AcBEAABHxCwJYQ14XjycNUWI7xyQA6Mro2KeZfHOE70Z1hXtBRWAgFBEDAxwQgwH0MGOZBAARAQEsEbAmWSI4PmWXJyLlTS34H0ld6KuhSp8PxWPSCtT8H0g+MDQIgoB0CEODamSt4CgIgAAI+JWCbZGlEgkLewe4e7mG2J0XfJBLT/TQLnuBeT7QGARAwKgEIcKPOPOIGARAAAQUB21hLKAkPzrem5/YDGPcJ0AN6ZhKO+8w6f7Xd/d7oAQIgYDQCEOBGm3HECwIgAAIVEKBHzH8l/lTc12q3OwDIfQK2JEszjgt+g+4YM8T93ugBAiBgNAIQ4EabccQLAiAAAuUIrE2KXV507vy4W9/96jzgeE6Abks4VST8mYEZOW95bgU9QQAEjEAAAtwIs4wYQQAEQKASAvak+OWiUDzDmmU/CEg1J0AP6Nl86tTRqBHLdpbU3BosgAAI6JUABLheZxZxgQAIgEA1BOzJcdmiQ3zdmp23FbC8QwDbEnqHI6yAgN4JQIDrfYYRHwiAAAhUQIDWfL8gimS9NSNnNQB5lwBl+yFl+wRlu9+7lmENBEBALwQgwPUyk4gDBEAABFwkYE+OnS6K3G9027x3XeyCZm4QsE2J7UlEbgLdUQbbErrBDU1BwEgEIMCNNNuIFQRAwPAE1ibFj+aIUN+akTfX8DB8CADbEvoQLkyDgA4IQIDrYBIRAgiAAAi4QmBtYswQnjPdQk+5fMqV9mjjOYH8CdFNzcGmRZaM3Fs9t4KeIAACeiUAAa7XmUVcIAACIKAgsDY57haekDF0n+okgPEPAWxL6B/OGAUEtEgAAlyLswafQQAEQMANAmsmDWxvMptfpNnYEW50Q1MvELAlx75/mf9l7K3z9hd7wRxMgAAI6IQABLhOJhJhgAAIgEBFBOgR8/W48ODlNPMdDUL+J0D3WZ8oioLJmpmX5f/RMSIIgIBaCUCAq3Vm4BcIgAAIeIGALTluC2lc0s+aiiPmvYDTbRP0ASiUhAfn0x1R+rndGR1AAAR0SwACXLdTi8BAAASMTsCWFP8ZIcUTrBn2X43OIpDx0wOPHqP7gu+j2z5+FEg/MDYIgIB6CECAq2cu4AkIgAAIeI2APSluiSiQV61ZuTu8ZhSGPCJQkBTXSiBkHhXgwzwygE4gAAK6IwABrrspRUAgAAJGJ0BPYpwlOp2rrFn5dqOzUEv89IFotiCKKwdm5hWoxSf4AQIgEDgCEOCBY4+RQQAEQMDrBKj4flxwkj0Ds3KWe904DHpMYE1y/D/pNpCJ1vSciR4bQUcQAAHdEIAA181UIhAQAAGjE6C1xpNEesY8PeUy2+gs1Bi/LSnubafT+WJM9pqdavQPPoEACPiPAAS4/1hjJBAAARDwGYG1STH/4gjfidYZv+CzQWC4RgTWJsTE8yY+im4J+XiNDKEzCICA5glAgGt+ChEACICA0QmsTYyN4jluKD1oZ7rRWag9flty/GoTz48aMO/LU2r3Ff6BAAj4jgAEuO/YwjIIgAAI+JzA2uT4zrS2+BFLes5onw+GAWpMgJah/JvjxKaW9LzZNTYGAyAAApolAAGu2amD4yAAAkYnkD8huqk52LSIZr5vNToLLcVPRfhWOmc30V/Aopb8hq8gAALeIwAB7j2WsAQCIAACPiFgmzLIQsxF26xz7GflAWwWi5nrHLKRZr5v8cmgMOozArQMZRr95Xuazt3bPhsEhkEABFRNAAJc1dMD50AABECAEFvSIDvlYLdmrE4tE+DJ8fkkqPgupSgHK20QsE2yNOLMwe/SLHi8NjyGlyAAAt4mAAHubaKwBwIgAAJeJMCy35xIbMyk6CRtrVmrD9K9vj+kR5s/Yc3I2e/FoWDKjwTsibHTRSL8aM1ck+/HYTEUCICASghAgKtkIuAGCIAACFREwJY8aDH9QT3mz/fsRBR2iqLwtjUzfwuIaZeAVFYkirfRg3ke0m4U8BwEQMBTAhDgnpJDPxAAARDwMQFbwqBIzkR+uWoYgeSKnPMRetjONh8PD/M+JmBPiv/65Kmc3iOWEaePh4J5EAABlRGAAFfZhMAdEAABEJAJlMt+lwdjpz/AF0elr14CYtokQHdDeVEgoi06Iy9XmxHAaxAAAU8JQIB7Sg79QAAEQMCHBGzTLPW40hCa/ebqVTYMrQN/hgQXzcFCTB9OhA9N2xKjYzjOHGvJyHnEh8PANAiAgAoJQICrcFLgEgiAAAjQnU9SOY48XREJKrwLCHFOQxmK9u8TuqD2W7odYQ/tR4IIQAAE3CEAAe4OLbQFARAAAT8QqCz7LYriOcKRVLpwb44f3MAQfiBgT457hZah5AxMz1vjh+EwBAiAgEoIQICrZCLgBgiAAAjIBGj2eyzNfi9SEqHieyUJLh6LchN93SdrE2LieRMfZUnPfVxfkSEaEACBqghAgOP+AAEQAAGVEaCLLw/SH85tmFv0rPJDNOs91jp/tV1lbsIdLxDAiaZegAgTIKBBAhDgGpw0uAwCIKBfAsrsNxZZ6neelZHROvBZotO5ypqVj4csY0w5ogQBmlfBBQIgAAIgoBoCtuT4/fTkyxJ6SuL/YZGlaqbFp46sTYwZwnOmW+huKE/5dCAYBwEQUA0BCHDVTAUcAQEQMDoBuiDvYcqgP60HvsPoLIwUv22sJZSrFbzGkpHb10hxI1YQMDIBCHAjzz5iBwGVEPjuiwmjBQefRHiubklxaUuVuOVnN0QTEYiZMij288AuDWcK4s/Ro9OLTWbzhp5Dsse41AmNXCZAH77miqKwzJqRv4F1YjvhkJKgS1/3swAAGXdJREFUSHwK4jJCNAQBTRGAANfUdMFZENAfge+/TJwfEhIytm7deuG1aoVR/WnSX5B6iIjWxRQXl9A/xeTQoYNicMOI5jdbM37VQ2hqiGFtYuwdHMd1t2bkPnNlHYCYJopcijVj9WI1+AcfQAAEvEsAAty7PGENBEDADQJfrbj/9br1641u1bJVsBvd0DTABOiWiGT7jz9eFh18yz4j3vgjwO5odni6281inohniMidJU5hN/0MZAI9+bQR4bhuLCiRI1bsfqPZ6YXjIFAlAQhw3CAgAAIBIbBu+Zi+9evW/bBd23YtAuIABq0RgcLCQpoJ/+WLm25fOKRGhgzcuaL93pU4IMANfHMgdN0TgADX/RQjQBBQJ4H1y0Y/0rRpk+datGgZpE4P4VVVBFgWfNu2bc5+dy0xg5TnBJR7vpe3IjpJW2vW6oOeW0dPEPj/9u49Ss6yvgP4s5vbhiQSElTkYjBcKoZALMJJggI5cgnVGhTkiIJBiC3lUOTyB7TiEUr0wB8gIHDaw/1io7EoUK0kgEEa4i3SAiZRUqMGiBLuuW1Mwm7nGfvumUx3N7vLZPd9nv3sPySTd9739/v8Zsh3njwzQ6CsAgJ4WSejLgKZC/zswTm37LXn3nPG7jY2807zbe/ZlStXr9vw2rFHn/KvK/Ptcud2tui8mcdUttcv6uwqx9z0kL+jdy6/sxMYMAFP7gGjd2ECg1tgyXc/d39l7/escePGDW6IhLv/5S9/uf7NrduOmH7Knb9KuI0BL72yFeWxpqZwdH0hAviAj0YBBHaagAC+02idmACB7gQE8PQfHwJ4Y2bY2Sp4e2h/asZNC6pvxvRDgEB+AgJ4fjPVEYEkBATwJMbUbZECeONmGD8RpfIXcsfnq1e22P+o8hGExzTuCs5EgECZBATwMk1DLQQGkUBPAvizq9aGz55/V3hmxQvbyTwy//ww7bCJyWl984Gl1Zo/NesDXdYee17w2PLw92c1Lnu98trGcPHl94V//MLMcODEdzTMTQBvGGVYdM7MfSsfgf/b4owCeONsnYlAGQUE8DJORU0EBoFATwP4XfN/Ei67YGYY2fLnjwqPAfWr1z8Urrn85DB+t1FJSfUkgP/4F6vCj368Mlx63gml700Ab+yIalfBK58yc/2Mmxdc0NgrOBsBAmUREMDLMgl1EBhkAo0K4DHUnn3RvVW9L114YkdwverGBeHKr/2gevtt157eserc2fH1K8RFCP7CnBlh7nUPVc/x6OJfh7tvmB2efGZ19XrHHvXecPu1Z3S8COiqjtqxFgF81gmHdJz3ult+WD0kruofOPGd4ayL7gmPPP6rjl66qveKa77/597mLQmTD9qrWltc3e6uv4vO+XD41gO/CLNPnVo9tnXzlmod8ffxp/jXhvreunpoCuCNfdLGr59v2jJideWLeMZUVsCvqGxBubyxV3A2AgTKIiCAl2US6iAwyAR6GsC724JSv1ocw+eEvcdVQvHoUKycb2rdGmJY/fLFH6msnr8Y5n13abj6spOq2pfMvT9MP3xiOO6og7bbolEbwItj4raRGNSLcz38+IrqOeLtXdVRv02mNoDH8+65x67VFwzx/kVd/73s+Y4V8K7OWwT10076QPX68by/e+6V8PnPfLCjvl1GDusI1/FfCootKPEFRH3dtfeLx/Z0G4wA3vgn7Q/PPeGfmpuaviSAN97WGQmUSUAAL9M01EJgEAn0NIDXbkGJq9r77jO+09Xsgi6ugsdAWb+SHP+8fgtIEXDj8bV7pOsD+Gkf/0B1z3kMpvVbYorzFqvwtXXUbyOpD+Cdnbc2gNeuZtf31129cVX87NOmV19oxK07tSv88TxFD9ffuigcPe2A6guW+hc6PVkFF8Ab/4SNq+Bhy/C1zSF87uibF36j8VdwRgIEyiAggJdhCmogMAgF+hLAY5CMwfrS846vBuId7akujo9bOuIWj98//2rH6m/8RSMDeLGq3N0o+xLAOztvV1tmisAft5bEFfYYxOP2m9oV/n32HFtdGf/ocQdXV93jvwzE83X2wmJHD0sBfEdCffvzx849/j/aQ3hixs0Lv9K3M7gXAQJlFxDAyz4h9RHIVKAvATxSxBC75Oerqqu7cbX4qhsXduzFLlbI/3Lyu7cLlPH2uNIbfzrbghL3ZMfAWqxIx+PjT9wDXnt77RaUuJ2leLNkDPKd1VH/aSe9DeBdnberLTP1W0mK69UfH2//waPLwkEH7lHdAlP/wqZ2S0zx5tfOHoapBfD2+Z8c8lhby0HDhjZX8m15f7ateP34sGnr5KGHvf2a8la5fWXNYcub00+Z5wuZUhmYOgdcQAAf8BEogMDgFOhrAC9Wd+Pe7WL/c2dvwuzqTZFd3R5D57Gn3lAdxtfnnho2tm4Jcz49fbsAHv+sOK72jY/FC4PO6qidbk8C+HNrXq9uBzlp5iHVcNybN40W+8mLPoptKHEffO2WlfrAHWus/cjHnmw/ifdJJYAv/rfZk1pGttz7p9bNh4waNfqVrdu27FLmZ117e1NzaGsfWvlYwi1lrrO2tuEjRmxYv3797i3DWx497KPvOrGp6fK2VGpXJ4GBEBDAB0LdNQkQCD0J4JjKLZBCAF/+8N9NXb9p66P77bffLiNHjiw3aOLVtbW1hY0bN4bf/nbV+paxu777/TOuez3xlpRPYKcJCOA7jdaJCRDoTkAAT//xUfYA/tP5Z7ynffiIpydPPnh0+trpdLB169awfNnyN6affMfYdKpWKYH+FRDA+9fb1QgQ+D8BATz9h0LpA/iDcx6c8O4Jfz1mzJj0sRPrYO3atZvXvPD8F4885e5rEytduQT6RUAA7xdmFyFAoF5AAE//MVH2AL7kO59b9773vW/MsGHD0sdOrIPXX389PLf6uYenfvy24xMrXbkE+kVAAO8XZhchQEAAz+8xUOYAvmj+J0ePHL7r7yvbT8blJ1/+jlo3t4ZVv1n11BEfu2VK+atVIYH+FxDA+9/cFQkQqAhYAU//YVDmAP7UgjNGbVjf/NqU97/f8vcAPNRaWzeFlc+u/N20T9zxngG4vEsSKL2AAF76ESmQQJ4CP73/7H/eY893/e3u43fPs8FB0NWKFSte3vzmG4d+cNY315StXQF8YCcigA+sv6uXX0AAL/+MVEggS4HF3/7snHHjx18/YcKEUn8mc5b4DWgqftLFsmXL1h958p1va8DpGn4KAbzhpL06oQDeKy4HD0IBAXwQDl3LBMog0N4empbcd+amQ6cc2tLU5H9FZZhJb2pYs2bN+pdfevnr0z5x+xd7c7/+OranAbz4ltRph03sKK34wqT6bzLdUe3Fl0QV36i6o+N78+exziu/9oPt7nLbtadXv4yqp99c2pvrvdVjBfC3Kuj+uQv4Wy/3CeuPQIkF/vM7px86qmXMI/vvv//uQ4YMKXGlSqsVWLv2xbaXX3pp4eEfu/XEssrkGMCPnnZAKF4oxG8zLb7d9JXXNoR5310arr7spDCyZXgpRiKAl2IMiiixgABe4uEojcBgEHhi/plTmoc1f2fEiBEjx+42dtfKyrivKyzh4IdU/pViw8aNr1a2nvxhU2vrfx35iTvOKGGZHSU1KoDH1fBnVqwJjy7+deW/L4QvXXhiuPS8E0Kx2n3bvCX/77ZiBTze9+yL7q3WVNwv/vrZVWvDZ8+/q3q++PPI/POrwbr2Whd8fkZ1dbv46WylvrgtHvMvdy+uHvrt7z0Zzj5tekcY7+patbcfe9R7w+3XnhHG7zZqu9pqb++ql64eAwJ4mZ8daiuDgABehimogcAgF2if/8khTzS3nFDZlXJACE1vH+QcpWy/ua2tta256Q9Nof3pD55yz9JSFllTVCMD+Lz7l1YDavypXXX+0Y9Xhi/MmRHmXvdQmH3q1LDPnmPDJXPvDzGAx5/45zGsx58YYCfsPS5MmbR3xzExdMcgfNf8n4TLLpgZHljwdFjy81WdrmTXB/D6FfALv3xfuPuG2dvV0N21rr91UShW1IstN8cddVC44prvhy9f/JGOML7gseXh0x8/vOP2XUYO6+j3wInv6PJhIICX/RmivoEWEMAHegKuT4AAAQINF2hkAP/dc690rHoXYfvJZ1ZXa65dpa7dA/7751/tWP0umqtdBa/d012sWMcAXlyrHqQ3e8Drw3pX14qr85MP2qsa3GOYrl8tjzXEVfCbv/qpcPVNC0Nc7a9dXe9uaAJ4wx/STpiZgACe2UC1Q4AAAQIh9DSAd/aGy9rb4q/7GsDrA3r8fRHSpx8+sRre61fAuwvgtXvAa2dc/ybMIoAXK+CdXavYK15sLYnB+vOfmV5ZqX+yuhrf2V7y2m03xRtAu3qsCeCehQS6FxDAPUIIECBAIDuBngbw+vAat3acddE9lRXv4zv2ZXcWwOMbH4stJvWBt9iCctWNCzv2Vsdj9t1nfKjf5hEDcLHtZEcr4L0N4AdOfOd2W0pqr1W7BaV4EXDumR8K5/7Dtzp6L2wuOe+4cPWND3dsTenJp8QI4Nk9pTTUYAEBvMGgTkeAAAECAy/Q0wAeK619g2H8fe3qblcr4HHLRrG1o9iWEe9b7AEv3lTZ2Zswa6931RdPCisr+8DjvuuHH1/R7RaU3gbw+hpqrxVrjS80Hnn8V11uQ6l9E2YM48eeekN1sD3ZhiKAD/xzQAXlFhDAyz0f1REgQIBAHwR6E8D7cHp32YGAAO4hQqB7AQHcI4QAAQIEshMQwAd2pAL4wPq7evkFBPDyz0iFBAgQINBLAQG8l2ANPlwAbzCo02UnIIBnN1INESBAgIAAPrCPAQF8YP1dvfwCAnj5Z6RCAgQIEOilgADeS7AGHy6ANxjU6bITEMCzG6mGCBAgQGDpv//NLlu3bf3jIYccOoZG/wts2rQp/OY3/7N86km3T+r/q7sigfILCODln5EKCRAgQKAPAk/cd+amgw8+eOTQoUP7cG93eSsCb7zxRlj93OrFU2fd9qG3ch73JZCrgACe62T1RYAAgUEu8LMH5iycsO++x40ePXqQS/R/+y+tXbv5hTV/+MqRJ98xt/+v7ooEyi8ggJd/RiokQIAAgT4IPDH/zCnDWoYtmjRp0tg+3N1d+ijQ1tYWnn7qqS1HnnLXiD6ewt0IZC8ggGc/Yg0SIEBg8Ar84nvnnNDUFB7cb//9h9uKsvMfB62trWHVqlXrwuatf3HEqXf+cedf0RUIpCkggKc5N1UTIECAQA8Flnx79oebhw65sq09TH7bmFHrtmzdtksP7+qwHgoMGz5sw7o31u0+pLnph6F581lTZ817sYd3dRiBQSkggA/KsWuaAAECg0/g8ftOf9eQbUMOaGtuah583e/cjpuHtP1pSMuby6b+1TfW7dwrOTu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BPA85qgLAgQIECBAgACBRAQE8EQGpUwCBAgQIECAAIE8BATwPOaoCwIECBAgQIAAgUQEBPBEBqVMAgQIECBAgACBPAQE8DzmqAsCBAgQIECAAIFEBATwRAalTAIECBAgQIAAgTwE/hcYL97qtSr2i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990" name="Picture 6"/>
          <p:cNvPicPr>
            <a:picLocks noChangeAspect="1" noChangeArrowheads="1"/>
          </p:cNvPicPr>
          <p:nvPr/>
        </p:nvPicPr>
        <p:blipFill>
          <a:blip r:embed="rId2"/>
          <a:srcRect/>
          <a:stretch>
            <a:fillRect/>
          </a:stretch>
        </p:blipFill>
        <p:spPr bwMode="auto">
          <a:xfrm>
            <a:off x="3357563" y="899410"/>
            <a:ext cx="7945021" cy="5561351"/>
          </a:xfrm>
          <a:prstGeom prst="rect">
            <a:avLst/>
          </a:prstGeom>
          <a:noFill/>
          <a:ln w="9525">
            <a:noFill/>
            <a:miter lim="800000"/>
            <a:headEnd/>
            <a:tailEnd/>
          </a:ln>
        </p:spPr>
      </p:pic>
      <p:sp>
        <p:nvSpPr>
          <p:cNvPr id="6" name="ZoneTexte 5"/>
          <p:cNvSpPr txBox="1"/>
          <p:nvPr/>
        </p:nvSpPr>
        <p:spPr>
          <a:xfrm>
            <a:off x="5456419" y="0"/>
            <a:ext cx="3251401" cy="66209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DZ" sz="3600" b="1" dirty="0" smtClean="0">
                <a:effectLst>
                  <a:outerShdw blurRad="38100" dist="38100" dir="2700000" algn="tl">
                    <a:srgbClr val="000000">
                      <a:alpha val="43137"/>
                    </a:srgbClr>
                  </a:outerShdw>
                </a:effectLst>
                <a:latin typeface="Sakkal Majalla" pitchFamily="2" charset="-78"/>
                <a:cs typeface="Sakkal Majalla" pitchFamily="2" charset="-78"/>
              </a:rPr>
              <a:t>النموذج الحلزوني</a:t>
            </a:r>
            <a:endParaRPr lang="fr-FR" sz="3600"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325769739"/>
              </p:ext>
            </p:extLst>
          </p:nvPr>
        </p:nvGraphicFramePr>
        <p:xfrm>
          <a:off x="685799" y="551793"/>
          <a:ext cx="8805041" cy="6164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vers le haut 4"/>
          <p:cNvSpPr/>
          <p:nvPr/>
        </p:nvSpPr>
        <p:spPr>
          <a:xfrm>
            <a:off x="6038193" y="3515709"/>
            <a:ext cx="457200" cy="55179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Accolade fermante 5"/>
          <p:cNvSpPr/>
          <p:nvPr/>
        </p:nvSpPr>
        <p:spPr>
          <a:xfrm>
            <a:off x="8198069" y="1828800"/>
            <a:ext cx="488731" cy="18445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Accolade fermante 6"/>
          <p:cNvSpPr/>
          <p:nvPr/>
        </p:nvSpPr>
        <p:spPr>
          <a:xfrm>
            <a:off x="8442434" y="4424855"/>
            <a:ext cx="488731" cy="18445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9191297" y="2017986"/>
            <a:ext cx="2254469" cy="830997"/>
          </a:xfrm>
          <a:prstGeom prst="rect">
            <a:avLst/>
          </a:prstGeom>
          <a:noFill/>
        </p:spPr>
        <p:txBody>
          <a:bodyPr wrap="square" rtlCol="0">
            <a:spAutoFit/>
          </a:bodyPr>
          <a:lstStyle/>
          <a:p>
            <a:pPr algn="ctr" rtl="1"/>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مرحلة استخدام </a:t>
            </a:r>
            <a:r>
              <a:rPr lang="ar-DZ" sz="24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ZoneTexte 8"/>
          <p:cNvSpPr txBox="1"/>
          <p:nvPr/>
        </p:nvSpPr>
        <p:spPr>
          <a:xfrm>
            <a:off x="9270125" y="4931639"/>
            <a:ext cx="2254469" cy="830997"/>
          </a:xfrm>
          <a:prstGeom prst="rect">
            <a:avLst/>
          </a:prstGeom>
          <a:noFill/>
        </p:spPr>
        <p:txBody>
          <a:bodyPr wrap="square" rtlCol="0">
            <a:spAutoFit/>
          </a:bodyPr>
          <a:lstStyle/>
          <a:p>
            <a:pPr algn="ctr" rtl="1"/>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مرحلة الرؤية في ادارة </a:t>
            </a:r>
            <a:r>
              <a:rPr lang="ar-DZ" sz="24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0" name="ZoneTexte 9"/>
          <p:cNvSpPr txBox="1"/>
          <p:nvPr/>
        </p:nvSpPr>
        <p:spPr>
          <a:xfrm>
            <a:off x="6595240" y="197096"/>
            <a:ext cx="4183117"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DZ" sz="3600" b="1" dirty="0" smtClean="0">
                <a:effectLst>
                  <a:outerShdw blurRad="38100" dist="38100" dir="2700000" algn="tl">
                    <a:srgbClr val="000000">
                      <a:alpha val="43137"/>
                    </a:srgbClr>
                  </a:outerShdw>
                </a:effectLst>
                <a:latin typeface="Sakkal Majalla" pitchFamily="2" charset="-78"/>
                <a:cs typeface="Sakkal Majalla" pitchFamily="2" charset="-78"/>
              </a:rPr>
              <a:t>نموذج الرؤية -الاستخدام</a:t>
            </a:r>
            <a:endParaRPr lang="fr-FR" sz="3600"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3726586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5889" y="0"/>
            <a:ext cx="8610600" cy="1293028"/>
          </a:xfrm>
        </p:spPr>
        <p:txBody>
          <a:bodyPr>
            <a:normAutofit/>
          </a:bodyPr>
          <a:lstStyle/>
          <a:p>
            <a:r>
              <a:rPr lang="ar-DZ" sz="5400" b="1" dirty="0" smtClean="0">
                <a:effectLst>
                  <a:outerShdw blurRad="38100" dist="38100" dir="2700000" algn="tl">
                    <a:srgbClr val="000000">
                      <a:alpha val="43137"/>
                    </a:srgbClr>
                  </a:outerShdw>
                </a:effectLst>
                <a:latin typeface="Sakkal Majalla" pitchFamily="2" charset="-78"/>
                <a:cs typeface="Sakkal Majalla" pitchFamily="2" charset="-78"/>
              </a:rPr>
              <a:t>الاسس الاخلاقية في حماية </a:t>
            </a:r>
            <a:r>
              <a:rPr lang="ar-DZ" sz="5400" b="1" dirty="0" err="1" smtClean="0">
                <a:effectLst>
                  <a:outerShdw blurRad="38100" dist="38100" dir="2700000" algn="tl">
                    <a:srgbClr val="000000">
                      <a:alpha val="43137"/>
                    </a:srgbClr>
                  </a:outerShdw>
                </a:effectLst>
                <a:latin typeface="Sakkal Majalla" pitchFamily="2" charset="-78"/>
                <a:cs typeface="Sakkal Majalla" pitchFamily="2" charset="-78"/>
              </a:rPr>
              <a:t>اللاملموسات</a:t>
            </a:r>
            <a:endParaRPr lang="fr-FR" sz="54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a:xfrm>
            <a:off x="685800" y="1403132"/>
            <a:ext cx="10820400" cy="481555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buFont typeface="Wingdings" pitchFamily="2" charset="2"/>
              <a:buChar char="Ø"/>
            </a:pPr>
            <a:r>
              <a:rPr lang="ar-DZ" sz="3600" b="1" cap="all" dirty="0" smtClean="0">
                <a:ln w="0"/>
                <a:effectLst>
                  <a:reflection blurRad="12700" stA="50000" endPos="50000" dist="5000" dir="5400000" sy="-100000" rotWithShape="0"/>
                </a:effectLst>
                <a:latin typeface="Sakkal Majalla" pitchFamily="2" charset="-78"/>
                <a:cs typeface="Sakkal Majalla" pitchFamily="2" charset="-78"/>
              </a:rPr>
              <a:t>نمط الادارة المسؤولة اجتماعيا(مراعاة مصالح اصحاب المصلحة بشكل متكافئ)</a:t>
            </a:r>
          </a:p>
          <a:p>
            <a:pPr algn="r" rtl="1">
              <a:buFont typeface="Wingdings" pitchFamily="2" charset="2"/>
              <a:buChar char="Ø"/>
            </a:pPr>
            <a:r>
              <a:rPr lang="ar-DZ" sz="3600" b="1" cap="all" dirty="0" smtClean="0">
                <a:ln w="0"/>
                <a:effectLst>
                  <a:reflection blurRad="12700" stA="50000" endPos="50000" dist="5000" dir="5400000" sy="-100000" rotWithShape="0"/>
                </a:effectLst>
                <a:latin typeface="Sakkal Majalla" pitchFamily="2" charset="-78"/>
                <a:cs typeface="Sakkal Majalla" pitchFamily="2" charset="-78"/>
              </a:rPr>
              <a:t>نمط الادارة الاخلاقية(ميثاق الاخلاقيات واصدار تقرير دوري بخصوص تطبيقه)</a:t>
            </a:r>
          </a:p>
          <a:p>
            <a:pPr algn="r" rtl="1">
              <a:buFont typeface="Wingdings" pitchFamily="2" charset="2"/>
              <a:buChar char="Ø"/>
            </a:pPr>
            <a:r>
              <a:rPr lang="ar-DZ" sz="3600" b="1" cap="all" dirty="0" smtClean="0">
                <a:ln w="0"/>
                <a:effectLst>
                  <a:reflection blurRad="12700" stA="50000" endPos="50000" dist="5000" dir="5400000" sy="-100000" rotWithShape="0"/>
                </a:effectLst>
                <a:latin typeface="Sakkal Majalla" pitchFamily="2" charset="-78"/>
                <a:cs typeface="Sakkal Majalla" pitchFamily="2" charset="-78"/>
              </a:rPr>
              <a:t>انشاء العلاقات القائمة على الثقة داخل الشركة وخارجها(تحسين مناخ الشركة، الشفافية، العمل الجماعي والتمكين...)</a:t>
            </a:r>
          </a:p>
          <a:p>
            <a:pPr algn="r" rtl="1">
              <a:buFont typeface="Wingdings" pitchFamily="2" charset="2"/>
              <a:buChar char="Ø"/>
            </a:pPr>
            <a:r>
              <a:rPr lang="ar-DZ" sz="3600" b="1" cap="all" dirty="0" smtClean="0">
                <a:ln w="0"/>
                <a:effectLst>
                  <a:reflection blurRad="12700" stA="50000" endPos="50000" dist="5000" dir="5400000" sy="-100000" rotWithShape="0"/>
                </a:effectLst>
                <a:latin typeface="Sakkal Majalla" pitchFamily="2" charset="-78"/>
                <a:cs typeface="Sakkal Majalla" pitchFamily="2" charset="-78"/>
              </a:rPr>
              <a:t>مؤشرات الانذار المبكر عن التغيرات في قيمة </a:t>
            </a:r>
            <a:r>
              <a:rPr lang="ar-DZ" sz="3600" b="1" cap="all" dirty="0" err="1" smtClean="0">
                <a:ln w="0"/>
                <a:effectLst>
                  <a:reflection blurRad="12700" stA="50000" endPos="50000" dist="5000" dir="5400000" sy="-100000" rotWithShape="0"/>
                </a:effectLst>
                <a:latin typeface="Sakkal Majalla" pitchFamily="2" charset="-78"/>
                <a:cs typeface="Sakkal Majalla" pitchFamily="2" charset="-78"/>
              </a:rPr>
              <a:t>اللاملموسات</a:t>
            </a:r>
            <a:r>
              <a:rPr lang="ar-DZ" sz="3600" b="1" cap="all" dirty="0" smtClean="0">
                <a:ln w="0"/>
                <a:effectLst>
                  <a:reflection blurRad="12700" stA="50000" endPos="50000" dist="5000" dir="5400000" sy="-100000" rotWithShape="0"/>
                </a:effectLst>
                <a:latin typeface="Sakkal Majalla" pitchFamily="2" charset="-78"/>
                <a:cs typeface="Sakkal Majalla" pitchFamily="2" charset="-78"/>
              </a:rPr>
              <a:t> (مؤشرات علاقات العاملين، علاقات المجزين، الزبائن..)</a:t>
            </a:r>
            <a:r>
              <a:rPr lang="ar-DZ" sz="3600" b="1" cap="all" dirty="0">
                <a:ln w="0"/>
                <a:effectLst>
                  <a:reflection blurRad="12700" stA="50000" endPos="50000" dist="5000" dir="5400000" sy="-100000" rotWithShape="0"/>
                </a:effectLst>
                <a:latin typeface="Sakkal Majalla" pitchFamily="2" charset="-78"/>
                <a:cs typeface="Sakkal Majalla" pitchFamily="2" charset="-78"/>
              </a:rPr>
              <a:t> والتقييم الدوري لها</a:t>
            </a:r>
            <a:endParaRPr lang="fr-FR" sz="3600" b="1" cap="all" dirty="0">
              <a:ln w="0"/>
              <a:effectLst>
                <a:reflection blurRad="12700" stA="50000" endPos="50000" dist="5000" dir="5400000" sy="-100000" rotWithShape="0"/>
              </a:effectLst>
              <a:latin typeface="Sakkal Majalla" pitchFamily="2" charset="-78"/>
              <a:cs typeface="Sakkal Majalla" pitchFamily="2" charset="-78"/>
            </a:endParaRPr>
          </a:p>
        </p:txBody>
      </p:sp>
    </p:spTree>
    <p:extLst>
      <p:ext uri="{BB962C8B-B14F-4D97-AF65-F5344CB8AC3E}">
        <p14:creationId xmlns:p14="http://schemas.microsoft.com/office/powerpoint/2010/main" xmlns="" val="16116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SA" sz="5400" b="1" dirty="0" smtClean="0">
                <a:solidFill>
                  <a:srgbClr val="C00000"/>
                </a:solidFill>
                <a:effectLst>
                  <a:outerShdw blurRad="38100" dist="38100" dir="2700000" algn="tl">
                    <a:srgbClr val="000000">
                      <a:alpha val="43137"/>
                    </a:srgbClr>
                  </a:outerShdw>
                </a:effectLst>
              </a:rPr>
              <a:t>رأس المال الفكري</a:t>
            </a:r>
            <a:endParaRPr lang="fr-FR" sz="5400" b="1" dirty="0" smtClean="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Autofit/>
          </a:bodyPr>
          <a:lstStyle/>
          <a:p>
            <a:pPr algn="just" rtl="1" fontAlgn="auto"/>
            <a:r>
              <a:rPr lang="ar-SA" sz="3600" b="1" dirty="0" smtClean="0">
                <a:latin typeface="Sakkal Majalla" pitchFamily="2" charset="-78"/>
                <a:cs typeface="Sakkal Majalla" pitchFamily="2" charset="-78"/>
              </a:rPr>
              <a:t>هو </a:t>
            </a:r>
            <a:r>
              <a:rPr lang="ar-SA" sz="3600" b="1" dirty="0" smtClean="0">
                <a:latin typeface="Sakkal Majalla" pitchFamily="2" charset="-78"/>
                <a:cs typeface="Sakkal Majalla" pitchFamily="2" charset="-78"/>
              </a:rPr>
              <a:t>الأصول المعرفية المتاحة للمؤسسة </a:t>
            </a:r>
            <a:r>
              <a:rPr lang="ar-SA" sz="3600" b="1" dirty="0" smtClean="0">
                <a:latin typeface="Sakkal Majalla" pitchFamily="2" charset="-78"/>
                <a:cs typeface="Sakkal Majalla" pitchFamily="2" charset="-78"/>
              </a:rPr>
              <a:t>ويشمل </a:t>
            </a:r>
            <a:r>
              <a:rPr lang="ar-SA" sz="3600" b="1" dirty="0" smtClean="0">
                <a:latin typeface="Sakkal Majalla" pitchFamily="2" charset="-78"/>
                <a:cs typeface="Sakkal Majalla" pitchFamily="2" charset="-78"/>
              </a:rPr>
              <a:t>الوثائق وقواعد البيانات والأشخاص والخرائط المعرفية وبيانات وسجلات المشاريع والأنشطة والتقارير وغيرها من المصادر التي تحتوي على معلومات تفيد في سير عمل المؤسسة.</a:t>
            </a:r>
          </a:p>
          <a:p>
            <a:pPr algn="just" rtl="1" fontAlgn="auto"/>
            <a:r>
              <a:rPr lang="ar-SA" sz="3600" b="1" dirty="0" smtClean="0">
                <a:latin typeface="Sakkal Majalla" pitchFamily="2" charset="-78"/>
                <a:cs typeface="Sakkal Majalla" pitchFamily="2" charset="-78"/>
              </a:rPr>
              <a:t>وتشمل الأصول المعرفية كذلك براءات الاختراع التي تملكها المؤسسة وتراخيص الاستخدام وحقوق الاستخدام والملكية واستراتيجياتها وعملياتها وإجراءاتها وأنشطتها.</a:t>
            </a:r>
          </a:p>
          <a:p>
            <a:pPr algn="just" rtl="1">
              <a:buNone/>
            </a:pPr>
            <a:r>
              <a:rPr lang="ar-SA" sz="3600" b="1" dirty="0" smtClean="0">
                <a:latin typeface="Sakkal Majalla" pitchFamily="2" charset="-78"/>
                <a:cs typeface="Sakkal Majalla" pitchFamily="2" charset="-78"/>
              </a:rPr>
              <a:t/>
            </a:r>
            <a:br>
              <a:rPr lang="ar-SA" sz="3600" b="1" dirty="0" smtClean="0">
                <a:latin typeface="Sakkal Majalla" pitchFamily="2" charset="-78"/>
                <a:cs typeface="Sakkal Majalla" pitchFamily="2" charset="-78"/>
              </a:rPr>
            </a:br>
            <a:endParaRPr lang="fr-FR" sz="3600"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9400" y="2063433"/>
            <a:ext cx="8610600" cy="1293028"/>
          </a:xfrm>
        </p:spPr>
        <p:txBody>
          <a:bodyPr>
            <a:normAutofit/>
          </a:bodyPr>
          <a:lstStyle/>
          <a:p>
            <a:pPr algn="ctr" rtl="1"/>
            <a:r>
              <a:rPr lang="ar-DZ" sz="3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توليد  القيمة بين الأساليب التقليدية والحديثة</a:t>
            </a:r>
            <a:endParaRPr lang="fr-FR" sz="3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69522538"/>
              </p:ext>
            </p:extLst>
          </p:nvPr>
        </p:nvGraphicFramePr>
        <p:xfrm>
          <a:off x="471688" y="3047366"/>
          <a:ext cx="10820400" cy="2316480"/>
        </p:xfrm>
        <a:graphic>
          <a:graphicData uri="http://schemas.openxmlformats.org/drawingml/2006/table">
            <a:tbl>
              <a:tblPr firstRow="1" bandRow="1">
                <a:tableStyleId>{5C22544A-7EE6-4342-B048-85BDC9FD1C3A}</a:tableStyleId>
              </a:tblPr>
              <a:tblGrid>
                <a:gridCol w="5410200"/>
                <a:gridCol w="5410200"/>
              </a:tblGrid>
              <a:tr h="370840">
                <a:tc>
                  <a:txBody>
                    <a:bodyPr/>
                    <a:lstStyle/>
                    <a:p>
                      <a:pPr algn="ctr" rtl="1"/>
                      <a:r>
                        <a:rPr lang="ar-DZ" sz="3200" dirty="0" smtClean="0">
                          <a:latin typeface="Sakkal Majalla" panose="02000000000000000000" pitchFamily="2" charset="-78"/>
                          <a:cs typeface="Sakkal Majalla" panose="02000000000000000000" pitchFamily="2" charset="-78"/>
                        </a:rPr>
                        <a:t>توليد القيمة حاليا</a:t>
                      </a:r>
                      <a:endParaRPr lang="fr-FR" sz="3200" dirty="0">
                        <a:latin typeface="Sakkal Majalla" panose="02000000000000000000" pitchFamily="2" charset="-78"/>
                        <a:cs typeface="Sakkal Majalla" panose="02000000000000000000" pitchFamily="2" charset="-78"/>
                      </a:endParaRPr>
                    </a:p>
                  </a:txBody>
                  <a:tcPr/>
                </a:tc>
                <a:tc>
                  <a:txBody>
                    <a:bodyPr/>
                    <a:lstStyle/>
                    <a:p>
                      <a:pPr algn="ctr" rtl="1"/>
                      <a:r>
                        <a:rPr lang="ar-DZ" sz="3200" dirty="0" smtClean="0">
                          <a:latin typeface="Sakkal Majalla" panose="02000000000000000000" pitchFamily="2" charset="-78"/>
                          <a:cs typeface="Sakkal Majalla" panose="02000000000000000000" pitchFamily="2" charset="-78"/>
                        </a:rPr>
                        <a:t>توليد القيمة سابقا</a:t>
                      </a:r>
                      <a:endParaRPr lang="fr-FR" sz="3200" dirty="0">
                        <a:latin typeface="Sakkal Majalla" panose="02000000000000000000" pitchFamily="2" charset="-78"/>
                        <a:cs typeface="Sakkal Majalla" panose="02000000000000000000" pitchFamily="2" charset="-78"/>
                      </a:endParaRPr>
                    </a:p>
                  </a:txBody>
                  <a:tcPr/>
                </a:tc>
              </a:tr>
              <a:tr h="370840">
                <a:tc>
                  <a:txBody>
                    <a:bodyPr/>
                    <a:lstStyle/>
                    <a:p>
                      <a:pPr algn="ctr" rtl="1"/>
                      <a:r>
                        <a:rPr lang="ar-DZ" sz="3200" dirty="0" smtClean="0">
                          <a:latin typeface="Sakkal Majalla" panose="02000000000000000000" pitchFamily="2" charset="-78"/>
                          <a:cs typeface="Sakkal Majalla" panose="02000000000000000000" pitchFamily="2" charset="-78"/>
                        </a:rPr>
                        <a:t>العمل المعرفي</a:t>
                      </a:r>
                      <a:endParaRPr lang="fr-FR" sz="3200" dirty="0">
                        <a:latin typeface="Sakkal Majalla" panose="02000000000000000000" pitchFamily="2" charset="-78"/>
                        <a:cs typeface="Sakkal Majalla" panose="02000000000000000000" pitchFamily="2" charset="-78"/>
                      </a:endParaRPr>
                    </a:p>
                  </a:txBody>
                  <a:tcPr/>
                </a:tc>
                <a:tc>
                  <a:txBody>
                    <a:bodyPr/>
                    <a:lstStyle/>
                    <a:p>
                      <a:pPr algn="ctr" rtl="1"/>
                      <a:r>
                        <a:rPr lang="ar-DZ" sz="3200" dirty="0" smtClean="0">
                          <a:latin typeface="Sakkal Majalla" panose="02000000000000000000" pitchFamily="2" charset="-78"/>
                          <a:cs typeface="Sakkal Majalla" panose="02000000000000000000" pitchFamily="2" charset="-78"/>
                        </a:rPr>
                        <a:t>عمل </a:t>
                      </a:r>
                      <a:r>
                        <a:rPr lang="ar-DZ" sz="3200" baseline="0" dirty="0" smtClean="0">
                          <a:latin typeface="Sakkal Majalla" panose="02000000000000000000" pitchFamily="2" charset="-78"/>
                          <a:cs typeface="Sakkal Majalla" panose="02000000000000000000" pitchFamily="2" charset="-78"/>
                        </a:rPr>
                        <a:t>الماديات(الصناعة)</a:t>
                      </a:r>
                      <a:endParaRPr lang="fr-FR" sz="3200" dirty="0">
                        <a:latin typeface="Sakkal Majalla" panose="02000000000000000000" pitchFamily="2" charset="-78"/>
                        <a:cs typeface="Sakkal Majalla" panose="02000000000000000000" pitchFamily="2" charset="-78"/>
                      </a:endParaRPr>
                    </a:p>
                  </a:txBody>
                  <a:tcPr/>
                </a:tc>
              </a:tr>
              <a:tr h="370840">
                <a:tc>
                  <a:txBody>
                    <a:bodyPr/>
                    <a:lstStyle/>
                    <a:p>
                      <a:pPr algn="ctr" rtl="1"/>
                      <a:r>
                        <a:rPr lang="ar-DZ" sz="3200" dirty="0" smtClean="0">
                          <a:latin typeface="Sakkal Majalla" panose="02000000000000000000" pitchFamily="2" charset="-78"/>
                          <a:cs typeface="Sakkal Majalla" panose="02000000000000000000" pitchFamily="2" charset="-78"/>
                        </a:rPr>
                        <a:t>استغلال الأصول الفكرية</a:t>
                      </a:r>
                      <a:endParaRPr lang="fr-FR" sz="3200" dirty="0">
                        <a:latin typeface="Sakkal Majalla" panose="02000000000000000000" pitchFamily="2" charset="-78"/>
                        <a:cs typeface="Sakkal Majalla" panose="02000000000000000000" pitchFamily="2" charset="-78"/>
                      </a:endParaRPr>
                    </a:p>
                  </a:txBody>
                  <a:tcPr/>
                </a:tc>
                <a:tc>
                  <a:txBody>
                    <a:bodyPr/>
                    <a:lstStyle/>
                    <a:p>
                      <a:pPr algn="ctr" rtl="1"/>
                      <a:r>
                        <a:rPr lang="ar-DZ" sz="3200" dirty="0" smtClean="0">
                          <a:latin typeface="Sakkal Majalla" panose="02000000000000000000" pitchFamily="2" charset="-78"/>
                          <a:cs typeface="Sakkal Majalla" panose="02000000000000000000" pitchFamily="2" charset="-78"/>
                        </a:rPr>
                        <a:t>استغلال الموارد الطبيعية</a:t>
                      </a:r>
                      <a:endParaRPr lang="fr-FR" sz="3200" dirty="0">
                        <a:latin typeface="Sakkal Majalla" panose="02000000000000000000" pitchFamily="2" charset="-78"/>
                        <a:cs typeface="Sakkal Majalla" panose="02000000000000000000" pitchFamily="2" charset="-78"/>
                      </a:endParaRPr>
                    </a:p>
                  </a:txBody>
                  <a:tcPr/>
                </a:tc>
              </a:tr>
              <a:tr h="370840">
                <a:tc>
                  <a:txBody>
                    <a:bodyPr/>
                    <a:lstStyle/>
                    <a:p>
                      <a:pPr algn="ctr" rtl="1"/>
                      <a:r>
                        <a:rPr lang="ar-DZ" sz="3200" dirty="0" smtClean="0">
                          <a:latin typeface="Sakkal Majalla" panose="02000000000000000000" pitchFamily="2" charset="-78"/>
                          <a:cs typeface="Sakkal Majalla" panose="02000000000000000000" pitchFamily="2" charset="-78"/>
                        </a:rPr>
                        <a:t>قانون تزايد الغلة</a:t>
                      </a:r>
                      <a:endParaRPr lang="fr-FR" sz="3200" dirty="0">
                        <a:latin typeface="Sakkal Majalla" panose="02000000000000000000" pitchFamily="2" charset="-78"/>
                        <a:cs typeface="Sakkal Majalla" panose="02000000000000000000" pitchFamily="2" charset="-78"/>
                      </a:endParaRPr>
                    </a:p>
                  </a:txBody>
                  <a:tcPr/>
                </a:tc>
                <a:tc>
                  <a:txBody>
                    <a:bodyPr/>
                    <a:lstStyle/>
                    <a:p>
                      <a:pPr algn="ctr" rtl="1"/>
                      <a:r>
                        <a:rPr lang="ar-DZ" sz="3200" dirty="0" smtClean="0">
                          <a:latin typeface="Sakkal Majalla" panose="02000000000000000000" pitchFamily="2" charset="-78"/>
                          <a:cs typeface="Sakkal Majalla" panose="02000000000000000000" pitchFamily="2" charset="-78"/>
                        </a:rPr>
                        <a:t>قانون تناقص الغلة</a:t>
                      </a:r>
                      <a:endParaRPr lang="fr-FR" sz="3200" dirty="0">
                        <a:latin typeface="Sakkal Majalla" panose="02000000000000000000" pitchFamily="2" charset="-78"/>
                        <a:cs typeface="Sakkal Majalla" panose="02000000000000000000" pitchFamily="2" charset="-78"/>
                      </a:endParaRPr>
                    </a:p>
                  </a:txBody>
                  <a:tcPr/>
                </a:tc>
              </a:tr>
            </a:tbl>
          </a:graphicData>
        </a:graphic>
      </p:graphicFrame>
      <p:sp>
        <p:nvSpPr>
          <p:cNvPr id="5" name="ZoneTexte 4"/>
          <p:cNvSpPr txBox="1"/>
          <p:nvPr/>
        </p:nvSpPr>
        <p:spPr>
          <a:xfrm>
            <a:off x="1493949" y="5547591"/>
            <a:ext cx="8693239"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1"/>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القيمة الاستراتيجية ليست في الأبنية والأرض والآلات انما في الرؤى والمفاهيم والثقافة</a:t>
            </a:r>
            <a:endParaRPr lang="fr-FR"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7" name="Diagramme 6"/>
          <p:cNvGraphicFramePr/>
          <p:nvPr>
            <p:extLst>
              <p:ext uri="{D42A27DB-BD31-4B8C-83A1-F6EECF244321}">
                <p14:modId xmlns:p14="http://schemas.microsoft.com/office/powerpoint/2010/main" xmlns="" val="3982769842"/>
              </p:ext>
            </p:extLst>
          </p:nvPr>
        </p:nvGraphicFramePr>
        <p:xfrm>
          <a:off x="241836" y="56048"/>
          <a:ext cx="11490817" cy="2266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30762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5443" y="0"/>
            <a:ext cx="8610600" cy="1293028"/>
          </a:xfrm>
        </p:spPr>
        <p:txBody>
          <a:bodyPr>
            <a:normAutofit/>
          </a:bodyPr>
          <a:lstStyle/>
          <a:p>
            <a:pPr algn="ctr"/>
            <a:r>
              <a:rPr lang="ar-SA" sz="5400" b="1" dirty="0" smtClean="0">
                <a:solidFill>
                  <a:srgbClr val="C00000"/>
                </a:solidFill>
                <a:effectLst>
                  <a:outerShdw blurRad="38100" dist="38100" dir="2700000" algn="tl">
                    <a:srgbClr val="000000">
                      <a:alpha val="43137"/>
                    </a:srgbClr>
                  </a:outerShdw>
                </a:effectLst>
              </a:rPr>
              <a:t>رأس المال الفكري</a:t>
            </a:r>
            <a:endParaRPr lang="fr-FR" sz="5400" b="1" dirty="0" smtClean="0">
              <a:solidFill>
                <a:srgbClr val="C00000"/>
              </a:solidFill>
              <a:effectLst>
                <a:outerShdw blurRad="38100" dist="38100" dir="2700000" algn="tl">
                  <a:srgbClr val="000000">
                    <a:alpha val="43137"/>
                  </a:srgbClr>
                </a:outerShdw>
              </a:effectLst>
            </a:endParaRPr>
          </a:p>
        </p:txBody>
      </p:sp>
      <p:sp>
        <p:nvSpPr>
          <p:cNvPr id="43010" name="AutoShape 2" descr="No alt text provided for this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3011" name="Picture 3"/>
          <p:cNvPicPr>
            <a:picLocks noChangeAspect="1" noChangeArrowheads="1"/>
          </p:cNvPicPr>
          <p:nvPr/>
        </p:nvPicPr>
        <p:blipFill>
          <a:blip r:embed="rId3"/>
          <a:srcRect/>
          <a:stretch>
            <a:fillRect/>
          </a:stretch>
        </p:blipFill>
        <p:spPr bwMode="auto">
          <a:xfrm>
            <a:off x="0" y="2713219"/>
            <a:ext cx="11127783" cy="3743560"/>
          </a:xfrm>
          <a:prstGeom prst="rect">
            <a:avLst/>
          </a:prstGeom>
          <a:noFill/>
          <a:ln w="9525">
            <a:noFill/>
            <a:miter lim="800000"/>
            <a:headEnd/>
            <a:tailEnd/>
          </a:ln>
        </p:spPr>
      </p:pic>
      <p:sp>
        <p:nvSpPr>
          <p:cNvPr id="7" name="Rectangle 6"/>
          <p:cNvSpPr/>
          <p:nvPr/>
        </p:nvSpPr>
        <p:spPr>
          <a:xfrm>
            <a:off x="1768839" y="1138536"/>
            <a:ext cx="9713627" cy="1569660"/>
          </a:xfrm>
          <a:prstGeom prst="rect">
            <a:avLst/>
          </a:prstGeom>
        </p:spPr>
        <p:txBody>
          <a:bodyPr wrap="square">
            <a:spAutoFit/>
          </a:bodyPr>
          <a:lstStyle/>
          <a:p>
            <a:pPr algn="just" rtl="1" fontAlgn="auto"/>
            <a:r>
              <a:rPr lang="ar-SA" sz="3200" b="1" dirty="0" smtClean="0">
                <a:latin typeface="Sakkal Majalla" pitchFamily="2" charset="-78"/>
                <a:cs typeface="Sakkal Majalla" pitchFamily="2" charset="-78"/>
              </a:rPr>
              <a:t>يمكن تحديد قيمة أي مؤسسة من خلال رأس المال التقليدي ورأس المال </a:t>
            </a:r>
            <a:r>
              <a:rPr lang="ar-SA" sz="3200" b="1" dirty="0" err="1" smtClean="0">
                <a:latin typeface="Sakkal Majalla" pitchFamily="2" charset="-78"/>
                <a:cs typeface="Sakkal Majalla" pitchFamily="2" charset="-78"/>
              </a:rPr>
              <a:t>الفكري.</a:t>
            </a:r>
            <a:r>
              <a:rPr lang="ar-SA" sz="3200" b="1" dirty="0" smtClean="0">
                <a:latin typeface="Sakkal Majalla" pitchFamily="2" charset="-78"/>
                <a:cs typeface="Sakkal Majalla" pitchFamily="2" charset="-78"/>
              </a:rPr>
              <a:t> أما رأس </a:t>
            </a:r>
            <a:r>
              <a:rPr lang="ar-SA" sz="3200" b="1" dirty="0" smtClean="0">
                <a:latin typeface="Sakkal Majalla" pitchFamily="2" charset="-78"/>
                <a:cs typeface="Sakkal Majalla" pitchFamily="2" charset="-78"/>
              </a:rPr>
              <a:t>المال الفكري </a:t>
            </a:r>
            <a:r>
              <a:rPr lang="ar-SA" sz="3200" b="1" dirty="0" smtClean="0">
                <a:latin typeface="Sakkal Majalla" pitchFamily="2" charset="-78"/>
                <a:cs typeface="Sakkal Majalla" pitchFamily="2" charset="-78"/>
              </a:rPr>
              <a:t>فيمكن تقسيمه إلى </a:t>
            </a:r>
            <a:r>
              <a:rPr lang="ar-SA" sz="3200" b="1" dirty="0" smtClean="0">
                <a:latin typeface="Sakkal Majalla" pitchFamily="2" charset="-78"/>
                <a:cs typeface="Sakkal Majalla" pitchFamily="2" charset="-78"/>
              </a:rPr>
              <a:t>رأس المال البشري ورأس المال </a:t>
            </a:r>
            <a:r>
              <a:rPr lang="ar-SA" sz="3200" b="1" dirty="0" err="1" smtClean="0">
                <a:latin typeface="Sakkal Majalla" pitchFamily="2" charset="-78"/>
                <a:cs typeface="Sakkal Majalla" pitchFamily="2" charset="-78"/>
              </a:rPr>
              <a:t>المؤسسي.</a:t>
            </a:r>
            <a:r>
              <a:rPr lang="ar-SA" sz="3200" b="1" dirty="0" smtClean="0">
                <a:latin typeface="Sakkal Majalla" pitchFamily="2" charset="-78"/>
                <a:cs typeface="Sakkal Majalla" pitchFamily="2" charset="-78"/>
              </a:rPr>
              <a:t> يوضح الشكل الآتي هذه التقسيمات بشكل </a:t>
            </a:r>
            <a:r>
              <a:rPr lang="ar-SA" sz="3200" b="1" dirty="0" err="1" smtClean="0">
                <a:latin typeface="Sakkal Majalla" pitchFamily="2" charset="-78"/>
                <a:cs typeface="Sakkal Majalla" pitchFamily="2" charset="-78"/>
              </a:rPr>
              <a:t>أوضح:</a:t>
            </a:r>
            <a:endParaRPr lang="ar-SA" sz="3200" b="1" dirty="0" smtClean="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81400" y="194746"/>
            <a:ext cx="8610600" cy="1293028"/>
          </a:xfrm>
        </p:spPr>
        <p:txBody>
          <a:bodyPr>
            <a:normAutofit/>
          </a:bodyPr>
          <a:lstStyle/>
          <a:p>
            <a:pPr algn="ctr"/>
            <a:r>
              <a:rPr lang="ar-SA" sz="5400" b="1" dirty="0" smtClean="0">
                <a:solidFill>
                  <a:srgbClr val="C00000"/>
                </a:solidFill>
                <a:effectLst>
                  <a:outerShdw blurRad="38100" dist="38100" dir="2700000" algn="tl">
                    <a:srgbClr val="000000">
                      <a:alpha val="43137"/>
                    </a:srgbClr>
                  </a:outerShdw>
                </a:effectLst>
              </a:rPr>
              <a:t>رأس المال الفكري</a:t>
            </a:r>
            <a:endParaRPr lang="fr-FR" sz="5400" b="1" dirty="0" smtClean="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20712" y="1325132"/>
            <a:ext cx="10820400" cy="5285530"/>
          </a:xfrm>
        </p:spPr>
        <p:txBody>
          <a:bodyPr>
            <a:noAutofit/>
          </a:bodyPr>
          <a:lstStyle/>
          <a:p>
            <a:pPr algn="just" rtl="1" fontAlgn="auto"/>
            <a:r>
              <a:rPr lang="ar-SA" sz="2400" b="1" dirty="0" smtClean="0">
                <a:latin typeface="Sakkal Majalla" pitchFamily="2" charset="-78"/>
                <a:cs typeface="Sakkal Majalla" pitchFamily="2" charset="-78"/>
              </a:rPr>
              <a:t>رأس المال الفكري</a:t>
            </a:r>
            <a:r>
              <a:rPr lang="ar-SA" sz="2400" dirty="0" smtClean="0">
                <a:latin typeface="Sakkal Majalla" pitchFamily="2" charset="-78"/>
                <a:cs typeface="Sakkal Majalla" pitchFamily="2" charset="-78"/>
              </a:rPr>
              <a:t> هو الأصول التي تمتلكها المؤسسة ولا تظهر في ميزانيتها وتشمل </a:t>
            </a:r>
            <a:r>
              <a:rPr lang="ar-SA" sz="2400" b="1" dirty="0" smtClean="0">
                <a:latin typeface="Sakkal Majalla" pitchFamily="2" charset="-78"/>
                <a:cs typeface="Sakkal Majalla" pitchFamily="2" charset="-78"/>
              </a:rPr>
              <a:t>رأس المال البشري ورأس المال الهيكلي</a:t>
            </a:r>
            <a:r>
              <a:rPr lang="ar-SA" sz="2400" dirty="0" smtClean="0">
                <a:latin typeface="Sakkal Majalla" pitchFamily="2" charset="-78"/>
                <a:cs typeface="Sakkal Majalla" pitchFamily="2" charset="-78"/>
              </a:rPr>
              <a:t> </a:t>
            </a:r>
            <a:r>
              <a:rPr lang="fr-FR" sz="2400" dirty="0" smtClean="0">
                <a:latin typeface="Sakkal Majalla" pitchFamily="2" charset="-78"/>
                <a:cs typeface="Sakkal Majalla" pitchFamily="2" charset="-78"/>
              </a:rPr>
              <a:t>Structural.</a:t>
            </a:r>
          </a:p>
          <a:p>
            <a:pPr algn="just" rtl="1" fontAlgn="auto"/>
            <a:r>
              <a:rPr lang="ar-SA" sz="2400" b="1" dirty="0" smtClean="0">
                <a:latin typeface="Sakkal Majalla" pitchFamily="2" charset="-78"/>
                <a:cs typeface="Sakkal Majalla" pitchFamily="2" charset="-78"/>
              </a:rPr>
              <a:t>رأس المال البشري</a:t>
            </a:r>
            <a:r>
              <a:rPr lang="ar-SA" sz="2400" dirty="0" smtClean="0">
                <a:latin typeface="Sakkal Majalla" pitchFamily="2" charset="-78"/>
                <a:cs typeface="Sakkal Majalla" pitchFamily="2" charset="-78"/>
              </a:rPr>
              <a:t> هو العاملين في المؤسسة بما يملكون من خبرات ومعرفة </a:t>
            </a:r>
            <a:r>
              <a:rPr lang="ar-SA" sz="2400" dirty="0" err="1" smtClean="0">
                <a:latin typeface="Sakkal Majalla" pitchFamily="2" charset="-78"/>
                <a:cs typeface="Sakkal Majalla" pitchFamily="2" charset="-78"/>
              </a:rPr>
              <a:t>وكفايات</a:t>
            </a:r>
            <a:r>
              <a:rPr lang="ar-SA" sz="2400" dirty="0" smtClean="0">
                <a:latin typeface="Sakkal Majalla" pitchFamily="2" charset="-78"/>
                <a:cs typeface="Sakkal Majalla" pitchFamily="2" charset="-78"/>
              </a:rPr>
              <a:t> ومهارات تعطي المؤسسة القدرات التي تملكها وتعمل وفقاً لها.</a:t>
            </a:r>
          </a:p>
          <a:p>
            <a:pPr algn="just" rtl="1" fontAlgn="auto"/>
            <a:r>
              <a:rPr lang="ar-SA" sz="2400" b="1" dirty="0" smtClean="0">
                <a:latin typeface="Sakkal Majalla" pitchFamily="2" charset="-78"/>
                <a:cs typeface="Sakkal Majalla" pitchFamily="2" charset="-78"/>
              </a:rPr>
              <a:t>رأس المال الهيكلي</a:t>
            </a:r>
            <a:r>
              <a:rPr lang="ar-SA" sz="2400" dirty="0" smtClean="0">
                <a:latin typeface="Sakkal Majalla" pitchFamily="2" charset="-78"/>
                <a:cs typeface="Sakkal Majalla" pitchFamily="2" charset="-78"/>
              </a:rPr>
              <a:t> يشمل </a:t>
            </a:r>
            <a:r>
              <a:rPr lang="ar-SA" sz="2400" b="1" dirty="0" smtClean="0">
                <a:latin typeface="Sakkal Majalla" pitchFamily="2" charset="-78"/>
                <a:cs typeface="Sakkal Majalla" pitchFamily="2" charset="-78"/>
              </a:rPr>
              <a:t>رأس مال المتعاملين</a:t>
            </a:r>
            <a:r>
              <a:rPr lang="ar-SA" sz="2400" dirty="0" smtClean="0">
                <a:latin typeface="Sakkal Majalla" pitchFamily="2" charset="-78"/>
                <a:cs typeface="Sakkal Majalla" pitchFamily="2" charset="-78"/>
              </a:rPr>
              <a:t> </a:t>
            </a:r>
            <a:r>
              <a:rPr lang="fr-FR" sz="2400" dirty="0" smtClean="0">
                <a:latin typeface="Sakkal Majalla" pitchFamily="2" charset="-78"/>
                <a:cs typeface="Sakkal Majalla" pitchFamily="2" charset="-78"/>
              </a:rPr>
              <a:t>Customer </a:t>
            </a:r>
            <a:r>
              <a:rPr lang="ar-SA" sz="2400" dirty="0" smtClean="0">
                <a:latin typeface="Sakkal Majalla" pitchFamily="2" charset="-78"/>
                <a:cs typeface="Sakkal Majalla" pitchFamily="2" charset="-78"/>
              </a:rPr>
              <a:t>و</a:t>
            </a:r>
            <a:r>
              <a:rPr lang="ar-SA" sz="2400" b="1" dirty="0" smtClean="0">
                <a:latin typeface="Sakkal Majalla" pitchFamily="2" charset="-78"/>
                <a:cs typeface="Sakkal Majalla" pitchFamily="2" charset="-78"/>
              </a:rPr>
              <a:t>رأس المال المؤسسي</a:t>
            </a:r>
            <a:r>
              <a:rPr lang="ar-SA" sz="2400" dirty="0" smtClean="0">
                <a:latin typeface="Sakkal Majalla" pitchFamily="2" charset="-78"/>
                <a:cs typeface="Sakkal Majalla" pitchFamily="2" charset="-78"/>
              </a:rPr>
              <a:t> </a:t>
            </a:r>
            <a:r>
              <a:rPr lang="fr-FR" sz="2400" dirty="0" err="1" smtClean="0">
                <a:latin typeface="Sakkal Majalla" pitchFamily="2" charset="-78"/>
                <a:cs typeface="Sakkal Majalla" pitchFamily="2" charset="-78"/>
              </a:rPr>
              <a:t>Organizational</a:t>
            </a:r>
            <a:endParaRPr lang="fr-FR" sz="2400" dirty="0" smtClean="0">
              <a:latin typeface="Sakkal Majalla" pitchFamily="2" charset="-78"/>
              <a:cs typeface="Sakkal Majalla" pitchFamily="2" charset="-78"/>
            </a:endParaRPr>
          </a:p>
          <a:p>
            <a:pPr algn="just" rtl="1" fontAlgn="auto"/>
            <a:r>
              <a:rPr lang="ar-SA" sz="2400" b="1" dirty="0" smtClean="0">
                <a:latin typeface="Sakkal Majalla" pitchFamily="2" charset="-78"/>
                <a:cs typeface="Sakkal Majalla" pitchFamily="2" charset="-78"/>
              </a:rPr>
              <a:t>رأس مال المتعاملين</a:t>
            </a:r>
            <a:r>
              <a:rPr lang="ar-SA" sz="2400" dirty="0" smtClean="0">
                <a:latin typeface="Sakkal Majalla" pitchFamily="2" charset="-78"/>
                <a:cs typeface="Sakkal Majalla" pitchFamily="2" charset="-78"/>
              </a:rPr>
              <a:t> يشمل زبائن المؤسسة والمتعاملين معها </a:t>
            </a:r>
            <a:r>
              <a:rPr lang="fr-FR" sz="2400" dirty="0" smtClean="0">
                <a:latin typeface="Sakkal Majalla" pitchFamily="2" charset="-78"/>
                <a:cs typeface="Sakkal Majalla" pitchFamily="2" charset="-78"/>
              </a:rPr>
              <a:t>Client Base </a:t>
            </a:r>
            <a:r>
              <a:rPr lang="ar-SA" sz="2400" dirty="0" smtClean="0">
                <a:latin typeface="Sakkal Majalla" pitchFamily="2" charset="-78"/>
                <a:cs typeface="Sakkal Majalla" pitchFamily="2" charset="-78"/>
              </a:rPr>
              <a:t>والتي يمكن أن تمنح المؤسسة ميزة تنافسية عن </a:t>
            </a:r>
            <a:r>
              <a:rPr lang="ar-SA" sz="2400" dirty="0" err="1" smtClean="0">
                <a:latin typeface="Sakkal Majalla" pitchFamily="2" charset="-78"/>
                <a:cs typeface="Sakkal Majalla" pitchFamily="2" charset="-78"/>
              </a:rPr>
              <a:t>نظيراتها.</a:t>
            </a:r>
            <a:r>
              <a:rPr lang="ar-SA" sz="2400" dirty="0" smtClean="0">
                <a:latin typeface="Sakkal Majalla" pitchFamily="2" charset="-78"/>
                <a:cs typeface="Sakkal Majalla" pitchFamily="2" charset="-78"/>
              </a:rPr>
              <a:t> يشمل رأس المال هذا أيضاً الموردين وكافة عناصر سلسلة التزويد في المؤسسة والعلاقات التي تستثمر المؤسسة فيها لإنجاح عملها.</a:t>
            </a:r>
          </a:p>
          <a:p>
            <a:pPr algn="just" rtl="1" fontAlgn="auto"/>
            <a:r>
              <a:rPr lang="ar-SA" sz="2400" dirty="0" smtClean="0">
                <a:latin typeface="Sakkal Majalla" pitchFamily="2" charset="-78"/>
                <a:cs typeface="Sakkal Majalla" pitchFamily="2" charset="-78"/>
              </a:rPr>
              <a:t>أما </a:t>
            </a:r>
            <a:r>
              <a:rPr lang="ar-SA" sz="2400" b="1" dirty="0" smtClean="0">
                <a:latin typeface="Sakkal Majalla" pitchFamily="2" charset="-78"/>
                <a:cs typeface="Sakkal Majalla" pitchFamily="2" charset="-78"/>
              </a:rPr>
              <a:t>رأس المال المؤسسي</a:t>
            </a:r>
            <a:r>
              <a:rPr lang="ar-SA" sz="2400" dirty="0" smtClean="0">
                <a:latin typeface="Sakkal Majalla" pitchFamily="2" charset="-78"/>
                <a:cs typeface="Sakkal Majalla" pitchFamily="2" charset="-78"/>
              </a:rPr>
              <a:t> فيشمل </a:t>
            </a:r>
            <a:r>
              <a:rPr lang="ar-SA" sz="2400" b="1" dirty="0" smtClean="0">
                <a:latin typeface="Sakkal Majalla" pitchFamily="2" charset="-78"/>
                <a:cs typeface="Sakkal Majalla" pitchFamily="2" charset="-78"/>
              </a:rPr>
              <a:t>رأس المال العملياتي</a:t>
            </a:r>
            <a:r>
              <a:rPr lang="ar-SA" sz="2400" dirty="0" smtClean="0">
                <a:latin typeface="Sakkal Majalla" pitchFamily="2" charset="-78"/>
                <a:cs typeface="Sakkal Majalla" pitchFamily="2" charset="-78"/>
              </a:rPr>
              <a:t> </a:t>
            </a:r>
            <a:r>
              <a:rPr lang="fr-FR" sz="2400" dirty="0" err="1" smtClean="0">
                <a:latin typeface="Sakkal Majalla" pitchFamily="2" charset="-78"/>
                <a:cs typeface="Sakkal Majalla" pitchFamily="2" charset="-78"/>
              </a:rPr>
              <a:t>Processes</a:t>
            </a:r>
            <a:r>
              <a:rPr lang="fr-FR" sz="2400" dirty="0" smtClean="0">
                <a:latin typeface="Sakkal Majalla" pitchFamily="2" charset="-78"/>
                <a:cs typeface="Sakkal Majalla" pitchFamily="2" charset="-78"/>
              </a:rPr>
              <a:t> </a:t>
            </a:r>
            <a:r>
              <a:rPr lang="ar-SA" sz="2400" dirty="0" smtClean="0">
                <a:latin typeface="Sakkal Majalla" pitchFamily="2" charset="-78"/>
                <a:cs typeface="Sakkal Majalla" pitchFamily="2" charset="-78"/>
              </a:rPr>
              <a:t>و</a:t>
            </a:r>
            <a:r>
              <a:rPr lang="ar-SA" sz="2400" b="1" dirty="0" smtClean="0">
                <a:latin typeface="Sakkal Majalla" pitchFamily="2" charset="-78"/>
                <a:cs typeface="Sakkal Majalla" pitchFamily="2" charset="-78"/>
              </a:rPr>
              <a:t>رأس المال الإبداعي</a:t>
            </a:r>
            <a:r>
              <a:rPr lang="ar-SA" sz="2400" dirty="0" smtClean="0">
                <a:latin typeface="Sakkal Majalla" pitchFamily="2" charset="-78"/>
                <a:cs typeface="Sakkal Majalla" pitchFamily="2" charset="-78"/>
              </a:rPr>
              <a:t> </a:t>
            </a:r>
            <a:r>
              <a:rPr lang="fr-FR" sz="2400" dirty="0" smtClean="0">
                <a:latin typeface="Sakkal Majalla" pitchFamily="2" charset="-78"/>
                <a:cs typeface="Sakkal Majalla" pitchFamily="2" charset="-78"/>
              </a:rPr>
              <a:t>Innovation.</a:t>
            </a:r>
          </a:p>
          <a:p>
            <a:pPr algn="just" rtl="1" fontAlgn="auto"/>
            <a:r>
              <a:rPr lang="ar-SA" sz="2400" b="1" dirty="0" smtClean="0">
                <a:latin typeface="Sakkal Majalla" pitchFamily="2" charset="-78"/>
                <a:cs typeface="Sakkal Majalla" pitchFamily="2" charset="-78"/>
              </a:rPr>
              <a:t>رأس المال العملياتي</a:t>
            </a:r>
            <a:r>
              <a:rPr lang="ar-SA" sz="2400" dirty="0" smtClean="0">
                <a:latin typeface="Sakkal Majalla" pitchFamily="2" charset="-78"/>
                <a:cs typeface="Sakkal Majalla" pitchFamily="2" charset="-78"/>
              </a:rPr>
              <a:t> يشمل الاستراتيجيات المؤسسية والعمليات والإجراءات التي تعمل المؤسسة وفقاً لها لتحقيق أهدافها بنجاح.</a:t>
            </a:r>
          </a:p>
          <a:p>
            <a:pPr algn="just" rtl="1" fontAlgn="auto"/>
            <a:r>
              <a:rPr lang="ar-SA" sz="2400" b="1" dirty="0" smtClean="0">
                <a:latin typeface="Sakkal Majalla" pitchFamily="2" charset="-78"/>
                <a:cs typeface="Sakkal Majalla" pitchFamily="2" charset="-78"/>
              </a:rPr>
              <a:t>رأس المال الإبداعي</a:t>
            </a:r>
            <a:r>
              <a:rPr lang="ar-SA" sz="2400" dirty="0" smtClean="0">
                <a:latin typeface="Sakkal Majalla" pitchFamily="2" charset="-78"/>
                <a:cs typeface="Sakkal Majalla" pitchFamily="2" charset="-78"/>
              </a:rPr>
              <a:t> يشمل براءات الاختراع أو حقوق الملكية التي تملكها المؤسسات وأية إبداعات أو ابتكارات أو أفكار خلاقة تم إنتاجها داخل المؤسسة أو تطويرها بناءً على ما تملكه أو يتاح لها أو لموظفيها استخدامه.</a:t>
            </a:r>
          </a:p>
          <a:p>
            <a:pPr algn="just" rtl="1"/>
            <a:r>
              <a:rPr lang="ar-SA" sz="2400" dirty="0" smtClean="0">
                <a:latin typeface="Sakkal Majalla" pitchFamily="2" charset="-78"/>
                <a:cs typeface="Sakkal Majalla" pitchFamily="2" charset="-78"/>
              </a:rPr>
              <a:t/>
            </a:r>
            <a:br>
              <a:rPr lang="ar-SA" sz="2400" dirty="0" smtClean="0">
                <a:latin typeface="Sakkal Majalla" pitchFamily="2" charset="-78"/>
                <a:cs typeface="Sakkal Majalla" pitchFamily="2" charset="-78"/>
              </a:rPr>
            </a:br>
            <a:r>
              <a:rPr lang="ar-SA" sz="2400" dirty="0" smtClean="0">
                <a:latin typeface="Sakkal Majalla" pitchFamily="2" charset="-78"/>
                <a:cs typeface="Sakkal Majalla" pitchFamily="2" charset="-78"/>
              </a:rPr>
              <a:t> </a:t>
            </a:r>
            <a:r>
              <a:rPr lang="ar-SA" sz="2400" b="1" dirty="0" smtClean="0">
                <a:latin typeface="Sakkal Majalla" pitchFamily="2" charset="-78"/>
                <a:cs typeface="Sakkal Majalla" pitchFamily="2" charset="-78"/>
              </a:rPr>
              <a:t/>
            </a:r>
            <a:br>
              <a:rPr lang="ar-SA" sz="2400" b="1" dirty="0" smtClean="0">
                <a:latin typeface="Sakkal Majalla" pitchFamily="2" charset="-78"/>
                <a:cs typeface="Sakkal Majalla" pitchFamily="2" charset="-78"/>
              </a:rPr>
            </a:br>
            <a:endParaRPr lang="fr-FR" sz="2400"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5344" y="404734"/>
            <a:ext cx="8610600" cy="1293028"/>
          </a:xfrm>
        </p:spPr>
        <p:txBody>
          <a:bodyPr>
            <a:normAutofit/>
          </a:bodyPr>
          <a:lstStyle/>
          <a:p>
            <a:pPr algn="ctr"/>
            <a:r>
              <a:rPr lang="ar-SA" sz="5400" b="1" dirty="0" smtClean="0">
                <a:solidFill>
                  <a:srgbClr val="C00000"/>
                </a:solidFill>
                <a:effectLst>
                  <a:outerShdw blurRad="38100" dist="38100" dir="2700000" algn="tl">
                    <a:srgbClr val="000000">
                      <a:alpha val="43137"/>
                    </a:srgbClr>
                  </a:outerShdw>
                </a:effectLst>
              </a:rPr>
              <a:t>رأس المال الاجتماعي</a:t>
            </a:r>
            <a:endParaRPr lang="fr-FR" sz="5400" b="1" dirty="0" smtClean="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790731" y="1663908"/>
            <a:ext cx="11021518" cy="4976734"/>
          </a:xfrm>
        </p:spPr>
        <p:txBody>
          <a:bodyPr>
            <a:normAutofit fontScale="85000" lnSpcReduction="20000"/>
          </a:bodyPr>
          <a:lstStyle/>
          <a:p>
            <a:pPr algn="just" rtl="1"/>
            <a:r>
              <a:rPr lang="ar-SA" sz="4100" b="1" dirty="0" smtClean="0">
                <a:latin typeface="Sakkal Majalla" pitchFamily="2" charset="-78"/>
                <a:cs typeface="Sakkal Majalla" pitchFamily="2" charset="-78"/>
              </a:rPr>
              <a:t>تُعرِّف منظمة التعاون الاقتصادي والتنمية الرأسمال الاجتماعي/ رأس المال الاجتماعي على </a:t>
            </a:r>
            <a:r>
              <a:rPr lang="ar-SA" sz="4100" b="1" dirty="0" err="1" smtClean="0">
                <a:latin typeface="Sakkal Majalla" pitchFamily="2" charset="-78"/>
                <a:cs typeface="Sakkal Majalla" pitchFamily="2" charset="-78"/>
              </a:rPr>
              <a:t>أنه </a:t>
            </a:r>
            <a:r>
              <a:rPr lang="ar-SA" sz="4100" b="1" dirty="0" smtClean="0">
                <a:latin typeface="Sakkal Majalla" pitchFamily="2" charset="-78"/>
                <a:cs typeface="Sakkal Majalla" pitchFamily="2" charset="-78"/>
              </a:rPr>
              <a:t>"شبكات مع قواعد وقيم وتفاهمات مشتركة تسهّل التعاون داخل المجموعات أو في ما </a:t>
            </a:r>
            <a:r>
              <a:rPr lang="ar-SA" sz="4100" b="1" dirty="0" err="1" smtClean="0">
                <a:latin typeface="Sakkal Majalla" pitchFamily="2" charset="-78"/>
                <a:cs typeface="Sakkal Majalla" pitchFamily="2" charset="-78"/>
              </a:rPr>
              <a:t>بينها</a:t>
            </a:r>
            <a:r>
              <a:rPr lang="ar-SA" sz="4100" b="1" dirty="0" err="1" smtClean="0">
                <a:latin typeface="Sakkal Majalla" pitchFamily="2" charset="-78"/>
                <a:cs typeface="Sakkal Majalla" pitchFamily="2" charset="-78"/>
              </a:rPr>
              <a:t>".</a:t>
            </a:r>
            <a:endParaRPr lang="ar-SA" sz="4100" b="1" dirty="0" smtClean="0">
              <a:latin typeface="Sakkal Majalla" pitchFamily="2" charset="-78"/>
              <a:cs typeface="Sakkal Majalla" pitchFamily="2" charset="-78"/>
            </a:endParaRPr>
          </a:p>
          <a:p>
            <a:pPr algn="just" rtl="1">
              <a:buNone/>
            </a:pPr>
            <a:endParaRPr lang="ar-SA" sz="4100" b="1" dirty="0" smtClean="0">
              <a:latin typeface="Sakkal Majalla" pitchFamily="2" charset="-78"/>
              <a:cs typeface="Sakkal Majalla" pitchFamily="2" charset="-78"/>
            </a:endParaRPr>
          </a:p>
          <a:p>
            <a:pPr algn="just" rtl="1"/>
            <a:r>
              <a:rPr lang="ar-SA" sz="4100" b="1" dirty="0" smtClean="0">
                <a:effectLst>
                  <a:outerShdw blurRad="38100" dist="38100" dir="2700000" algn="tl">
                    <a:srgbClr val="000000">
                      <a:alpha val="43137"/>
                    </a:srgbClr>
                  </a:outerShdw>
                </a:effectLst>
                <a:latin typeface="Sakkal Majalla" pitchFamily="2" charset="-78"/>
                <a:cs typeface="Sakkal Majalla" pitchFamily="2" charset="-78"/>
              </a:rPr>
              <a:t>يُعرّف </a:t>
            </a:r>
            <a:r>
              <a:rPr lang="ar-SA" sz="4100" b="1" dirty="0" smtClean="0">
                <a:effectLst>
                  <a:outerShdw blurRad="38100" dist="38100" dir="2700000" algn="tl">
                    <a:srgbClr val="000000">
                      <a:alpha val="43137"/>
                    </a:srgbClr>
                  </a:outerShdw>
                </a:effectLst>
                <a:latin typeface="Sakkal Majalla" pitchFamily="2" charset="-78"/>
                <a:cs typeface="Sakkal Majalla" pitchFamily="2" charset="-78"/>
              </a:rPr>
              <a:t>رأس المال الاجتماعي بأنه العلاقات المهنية والروابط والمعايير المشتركة والثقة التي تجمع الموظفين والفرق وقادة الشركات</a:t>
            </a:r>
            <a:r>
              <a:rPr lang="ar-SA" sz="4100" b="1" dirty="0" smtClean="0">
                <a:latin typeface="Sakkal Majalla" pitchFamily="2" charset="-78"/>
                <a:cs typeface="Sakkal Majalla" pitchFamily="2" charset="-78"/>
              </a:rPr>
              <a:t>، وهو بمثابة الإطار الذي يحافظ على ترابط </a:t>
            </a:r>
            <a:r>
              <a:rPr lang="ar-SA" sz="4100" b="1" dirty="0" err="1" smtClean="0">
                <a:latin typeface="Sakkal Majalla" pitchFamily="2" charset="-78"/>
                <a:cs typeface="Sakkal Majalla" pitchFamily="2" charset="-78"/>
              </a:rPr>
              <a:t>الشركات.</a:t>
            </a:r>
            <a:r>
              <a:rPr lang="ar-SA" sz="4100" b="1" dirty="0" smtClean="0">
                <a:latin typeface="Sakkal Majalla" pitchFamily="2" charset="-78"/>
                <a:cs typeface="Sakkal Majalla" pitchFamily="2" charset="-78"/>
              </a:rPr>
              <a:t> وتساهم العلاقات المتينة بين أفراد الفريق الواحد في زيادة إنتاجيتهم وكفاءتهم في العمل، وتؤكد</a:t>
            </a:r>
            <a:r>
              <a:rPr lang="fr-FR" sz="4100" b="1" dirty="0" smtClean="0">
                <a:latin typeface="Sakkal Majalla" pitchFamily="2" charset="-78"/>
                <a:cs typeface="Sakkal Majalla" pitchFamily="2" charset="-78"/>
              </a:rPr>
              <a:t> </a:t>
            </a:r>
            <a:r>
              <a:rPr lang="ar-SA" sz="4100" b="1" dirty="0" smtClean="0">
                <a:latin typeface="Sakkal Majalla" pitchFamily="2" charset="-78"/>
                <a:cs typeface="Sakkal Majalla" pitchFamily="2" charset="-78"/>
                <a:hlinkClick r:id="rId2"/>
              </a:rPr>
              <a:t>الأبحاث</a:t>
            </a:r>
            <a:r>
              <a:rPr lang="fr-FR" sz="4100" b="1" dirty="0" smtClean="0">
                <a:latin typeface="Sakkal Majalla" pitchFamily="2" charset="-78"/>
                <a:cs typeface="Sakkal Majalla" pitchFamily="2" charset="-78"/>
              </a:rPr>
              <a:t> </a:t>
            </a:r>
            <a:r>
              <a:rPr lang="ar-SA" sz="4100" b="1" dirty="0" smtClean="0">
                <a:latin typeface="Sakkal Majalla" pitchFamily="2" charset="-78"/>
                <a:cs typeface="Sakkal Majalla" pitchFamily="2" charset="-78"/>
              </a:rPr>
              <a:t>أن ثقة الزملاء </a:t>
            </a:r>
            <a:r>
              <a:rPr lang="ar-SA" sz="4100" b="1" dirty="0" err="1" smtClean="0">
                <a:latin typeface="Sakkal Majalla" pitchFamily="2" charset="-78"/>
                <a:cs typeface="Sakkal Majalla" pitchFamily="2" charset="-78"/>
              </a:rPr>
              <a:t>بمدرائهم</a:t>
            </a:r>
            <a:r>
              <a:rPr lang="ar-SA" sz="4100" b="1" dirty="0" smtClean="0">
                <a:latin typeface="Sakkal Majalla" pitchFamily="2" charset="-78"/>
                <a:cs typeface="Sakkal Majalla" pitchFamily="2" charset="-78"/>
              </a:rPr>
              <a:t> </a:t>
            </a:r>
            <a:r>
              <a:rPr lang="ar-SA" sz="4100" b="1" dirty="0" err="1" smtClean="0">
                <a:latin typeface="Sakkal Majalla" pitchFamily="2" charset="-78"/>
                <a:cs typeface="Sakkal Majalla" pitchFamily="2" charset="-78"/>
              </a:rPr>
              <a:t>وببعضهم</a:t>
            </a:r>
            <a:r>
              <a:rPr lang="ar-SA" sz="4100" b="1" dirty="0" smtClean="0">
                <a:latin typeface="Sakkal Majalla" pitchFamily="2" charset="-78"/>
                <a:cs typeface="Sakkal Majalla" pitchFamily="2" charset="-78"/>
              </a:rPr>
              <a:t> البعض تعزز تفاعلهم واستعدادهم لبذل جهود إضافية، كما تزيد احتمالية مواصلة عملهم لدى الشركة وتوصية الآخرين بالانضمام إليها، وهو ما يؤكد أهمية رأس المال الاجتماعي بالنسبة لأداء الشركات</a:t>
            </a:r>
            <a:r>
              <a:rPr lang="fr-FR" sz="4100" b="1" dirty="0" smtClean="0">
                <a:latin typeface="Sakkal Majalla" pitchFamily="2" charset="-78"/>
                <a:cs typeface="Sakkal Majalla" pitchFamily="2" charset="-78"/>
              </a:rPr>
              <a:t>.</a:t>
            </a:r>
            <a:endParaRPr lang="ar-SA" sz="4100" b="1" dirty="0" smtClean="0">
              <a:latin typeface="Sakkal Majalla" pitchFamily="2" charset="-78"/>
              <a:cs typeface="Sakkal Majalla" pitchFamily="2" charset="-78"/>
            </a:endParaRPr>
          </a:p>
          <a:p>
            <a:pPr algn="just" rtl="1"/>
            <a:endParaRPr lang="fr-FR" sz="4100" b="1" dirty="0" smtClean="0">
              <a:latin typeface="Sakkal Majalla" pitchFamily="2" charset="-78"/>
              <a:cs typeface="Sakkal Majalla" pitchFamily="2" charset="-78"/>
            </a:endParaRPr>
          </a:p>
          <a:p>
            <a:pPr algn="just" rtl="1"/>
            <a:endParaRPr lang="ar-SA" sz="3600" b="1" dirty="0" smtClean="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5344" y="404734"/>
            <a:ext cx="8610600" cy="1293028"/>
          </a:xfrm>
        </p:spPr>
        <p:txBody>
          <a:bodyPr>
            <a:normAutofit/>
          </a:bodyPr>
          <a:lstStyle/>
          <a:p>
            <a:pPr algn="ctr"/>
            <a:r>
              <a:rPr lang="ar-SA" sz="5400" b="1" dirty="0" smtClean="0">
                <a:solidFill>
                  <a:srgbClr val="C00000"/>
                </a:solidFill>
                <a:effectLst>
                  <a:outerShdw blurRad="38100" dist="38100" dir="2700000" algn="tl">
                    <a:srgbClr val="000000">
                      <a:alpha val="43137"/>
                    </a:srgbClr>
                  </a:outerShdw>
                </a:effectLst>
              </a:rPr>
              <a:t>رأس المال الاجتماعي</a:t>
            </a:r>
            <a:endParaRPr lang="fr-FR" sz="5400" b="1" dirty="0" smtClean="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730771" y="1536493"/>
            <a:ext cx="11021518" cy="4976734"/>
          </a:xfrm>
        </p:spPr>
        <p:txBody>
          <a:bodyPr>
            <a:normAutofit/>
          </a:bodyPr>
          <a:lstStyle/>
          <a:p>
            <a:pPr algn="just" rtl="1"/>
            <a:r>
              <a:rPr lang="ar-SA" sz="3600" b="1" dirty="0" smtClean="0">
                <a:latin typeface="Sakkal Majalla" pitchFamily="2" charset="-78"/>
                <a:cs typeface="Sakkal Majalla" pitchFamily="2" charset="-78"/>
              </a:rPr>
              <a:t>عرفته منظمة </a:t>
            </a:r>
            <a:r>
              <a:rPr lang="ar-SA" sz="3600" b="1" dirty="0" smtClean="0">
                <a:latin typeface="Sakkal Majalla" pitchFamily="2" charset="-78"/>
                <a:cs typeface="Sakkal Majalla" pitchFamily="2" charset="-78"/>
              </a:rPr>
              <a:t>العمـل </a:t>
            </a:r>
            <a:r>
              <a:rPr lang="ar-SA" sz="3600" b="1" dirty="0" smtClean="0">
                <a:latin typeface="Sakkal Majalla" pitchFamily="2" charset="-78"/>
                <a:cs typeface="Sakkal Majalla" pitchFamily="2" charset="-78"/>
              </a:rPr>
              <a:t>الدوليـة بأنه </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مصطلـح </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اجتماعـي يـدل علـى قيمـة وفعاليـة </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الع</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ل</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اقـات الاجتماعية </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ودور التعـاون والثقـة بيـن عناصـر </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المجتمع </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فـي تحقيـق </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الأهداف </a:t>
            </a:r>
            <a:r>
              <a:rPr lang="ar-SA" sz="3600" b="1" dirty="0" err="1" smtClean="0">
                <a:effectLst>
                  <a:outerShdw blurRad="38100" dist="38100" dir="2700000" algn="tl">
                    <a:srgbClr val="000000">
                      <a:alpha val="43137"/>
                    </a:srgbClr>
                  </a:outerShdw>
                </a:effectLst>
                <a:latin typeface="Sakkal Majalla" pitchFamily="2" charset="-78"/>
                <a:cs typeface="Sakkal Majalla" pitchFamily="2" charset="-78"/>
              </a:rPr>
              <a:t>الاقتصادية</a:t>
            </a:r>
            <a:r>
              <a:rPr lang="ar-SA" sz="3600" b="1" dirty="0" err="1" smtClean="0">
                <a:latin typeface="Sakkal Majalla" pitchFamily="2" charset="-78"/>
                <a:cs typeface="Sakkal Majalla" pitchFamily="2" charset="-78"/>
              </a:rPr>
              <a:t>.</a:t>
            </a:r>
            <a:r>
              <a:rPr lang="ar-SA" sz="3600" b="1" dirty="0" smtClean="0">
                <a:latin typeface="Sakkal Majalla" pitchFamily="2" charset="-78"/>
                <a:cs typeface="Sakkal Majalla" pitchFamily="2" charset="-78"/>
              </a:rPr>
              <a:t> </a:t>
            </a:r>
            <a:r>
              <a:rPr lang="ar-SA" sz="3600" b="1" dirty="0" smtClean="0">
                <a:latin typeface="Sakkal Majalla" pitchFamily="2" charset="-78"/>
                <a:cs typeface="Sakkal Majalla" pitchFamily="2" charset="-78"/>
              </a:rPr>
              <a:t>يتكـون رأس </a:t>
            </a:r>
            <a:r>
              <a:rPr lang="ar-SA" sz="3600" b="1" dirty="0" smtClean="0">
                <a:latin typeface="Sakkal Majalla" pitchFamily="2" charset="-78"/>
                <a:cs typeface="Sakkal Majalla" pitchFamily="2" charset="-78"/>
              </a:rPr>
              <a:t>ا</a:t>
            </a:r>
            <a:r>
              <a:rPr lang="ar-SA" sz="3600" b="1" dirty="0" smtClean="0">
                <a:latin typeface="Sakkal Majalla" pitchFamily="2" charset="-78"/>
                <a:cs typeface="Sakkal Majalla" pitchFamily="2" charset="-78"/>
              </a:rPr>
              <a:t>لـ</a:t>
            </a:r>
            <a:r>
              <a:rPr lang="ar-SA" sz="3600" b="1" dirty="0" smtClean="0">
                <a:latin typeface="Sakkal Majalla" pitchFamily="2" charset="-78"/>
                <a:cs typeface="Sakkal Majalla" pitchFamily="2" charset="-78"/>
              </a:rPr>
              <a:t>مال الاجتماعي </a:t>
            </a:r>
            <a:r>
              <a:rPr lang="ar-SA" sz="3600" b="1" dirty="0" smtClean="0">
                <a:latin typeface="Sakkal Majalla" pitchFamily="2" charset="-78"/>
                <a:cs typeface="Sakkal Majalla" pitchFamily="2" charset="-78"/>
              </a:rPr>
              <a:t>مـن </a:t>
            </a:r>
            <a:r>
              <a:rPr lang="ar-SA" sz="3600" b="1" dirty="0" smtClean="0">
                <a:latin typeface="Sakkal Majalla" pitchFamily="2" charset="-78"/>
                <a:cs typeface="Sakkal Majalla" pitchFamily="2" charset="-78"/>
              </a:rPr>
              <a:t>المؤسسات </a:t>
            </a:r>
            <a:r>
              <a:rPr lang="ar-SA" sz="3600" b="1" dirty="0" smtClean="0">
                <a:latin typeface="Sakkal Majalla" pitchFamily="2" charset="-78"/>
                <a:cs typeface="Sakkal Majalla" pitchFamily="2" charset="-78"/>
              </a:rPr>
              <a:t>والشـبكات </a:t>
            </a:r>
            <a:r>
              <a:rPr lang="ar-SA" sz="3600" b="1" dirty="0" smtClean="0">
                <a:latin typeface="Sakkal Majalla" pitchFamily="2" charset="-78"/>
                <a:cs typeface="Sakkal Majalla" pitchFamily="2" charset="-78"/>
              </a:rPr>
              <a:t>والأعراف الاجتماعية </a:t>
            </a:r>
            <a:r>
              <a:rPr lang="ar-SA" sz="3600" b="1" dirty="0" smtClean="0">
                <a:latin typeface="Sakkal Majalla" pitchFamily="2" charset="-78"/>
                <a:cs typeface="Sakkal Majalla" pitchFamily="2" charset="-78"/>
              </a:rPr>
              <a:t>والقيـم </a:t>
            </a:r>
            <a:r>
              <a:rPr lang="ar-SA" sz="3600" b="1" dirty="0" smtClean="0">
                <a:latin typeface="Sakkal Majalla" pitchFamily="2" charset="-78"/>
                <a:cs typeface="Sakkal Majalla" pitchFamily="2" charset="-78"/>
              </a:rPr>
              <a:t>والعلاقـات </a:t>
            </a:r>
            <a:r>
              <a:rPr lang="ar-SA" sz="3600" b="1" dirty="0" smtClean="0">
                <a:latin typeface="Sakkal Majalla" pitchFamily="2" charset="-78"/>
                <a:cs typeface="Sakkal Majalla" pitchFamily="2" charset="-78"/>
              </a:rPr>
              <a:t>فيمـا بيـن </a:t>
            </a:r>
            <a:r>
              <a:rPr lang="ar-SA" sz="3600" b="1" dirty="0" smtClean="0">
                <a:latin typeface="Sakkal Majalla" pitchFamily="2" charset="-78"/>
                <a:cs typeface="Sakkal Majalla" pitchFamily="2" charset="-78"/>
              </a:rPr>
              <a:t>المجموعات المختلفة </a:t>
            </a:r>
            <a:r>
              <a:rPr lang="ar-SA" sz="3600" b="1" dirty="0" smtClean="0">
                <a:latin typeface="Sakkal Majalla" pitchFamily="2" charset="-78"/>
                <a:cs typeface="Sakkal Majalla" pitchFamily="2" charset="-78"/>
              </a:rPr>
              <a:t>فـي مجتمـع ممـا </a:t>
            </a:r>
            <a:r>
              <a:rPr lang="ar-SA" sz="3600" b="1" dirty="0" smtClean="0">
                <a:latin typeface="Sakkal Majalla" pitchFamily="2" charset="-78"/>
                <a:cs typeface="Sakkal Majalla" pitchFamily="2" charset="-78"/>
              </a:rPr>
              <a:t>يؤثـر علـى </a:t>
            </a:r>
            <a:r>
              <a:rPr lang="ar-SA" sz="3600" b="1" dirty="0" smtClean="0">
                <a:latin typeface="Sakkal Majalla" pitchFamily="2" charset="-78"/>
                <a:cs typeface="Sakkal Majalla" pitchFamily="2" charset="-78"/>
              </a:rPr>
              <a:t>مسـتويات الثقـة والتعـاون فـي </a:t>
            </a:r>
            <a:r>
              <a:rPr lang="ar-SA" sz="3600" b="1" dirty="0" smtClean="0">
                <a:latin typeface="Sakkal Majalla" pitchFamily="2" charset="-78"/>
                <a:cs typeface="Sakkal Majalla" pitchFamily="2" charset="-78"/>
              </a:rPr>
              <a:t>التفاعـلات </a:t>
            </a:r>
            <a:r>
              <a:rPr lang="ar-SA" sz="3600" b="1" dirty="0" err="1" smtClean="0">
                <a:latin typeface="Sakkal Majalla" pitchFamily="2" charset="-78"/>
                <a:cs typeface="Sakkal Majalla" pitchFamily="2" charset="-78"/>
              </a:rPr>
              <a:t>الاجتماعية.</a:t>
            </a:r>
            <a:r>
              <a:rPr lang="ar-SA" sz="3600" b="1" dirty="0" smtClean="0">
                <a:latin typeface="Sakkal Majalla" pitchFamily="2" charset="-78"/>
                <a:cs typeface="Sakkal Majalla" pitchFamily="2" charset="-78"/>
              </a:rPr>
              <a:t> </a:t>
            </a:r>
            <a:endParaRPr lang="fr-FR" sz="3600" b="1" dirty="0" smtClean="0">
              <a:latin typeface="Sakkal Majalla" pitchFamily="2" charset="-78"/>
              <a:cs typeface="Sakkal Majalla" pitchFamily="2" charset="-78"/>
            </a:endParaRPr>
          </a:p>
          <a:p>
            <a:pPr algn="just" rtl="1"/>
            <a:endParaRPr lang="ar-SA" sz="3600" b="1" dirty="0" smtClean="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5324" y="194872"/>
            <a:ext cx="8610600" cy="1293028"/>
          </a:xfrm>
        </p:spPr>
        <p:txBody>
          <a:bodyPr>
            <a:normAutofit/>
          </a:bodyPr>
          <a:lstStyle/>
          <a:p>
            <a:pPr algn="ctr"/>
            <a:r>
              <a:rPr lang="ar-SA" sz="5400" b="1" dirty="0" smtClean="0">
                <a:solidFill>
                  <a:srgbClr val="C00000"/>
                </a:solidFill>
                <a:effectLst>
                  <a:outerShdw blurRad="38100" dist="38100" dir="2700000" algn="tl">
                    <a:srgbClr val="000000">
                      <a:alpha val="43137"/>
                    </a:srgbClr>
                  </a:outerShdw>
                </a:effectLst>
              </a:rPr>
              <a:t>أنواع رأس </a:t>
            </a:r>
            <a:r>
              <a:rPr lang="ar-SA" sz="5400" b="1" dirty="0" smtClean="0">
                <a:solidFill>
                  <a:srgbClr val="C00000"/>
                </a:solidFill>
                <a:effectLst>
                  <a:outerShdw blurRad="38100" dist="38100" dir="2700000" algn="tl">
                    <a:srgbClr val="000000">
                      <a:alpha val="43137"/>
                    </a:srgbClr>
                  </a:outerShdw>
                </a:effectLst>
              </a:rPr>
              <a:t>المال </a:t>
            </a:r>
            <a:r>
              <a:rPr lang="ar-SA" sz="5400" b="1" dirty="0" smtClean="0">
                <a:solidFill>
                  <a:srgbClr val="C00000"/>
                </a:solidFill>
                <a:effectLst>
                  <a:outerShdw blurRad="38100" dist="38100" dir="2700000" algn="tl">
                    <a:srgbClr val="000000">
                      <a:alpha val="43137"/>
                    </a:srgbClr>
                  </a:outerShdw>
                </a:effectLst>
              </a:rPr>
              <a:t>الاجتماعي</a:t>
            </a:r>
            <a:endParaRPr lang="fr-FR" sz="5400" b="1" dirty="0" smtClean="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244183" y="1161739"/>
            <a:ext cx="10433154" cy="786982"/>
          </a:xfrm>
        </p:spPr>
        <p:txBody>
          <a:bodyPr>
            <a:normAutofit/>
          </a:bodyPr>
          <a:lstStyle/>
          <a:p>
            <a:pPr algn="just" rtl="1"/>
            <a:r>
              <a:rPr lang="ar-SA" sz="3600" b="1" dirty="0" err="1" smtClean="0">
                <a:latin typeface="Sakkal Majalla" pitchFamily="2" charset="-78"/>
                <a:cs typeface="Sakkal Majalla" pitchFamily="2" charset="-78"/>
              </a:rPr>
              <a:t>اشار (</a:t>
            </a:r>
            <a:r>
              <a:rPr lang="fr-FR" sz="3600" b="1" dirty="0" smtClean="0">
                <a:latin typeface="Sakkal Majalla" pitchFamily="2" charset="-78"/>
                <a:cs typeface="Sakkal Majalla" pitchFamily="2" charset="-78"/>
              </a:rPr>
              <a:t>Putnam, 2000</a:t>
            </a:r>
            <a:r>
              <a:rPr lang="ar-SA" sz="3600" b="1" dirty="0" err="1" smtClean="0">
                <a:latin typeface="Sakkal Majalla" pitchFamily="2" charset="-78"/>
                <a:cs typeface="Sakkal Majalla" pitchFamily="2" charset="-78"/>
              </a:rPr>
              <a:t>)</a:t>
            </a:r>
            <a:r>
              <a:rPr lang="fr-FR" sz="3600" b="1" dirty="0" smtClean="0">
                <a:latin typeface="Sakkal Majalla" pitchFamily="2" charset="-78"/>
                <a:cs typeface="Sakkal Majalla" pitchFamily="2" charset="-78"/>
              </a:rPr>
              <a:t> </a:t>
            </a:r>
            <a:r>
              <a:rPr lang="ar-SA" sz="3600" b="1" dirty="0" smtClean="0">
                <a:latin typeface="Sakkal Majalla" pitchFamily="2" charset="-78"/>
                <a:cs typeface="Sakkal Majalla" pitchFamily="2" charset="-78"/>
              </a:rPr>
              <a:t>إلى ثلاثة أنواع رئيسة لرأس المال الاجتماعي </a:t>
            </a:r>
            <a:r>
              <a:rPr lang="ar-SA" sz="3600" b="1" dirty="0" err="1" smtClean="0">
                <a:latin typeface="Sakkal Majalla" pitchFamily="2" charset="-78"/>
                <a:cs typeface="Sakkal Majalla" pitchFamily="2" charset="-78"/>
              </a:rPr>
              <a:t>وهي:</a:t>
            </a:r>
            <a:endParaRPr lang="ar-SA" sz="3600" b="1" dirty="0" smtClean="0">
              <a:latin typeface="Sakkal Majalla" pitchFamily="2" charset="-78"/>
              <a:cs typeface="Sakkal Majalla" pitchFamily="2" charset="-78"/>
            </a:endParaRPr>
          </a:p>
          <a:p>
            <a:pPr algn="just" rtl="1"/>
            <a:endParaRPr lang="ar-SA" sz="3600" b="1" dirty="0" smtClean="0">
              <a:latin typeface="Sakkal Majalla" pitchFamily="2" charset="-78"/>
              <a:cs typeface="Sakkal Majalla" pitchFamily="2" charset="-78"/>
            </a:endParaRPr>
          </a:p>
        </p:txBody>
      </p:sp>
      <p:pic>
        <p:nvPicPr>
          <p:cNvPr id="45058" name="Picture 2" descr="Aucune description de photo disponible."/>
          <p:cNvPicPr>
            <a:picLocks noChangeAspect="1" noChangeArrowheads="1"/>
          </p:cNvPicPr>
          <p:nvPr/>
        </p:nvPicPr>
        <p:blipFill>
          <a:blip r:embed="rId3"/>
          <a:srcRect/>
          <a:stretch>
            <a:fillRect/>
          </a:stretch>
        </p:blipFill>
        <p:spPr bwMode="auto">
          <a:xfrm>
            <a:off x="1474710" y="1843791"/>
            <a:ext cx="8268896" cy="468442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SA" sz="5400" b="1" dirty="0" smtClean="0">
                <a:solidFill>
                  <a:srgbClr val="C00000"/>
                </a:solidFill>
                <a:effectLst>
                  <a:outerShdw blurRad="38100" dist="38100" dir="2700000" algn="tl">
                    <a:srgbClr val="000000">
                      <a:alpha val="43137"/>
                    </a:srgbClr>
                  </a:outerShdw>
                </a:effectLst>
              </a:rPr>
              <a:t>رأس المال النفسي</a:t>
            </a:r>
            <a:endParaRPr lang="fr-FR" sz="5400" b="1" dirty="0" smtClean="0">
              <a:solidFill>
                <a:srgbClr val="C00000"/>
              </a:solidFill>
              <a:effectLst>
                <a:outerShdw blurRad="38100" dist="38100" dir="2700000" algn="tl">
                  <a:srgbClr val="000000">
                    <a:alpha val="43137"/>
                  </a:srgbClr>
                </a:outerShdw>
              </a:effectLst>
            </a:endParaRPr>
          </a:p>
        </p:txBody>
      </p:sp>
      <p:pic>
        <p:nvPicPr>
          <p:cNvPr id="4" name="Image 3" descr="https://media.licdn.com/dms/image/C5612AQFskiFYLyH7ww/article-inline_image-shrink_1000_1488/0/1522167908821?e=1706140800&amp;v=beta&amp;t=JF-ztl4LtRp9hiMzqRoZ4st4Gy2BD4aaRsX5thOyfcQ"/>
          <p:cNvPicPr/>
          <p:nvPr/>
        </p:nvPicPr>
        <p:blipFill>
          <a:blip r:embed="rId3"/>
          <a:srcRect/>
          <a:stretch>
            <a:fillRect/>
          </a:stretch>
        </p:blipFill>
        <p:spPr bwMode="auto">
          <a:xfrm>
            <a:off x="3152931" y="207239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SA" sz="5400" b="1" dirty="0" smtClean="0">
                <a:solidFill>
                  <a:srgbClr val="C00000"/>
                </a:solidFill>
                <a:effectLst>
                  <a:outerShdw blurRad="38100" dist="38100" dir="2700000" algn="tl">
                    <a:srgbClr val="000000">
                      <a:alpha val="43137"/>
                    </a:srgbClr>
                  </a:outerShdw>
                </a:effectLst>
              </a:rPr>
              <a:t>رأس المال النفسي</a:t>
            </a:r>
            <a:endParaRPr lang="fr-FR" sz="5400" b="1" dirty="0" smtClean="0">
              <a:solidFill>
                <a:srgbClr val="C00000"/>
              </a:solidFill>
              <a:effectLst>
                <a:outerShdw blurRad="38100" dist="38100" dir="2700000" algn="tl">
                  <a:srgbClr val="000000">
                    <a:alpha val="43137"/>
                  </a:srgbClr>
                </a:outerShdw>
              </a:effectLst>
            </a:endParaRPr>
          </a:p>
        </p:txBody>
      </p:sp>
      <p:sp>
        <p:nvSpPr>
          <p:cNvPr id="5" name="Rectangle 4"/>
          <p:cNvSpPr/>
          <p:nvPr/>
        </p:nvSpPr>
        <p:spPr>
          <a:xfrm>
            <a:off x="1484026" y="1907260"/>
            <a:ext cx="10253273" cy="4524315"/>
          </a:xfrm>
          <a:prstGeom prst="rect">
            <a:avLst/>
          </a:prstGeom>
        </p:spPr>
        <p:txBody>
          <a:bodyPr wrap="square">
            <a:spAutoFit/>
          </a:bodyPr>
          <a:lstStyle/>
          <a:p>
            <a:pPr algn="just" rtl="1"/>
            <a:r>
              <a:rPr lang="ar-SA" sz="3600" b="1" dirty="0" smtClean="0">
                <a:latin typeface="Sakkal Majalla" pitchFamily="2" charset="-78"/>
                <a:cs typeface="Sakkal Majalla" pitchFamily="2" charset="-78"/>
              </a:rPr>
              <a:t> </a:t>
            </a:r>
            <a:r>
              <a:rPr lang="ar-SA" sz="3600" b="1" dirty="0" smtClean="0">
                <a:latin typeface="Sakkal Majalla" pitchFamily="2" charset="-78"/>
                <a:cs typeface="Sakkal Majalla" pitchFamily="2" charset="-78"/>
              </a:rPr>
              <a:t>“الحالة </a:t>
            </a:r>
            <a:r>
              <a:rPr lang="ar-SA" sz="3600" b="1" dirty="0" smtClean="0">
                <a:latin typeface="Sakkal Majalla" pitchFamily="2" charset="-78"/>
                <a:cs typeface="Sakkal Majalla" pitchFamily="2" charset="-78"/>
              </a:rPr>
              <a:t>النفسية الإيجابية القابلة للتطور لدى الفرد، وتتميز بما </a:t>
            </a:r>
            <a:r>
              <a:rPr lang="ar-SA" sz="3600" b="1" dirty="0" err="1" smtClean="0">
                <a:latin typeface="Sakkal Majalla" pitchFamily="2" charset="-78"/>
                <a:cs typeface="Sakkal Majalla" pitchFamily="2" charset="-78"/>
              </a:rPr>
              <a:t>يلي</a:t>
            </a:r>
            <a:r>
              <a:rPr lang="ar-SA" sz="3600" b="1" dirty="0" err="1" smtClean="0">
                <a:latin typeface="Sakkal Majalla" pitchFamily="2" charset="-78"/>
                <a:cs typeface="Sakkal Majalla" pitchFamily="2" charset="-78"/>
              </a:rPr>
              <a:t>:</a:t>
            </a:r>
            <a:endParaRPr lang="ar-SA" sz="3600" b="1" dirty="0" smtClean="0">
              <a:latin typeface="Sakkal Majalla" pitchFamily="2" charset="-78"/>
              <a:cs typeface="Sakkal Majalla" pitchFamily="2" charset="-78"/>
            </a:endParaRPr>
          </a:p>
          <a:p>
            <a:pPr algn="just" rtl="1"/>
            <a:r>
              <a:rPr lang="ar-SA" sz="3600" b="1" dirty="0" smtClean="0">
                <a:latin typeface="Sakkal Majalla" pitchFamily="2" charset="-78"/>
                <a:cs typeface="Sakkal Majalla" pitchFamily="2" charset="-78"/>
              </a:rPr>
              <a:t> </a:t>
            </a:r>
            <a:r>
              <a:rPr lang="ar-SA" sz="3600" b="1" dirty="0" smtClean="0">
                <a:latin typeface="Sakkal Majalla" pitchFamily="2" charset="-78"/>
                <a:cs typeface="Sakkal Majalla" pitchFamily="2" charset="-78"/>
              </a:rPr>
              <a:t>(1) وجود </a:t>
            </a:r>
            <a:r>
              <a:rPr lang="ar-SA" sz="3600" b="1" dirty="0" err="1" smtClean="0">
                <a:latin typeface="Sakkal Majalla" pitchFamily="2" charset="-78"/>
                <a:cs typeface="Sakkal Majalla" pitchFamily="2" charset="-78"/>
              </a:rPr>
              <a:t>الثقة </a:t>
            </a:r>
            <a:r>
              <a:rPr lang="ar-SA" sz="3600" b="1" dirty="0" smtClean="0">
                <a:latin typeface="Sakkal Majalla" pitchFamily="2" charset="-78"/>
                <a:cs typeface="Sakkal Majalla" pitchFamily="2" charset="-78"/>
              </a:rPr>
              <a:t>(الكفاءة الذاتية) في </a:t>
            </a:r>
            <a:r>
              <a:rPr lang="ar-SA" sz="3600" b="1" dirty="0" err="1" smtClean="0">
                <a:latin typeface="Sakkal Majalla" pitchFamily="2" charset="-78"/>
                <a:cs typeface="Sakkal Majalla" pitchFamily="2" charset="-78"/>
              </a:rPr>
              <a:t>إتخاذ</a:t>
            </a:r>
            <a:r>
              <a:rPr lang="ar-SA" sz="3600" b="1" dirty="0" smtClean="0">
                <a:latin typeface="Sakkal Majalla" pitchFamily="2" charset="-78"/>
                <a:cs typeface="Sakkal Majalla" pitchFamily="2" charset="-78"/>
              </a:rPr>
              <a:t> الجهود اللازمة للنجاح في المهام </a:t>
            </a:r>
            <a:r>
              <a:rPr lang="ar-SA" sz="3600" b="1" dirty="0" err="1" smtClean="0">
                <a:latin typeface="Sakkal Majalla" pitchFamily="2" charset="-78"/>
                <a:cs typeface="Sakkal Majalla" pitchFamily="2" charset="-78"/>
              </a:rPr>
              <a:t>الصعبة،</a:t>
            </a:r>
            <a:r>
              <a:rPr lang="ar-SA" sz="3600" b="1" dirty="0" smtClean="0">
                <a:latin typeface="Sakkal Majalla" pitchFamily="2" charset="-78"/>
                <a:cs typeface="Sakkal Majalla" pitchFamily="2" charset="-78"/>
              </a:rPr>
              <a:t> </a:t>
            </a:r>
            <a:endParaRPr lang="ar-SA" sz="3600" b="1" dirty="0" smtClean="0">
              <a:latin typeface="Sakkal Majalla" pitchFamily="2" charset="-78"/>
              <a:cs typeface="Sakkal Majalla" pitchFamily="2" charset="-78"/>
            </a:endParaRPr>
          </a:p>
          <a:p>
            <a:pPr algn="just" rtl="1"/>
            <a:r>
              <a:rPr lang="ar-SA" sz="3600" b="1" dirty="0" smtClean="0">
                <a:latin typeface="Sakkal Majalla" pitchFamily="2" charset="-78"/>
                <a:cs typeface="Sakkal Majalla" pitchFamily="2" charset="-78"/>
              </a:rPr>
              <a:t>(</a:t>
            </a:r>
            <a:r>
              <a:rPr lang="ar-SA" sz="3600" b="1" dirty="0" smtClean="0">
                <a:latin typeface="Sakkal Majalla" pitchFamily="2" charset="-78"/>
                <a:cs typeface="Sakkal Majalla" pitchFamily="2" charset="-78"/>
              </a:rPr>
              <a:t>2) القيام بالإسناد </a:t>
            </a:r>
            <a:r>
              <a:rPr lang="ar-SA" sz="3600" b="1" dirty="0" err="1" smtClean="0">
                <a:latin typeface="Sakkal Majalla" pitchFamily="2" charset="-78"/>
                <a:cs typeface="Sakkal Majalla" pitchFamily="2" charset="-78"/>
              </a:rPr>
              <a:t>الإيجابي </a:t>
            </a:r>
            <a:r>
              <a:rPr lang="ar-SA" sz="3600" b="1" dirty="0" smtClean="0">
                <a:latin typeface="Sakkal Majalla" pitchFamily="2" charset="-78"/>
                <a:cs typeface="Sakkal Majalla" pitchFamily="2" charset="-78"/>
              </a:rPr>
              <a:t>(التفاؤل) حول النجاح الان وفي </a:t>
            </a:r>
            <a:r>
              <a:rPr lang="ar-SA" sz="3600" b="1" dirty="0" err="1" smtClean="0">
                <a:latin typeface="Sakkal Majalla" pitchFamily="2" charset="-78"/>
                <a:cs typeface="Sakkal Majalla" pitchFamily="2" charset="-78"/>
              </a:rPr>
              <a:t>المستقبل</a:t>
            </a:r>
            <a:r>
              <a:rPr lang="ar-SA" sz="3600" b="1" dirty="0" err="1" smtClean="0">
                <a:latin typeface="Sakkal Majalla" pitchFamily="2" charset="-78"/>
                <a:cs typeface="Sakkal Majalla" pitchFamily="2" charset="-78"/>
              </a:rPr>
              <a:t>،</a:t>
            </a:r>
            <a:endParaRPr lang="ar-SA" sz="3600" b="1" dirty="0" smtClean="0">
              <a:latin typeface="Sakkal Majalla" pitchFamily="2" charset="-78"/>
              <a:cs typeface="Sakkal Majalla" pitchFamily="2" charset="-78"/>
            </a:endParaRPr>
          </a:p>
          <a:p>
            <a:pPr algn="just" rtl="1"/>
            <a:r>
              <a:rPr lang="ar-SA" sz="3600" b="1" dirty="0" smtClean="0">
                <a:latin typeface="Sakkal Majalla" pitchFamily="2" charset="-78"/>
                <a:cs typeface="Sakkal Majalla" pitchFamily="2" charset="-78"/>
              </a:rPr>
              <a:t>(</a:t>
            </a:r>
            <a:r>
              <a:rPr lang="ar-SA" sz="3600" b="1" dirty="0" smtClean="0">
                <a:latin typeface="Sakkal Majalla" pitchFamily="2" charset="-78"/>
                <a:cs typeface="Sakkal Majalla" pitchFamily="2" charset="-78"/>
              </a:rPr>
              <a:t>3) المثابرة نحو الأهداف، وعند الضرورة، إعادة تصحيح المسار نحو </a:t>
            </a:r>
            <a:r>
              <a:rPr lang="ar-SA" sz="3600" b="1" dirty="0" err="1" smtClean="0">
                <a:latin typeface="Sakkal Majalla" pitchFamily="2" charset="-78"/>
                <a:cs typeface="Sakkal Majalla" pitchFamily="2" charset="-78"/>
              </a:rPr>
              <a:t>الأهداف </a:t>
            </a:r>
            <a:r>
              <a:rPr lang="ar-SA" sz="3600" b="1" dirty="0" smtClean="0">
                <a:latin typeface="Sakkal Majalla" pitchFamily="2" charset="-78"/>
                <a:cs typeface="Sakkal Majalla" pitchFamily="2" charset="-78"/>
              </a:rPr>
              <a:t>(الآمل) من أجل النجاح، وعندما تعاني من المشاكل والشدائد، الاصرار </a:t>
            </a:r>
            <a:r>
              <a:rPr lang="ar-SA" sz="3600" b="1" dirty="0" smtClean="0">
                <a:latin typeface="Sakkal Majalla" pitchFamily="2" charset="-78"/>
                <a:cs typeface="Sakkal Majalla" pitchFamily="2" charset="-78"/>
              </a:rPr>
              <a:t>والاستمرار </a:t>
            </a:r>
            <a:r>
              <a:rPr lang="ar-SA" sz="3600" b="1" dirty="0" smtClean="0">
                <a:latin typeface="Sakkal Majalla" pitchFamily="2" charset="-78"/>
                <a:cs typeface="Sakkal Majalla" pitchFamily="2" charset="-78"/>
              </a:rPr>
              <a:t>والرجوح مرة أخرى على نحو </a:t>
            </a:r>
            <a:r>
              <a:rPr lang="ar-SA" sz="3600" b="1" dirty="0" err="1" smtClean="0">
                <a:latin typeface="Sakkal Majalla" pitchFamily="2" charset="-78"/>
                <a:cs typeface="Sakkal Majalla" pitchFamily="2" charset="-78"/>
              </a:rPr>
              <a:t>أفضل </a:t>
            </a:r>
            <a:r>
              <a:rPr lang="ar-SA" sz="3600" b="1" dirty="0" smtClean="0">
                <a:latin typeface="Sakkal Majalla" pitchFamily="2" charset="-78"/>
                <a:cs typeface="Sakkal Majalla" pitchFamily="2" charset="-78"/>
              </a:rPr>
              <a:t>(المرونة) لتحقيق النجاح"</a:t>
            </a:r>
            <a:endParaRPr lang="fr-FR" sz="3600" b="1" dirty="0">
              <a:latin typeface="Sakkal Majalla" pitchFamily="2" charset="-78"/>
              <a:cs typeface="Sakkal Majalla"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اإلسهام النسبي لرأس المال النفسي والذكاء الوجداني في التنبؤ باالزده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017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93101" y="1933731"/>
            <a:ext cx="7300209" cy="4706911"/>
          </a:xfrm>
          <a:prstGeom prst="rect">
            <a:avLst/>
          </a:prstGeom>
          <a:noFill/>
          <a:ln w="9525">
            <a:noFill/>
            <a:miter lim="800000"/>
            <a:headEnd/>
            <a:tailEnd/>
          </a:ln>
        </p:spPr>
      </p:pic>
      <p:sp>
        <p:nvSpPr>
          <p:cNvPr id="6" name="Titre 1"/>
          <p:cNvSpPr>
            <a:spLocks noGrp="1"/>
          </p:cNvSpPr>
          <p:nvPr>
            <p:ph type="title"/>
          </p:nvPr>
        </p:nvSpPr>
        <p:spPr>
          <a:xfrm>
            <a:off x="2895600" y="764373"/>
            <a:ext cx="8610600" cy="1293028"/>
          </a:xfrm>
        </p:spPr>
        <p:txBody>
          <a:bodyPr>
            <a:normAutofit/>
          </a:bodyPr>
          <a:lstStyle/>
          <a:p>
            <a:pPr algn="ctr" rtl="1"/>
            <a:r>
              <a:rPr lang="ar-SA" sz="5400" b="1" dirty="0" smtClean="0">
                <a:solidFill>
                  <a:srgbClr val="C00000"/>
                </a:solidFill>
                <a:effectLst>
                  <a:outerShdw blurRad="38100" dist="38100" dir="2700000" algn="tl">
                    <a:srgbClr val="000000">
                      <a:alpha val="43137"/>
                    </a:srgbClr>
                  </a:outerShdw>
                </a:effectLst>
              </a:rPr>
              <a:t>رأس المال النفسي</a:t>
            </a:r>
            <a:endParaRPr lang="fr-FR" sz="5400" b="1" dirty="0" smtClean="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SA" sz="5400" b="1" dirty="0" smtClean="0">
                <a:solidFill>
                  <a:srgbClr val="C00000"/>
                </a:solidFill>
                <a:effectLst>
                  <a:outerShdw blurRad="38100" dist="38100" dir="2700000" algn="tl">
                    <a:srgbClr val="000000">
                      <a:alpha val="43137"/>
                    </a:srgbClr>
                  </a:outerShdw>
                </a:effectLst>
              </a:rPr>
              <a:t>أهمية رأس </a:t>
            </a:r>
            <a:r>
              <a:rPr lang="ar-SA" sz="5400" b="1" dirty="0" smtClean="0">
                <a:solidFill>
                  <a:srgbClr val="C00000"/>
                </a:solidFill>
                <a:effectLst>
                  <a:outerShdw blurRad="38100" dist="38100" dir="2700000" algn="tl">
                    <a:srgbClr val="000000">
                      <a:alpha val="43137"/>
                    </a:srgbClr>
                  </a:outerShdw>
                </a:effectLst>
              </a:rPr>
              <a:t>المال النفسي</a:t>
            </a:r>
            <a:endParaRPr lang="fr-FR" sz="5400" b="1" dirty="0" smtClean="0">
              <a:solidFill>
                <a:srgbClr val="C00000"/>
              </a:solidFill>
              <a:effectLst>
                <a:outerShdw blurRad="38100" dist="38100" dir="2700000" algn="tl">
                  <a:srgbClr val="000000">
                    <a:alpha val="43137"/>
                  </a:srgbClr>
                </a:outerShdw>
              </a:effectLst>
            </a:endParaRPr>
          </a:p>
        </p:txBody>
      </p:sp>
      <p:sp>
        <p:nvSpPr>
          <p:cNvPr id="5" name="Rectangle 4"/>
          <p:cNvSpPr/>
          <p:nvPr/>
        </p:nvSpPr>
        <p:spPr>
          <a:xfrm>
            <a:off x="1543987" y="2072151"/>
            <a:ext cx="10253273" cy="1200329"/>
          </a:xfrm>
          <a:prstGeom prst="rect">
            <a:avLst/>
          </a:prstGeom>
          <a:solidFill>
            <a:srgbClr val="EE8526"/>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rtl="1"/>
            <a:r>
              <a:rPr lang="ar-SA" sz="3600" b="1" dirty="0" smtClean="0">
                <a:latin typeface="Sakkal Majalla" pitchFamily="2" charset="-78"/>
                <a:cs typeface="Sakkal Majalla" pitchFamily="2" charset="-78"/>
              </a:rPr>
              <a:t> </a:t>
            </a:r>
            <a:r>
              <a:rPr lang="ar-SA" sz="3600" dirty="0" smtClean="0"/>
              <a:t> يعتبر رأس المال النفسي أحد اشكال الموارد الاستراتيجية الى اكتسبت اهتماماً متزايداً في الأدبيات وذلك </a:t>
            </a:r>
            <a:r>
              <a:rPr lang="ar-SA" sz="3600" dirty="0" err="1" smtClean="0"/>
              <a:t>لتأثيرة</a:t>
            </a:r>
            <a:r>
              <a:rPr lang="ar-SA" sz="3600" dirty="0" smtClean="0"/>
              <a:t> على الأداء </a:t>
            </a:r>
            <a:r>
              <a:rPr lang="ar-SA" sz="3600" dirty="0" smtClean="0"/>
              <a:t>البشري</a:t>
            </a:r>
          </a:p>
        </p:txBody>
      </p:sp>
      <p:sp>
        <p:nvSpPr>
          <p:cNvPr id="6" name="Rectangle 5"/>
          <p:cNvSpPr/>
          <p:nvPr/>
        </p:nvSpPr>
        <p:spPr>
          <a:xfrm>
            <a:off x="1588957" y="3648618"/>
            <a:ext cx="10210802" cy="175432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1"/>
            <a:r>
              <a:rPr lang="ar-SA" sz="3600" dirty="0" smtClean="0"/>
              <a:t>	يمكن </a:t>
            </a:r>
            <a:r>
              <a:rPr lang="ar-SA" sz="3600" dirty="0" smtClean="0"/>
              <a:t>رأس المال النفسي الأفراد من ممارسة التحفيز الذاتي الموجهه نحو تحقيق الأهداف وله تأثير إيجابي على </a:t>
            </a:r>
            <a:r>
              <a:rPr lang="ar-SA" sz="3600" dirty="0" err="1" smtClean="0"/>
              <a:t>الإداء</a:t>
            </a:r>
            <a:r>
              <a:rPr lang="ar-SA" sz="3600" dirty="0" smtClean="0"/>
              <a:t> الوظيفي واتجاهات العمل المرغوب </a:t>
            </a:r>
            <a:r>
              <a:rPr lang="ar-SA" sz="3600" dirty="0" err="1" smtClean="0"/>
              <a:t>بها</a:t>
            </a:r>
            <a:endParaRPr lang="ar-SA" sz="36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smtClean="0">
                <a:effectLst>
                  <a:outerShdw blurRad="38100" dist="38100" dir="2700000" algn="tl">
                    <a:srgbClr val="000000">
                      <a:alpha val="43137"/>
                    </a:srgbClr>
                  </a:outerShdw>
                </a:effectLst>
                <a:latin typeface="Sakkal Majalla" pitchFamily="2" charset="-78"/>
                <a:cs typeface="Sakkal Majalla" pitchFamily="2" charset="-78"/>
              </a:rPr>
              <a:t>راس المال الفكري، النفسي </a:t>
            </a:r>
            <a:r>
              <a:rPr lang="ar-DZ" b="1" dirty="0" smtClean="0">
                <a:effectLst>
                  <a:outerShdw blurRad="38100" dist="38100" dir="2700000" algn="tl">
                    <a:srgbClr val="000000">
                      <a:alpha val="43137"/>
                    </a:srgbClr>
                  </a:outerShdw>
                </a:effectLst>
                <a:latin typeface="Sakkal Majalla" pitchFamily="2" charset="-78"/>
                <a:cs typeface="Sakkal Majalla" pitchFamily="2" charset="-78"/>
              </a:rPr>
              <a:t>والاجتماعي</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a:r>
            <a:br>
              <a:rPr lang="ar-SA" b="1" dirty="0" smtClean="0">
                <a:effectLst>
                  <a:outerShdw blurRad="38100" dist="38100" dir="2700000" algn="tl">
                    <a:srgbClr val="000000">
                      <a:alpha val="43137"/>
                    </a:srgbClr>
                  </a:outerShdw>
                </a:effectLst>
                <a:latin typeface="Sakkal Majalla" pitchFamily="2" charset="-78"/>
                <a:cs typeface="Sakkal Majalla" pitchFamily="2" charset="-78"/>
              </a:rPr>
            </a:b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a:bodyPr>
          <a:lstStyle/>
          <a:p>
            <a:pPr marL="0" indent="0" algn="ctr" rtl="1">
              <a:buNone/>
            </a:pPr>
            <a:r>
              <a:rPr lang="ar-DZ" sz="3200" b="1" dirty="0" smtClean="0">
                <a:effectLst>
                  <a:outerShdw blurRad="38100" dist="38100" dir="2700000" algn="tl">
                    <a:srgbClr val="000000">
                      <a:alpha val="43137"/>
                    </a:srgbClr>
                  </a:outerShdw>
                </a:effectLst>
                <a:latin typeface="Sakkal Majalla" pitchFamily="2" charset="-78"/>
                <a:cs typeface="Sakkal Majalla" pitchFamily="2" charset="-78"/>
              </a:rPr>
              <a:t>اذا اعتمدت الشركة على الافراد فان التفاعل بينهم يجعل كل شيء اجتماعيا</a:t>
            </a:r>
          </a:p>
          <a:p>
            <a:pPr marL="0" indent="0" algn="ctr" rtl="1">
              <a:buNone/>
            </a:pPr>
            <a:r>
              <a:rPr lang="ar-DZ" sz="3200" b="1" dirty="0" smtClean="0">
                <a:effectLst>
                  <a:outerShdw blurRad="38100" dist="38100" dir="2700000" algn="tl">
                    <a:srgbClr val="000000">
                      <a:alpha val="43137"/>
                    </a:srgbClr>
                  </a:outerShdw>
                </a:effectLst>
                <a:latin typeface="Sakkal Majalla" pitchFamily="2" charset="-78"/>
                <a:cs typeface="Sakkal Majalla" pitchFamily="2" charset="-78"/>
              </a:rPr>
              <a:t>ويكون ايجابيا في حال التعاون </a:t>
            </a:r>
            <a:r>
              <a:rPr lang="ar-DZ" sz="3200" b="1" dirty="0" err="1" smtClean="0">
                <a:effectLst>
                  <a:outerShdw blurRad="38100" dist="38100" dir="2700000" algn="tl">
                    <a:srgbClr val="000000">
                      <a:alpha val="43137"/>
                    </a:srgbClr>
                  </a:outerShdw>
                </a:effectLst>
                <a:latin typeface="Sakkal Majalla" pitchFamily="2" charset="-78"/>
                <a:cs typeface="Sakkal Majalla" pitchFamily="2" charset="-78"/>
              </a:rPr>
              <a:t>والتداؤب</a:t>
            </a:r>
            <a:endParaRPr lang="ar-DZ" sz="3200" b="1" dirty="0" smtClean="0">
              <a:effectLst>
                <a:outerShdw blurRad="38100" dist="38100" dir="2700000" algn="tl">
                  <a:srgbClr val="000000">
                    <a:alpha val="43137"/>
                  </a:srgbClr>
                </a:outerShdw>
              </a:effectLst>
              <a:latin typeface="Sakkal Majalla" pitchFamily="2" charset="-78"/>
              <a:cs typeface="Sakkal Majalla" pitchFamily="2" charset="-78"/>
            </a:endParaRPr>
          </a:p>
          <a:p>
            <a:pPr marL="0" indent="0" algn="ctr" rtl="1">
              <a:buNone/>
            </a:pPr>
            <a:r>
              <a:rPr lang="ar-DZ" sz="3200" b="1" dirty="0" smtClean="0">
                <a:effectLst>
                  <a:outerShdw blurRad="38100" dist="38100" dir="2700000" algn="tl">
                    <a:srgbClr val="000000">
                      <a:alpha val="43137"/>
                    </a:srgbClr>
                  </a:outerShdw>
                </a:effectLst>
                <a:latin typeface="Sakkal Majalla" pitchFamily="2" charset="-78"/>
                <a:cs typeface="Sakkal Majalla" pitchFamily="2" charset="-78"/>
              </a:rPr>
              <a:t>وسلبيا في حال التوتر </a:t>
            </a:r>
            <a:r>
              <a:rPr lang="ar-DZ" sz="3200" b="1" dirty="0" smtClean="0">
                <a:effectLst>
                  <a:outerShdw blurRad="38100" dist="38100" dir="2700000" algn="tl">
                    <a:srgbClr val="000000">
                      <a:alpha val="43137"/>
                    </a:srgbClr>
                  </a:outerShdw>
                </a:effectLst>
                <a:latin typeface="Sakkal Majalla" pitchFamily="2" charset="-78"/>
                <a:cs typeface="Sakkal Majalla" pitchFamily="2" charset="-78"/>
              </a:rPr>
              <a:t>والصراع</a:t>
            </a:r>
            <a:endParaRPr lang="ar-SA" sz="3200" b="1" dirty="0" smtClean="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37039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0"/>
            <a:ext cx="12191999" cy="6858000"/>
          </a:xfrm>
        </p:spPr>
      </p:pic>
    </p:spTree>
    <p:extLst>
      <p:ext uri="{BB962C8B-B14F-4D97-AF65-F5344CB8AC3E}">
        <p14:creationId xmlns:p14="http://schemas.microsoft.com/office/powerpoint/2010/main" xmlns="" val="2923577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174437"/>
            <a:ext cx="8610600" cy="621976"/>
          </a:xfrm>
        </p:spPr>
        <p:txBody>
          <a:bodyPr>
            <a:normAutofit fontScale="90000"/>
          </a:bodyPr>
          <a:lstStyle/>
          <a:p>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رأس المال الاجتماعي الياباني: خصائص ومعايير</a:t>
            </a:r>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nvGrpSpPr>
          <p:cNvPr id="8" name="Groupe 7"/>
          <p:cNvGrpSpPr/>
          <p:nvPr/>
        </p:nvGrpSpPr>
        <p:grpSpPr>
          <a:xfrm>
            <a:off x="160493" y="5159830"/>
            <a:ext cx="1393716" cy="1698170"/>
            <a:chOff x="3672348" y="3805084"/>
            <a:chExt cx="4085304" cy="2286000"/>
          </a:xfrm>
        </p:grpSpPr>
        <p:sp>
          <p:nvSpPr>
            <p:cNvPr id="4" name="Rectangle 3"/>
            <p:cNvSpPr/>
            <p:nvPr/>
          </p:nvSpPr>
          <p:spPr>
            <a:xfrm>
              <a:off x="3672348" y="3805084"/>
              <a:ext cx="4085304" cy="2286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5" name="Rectangle 4"/>
            <p:cNvSpPr/>
            <p:nvPr/>
          </p:nvSpPr>
          <p:spPr>
            <a:xfrm>
              <a:off x="4357533" y="4290305"/>
              <a:ext cx="2710016" cy="180077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6" name="Rectangle 5"/>
            <p:cNvSpPr/>
            <p:nvPr/>
          </p:nvSpPr>
          <p:spPr>
            <a:xfrm>
              <a:off x="5078360" y="4866968"/>
              <a:ext cx="1268361" cy="122411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dirty="0"/>
            </a:p>
          </p:txBody>
        </p:sp>
        <p:sp>
          <p:nvSpPr>
            <p:cNvPr id="7" name="Rectangle 6"/>
            <p:cNvSpPr/>
            <p:nvPr/>
          </p:nvSpPr>
          <p:spPr>
            <a:xfrm>
              <a:off x="5402824" y="5508522"/>
              <a:ext cx="619432" cy="57518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dirty="0"/>
            </a:p>
          </p:txBody>
        </p:sp>
      </p:grpSp>
      <p:sp>
        <p:nvSpPr>
          <p:cNvPr id="3" name="Espace réservé du contenu 2"/>
          <p:cNvSpPr>
            <a:spLocks noGrp="1"/>
          </p:cNvSpPr>
          <p:nvPr>
            <p:ph idx="1"/>
          </p:nvPr>
        </p:nvSpPr>
        <p:spPr>
          <a:xfrm>
            <a:off x="1188410" y="796413"/>
            <a:ext cx="10820400" cy="5607337"/>
          </a:xfrm>
        </p:spPr>
        <p:txBody>
          <a:bodyPr>
            <a:noAutofit/>
          </a:bodyPr>
          <a:lstStyle/>
          <a:p>
            <a:pPr marL="457200" indent="-457200" algn="r" rtl="1">
              <a:buFont typeface="+mj-lt"/>
              <a:buAutoNum type="arabicPeriod"/>
            </a:pPr>
            <a:r>
              <a:rPr lang="ar-DZ" sz="2800" b="1" dirty="0" err="1" smtClean="0">
                <a:latin typeface="Sakkal Majalla" panose="02000000000000000000" pitchFamily="2" charset="-78"/>
                <a:cs typeface="Sakkal Majalla" panose="02000000000000000000" pitchFamily="2" charset="-78"/>
              </a:rPr>
              <a:t>البوشيدو</a:t>
            </a:r>
            <a:r>
              <a:rPr lang="ar-DZ" sz="2800" dirty="0" smtClean="0">
                <a:latin typeface="Sakkal Majalla" panose="02000000000000000000" pitchFamily="2" charset="-78"/>
                <a:cs typeface="Sakkal Majalla" panose="02000000000000000000" pitchFamily="2" charset="-78"/>
              </a:rPr>
              <a:t>: طريقة لمتابعة القيم والفضائل لبلوغ الكمال</a:t>
            </a:r>
          </a:p>
          <a:p>
            <a:pPr marL="457200" indent="-457200" algn="r" rtl="1">
              <a:buFont typeface="+mj-lt"/>
              <a:buAutoNum type="arabicPeriod"/>
            </a:pPr>
            <a:r>
              <a:rPr lang="ar-DZ" sz="2800" b="1" dirty="0" err="1" smtClean="0">
                <a:latin typeface="Sakkal Majalla" panose="02000000000000000000" pitchFamily="2" charset="-78"/>
                <a:cs typeface="Sakkal Majalla" panose="02000000000000000000" pitchFamily="2" charset="-78"/>
              </a:rPr>
              <a:t>الكيرتسو</a:t>
            </a:r>
            <a:r>
              <a:rPr lang="ar-DZ" sz="2800" dirty="0" smtClean="0">
                <a:latin typeface="Sakkal Majalla" panose="02000000000000000000" pitchFamily="2" charset="-78"/>
                <a:cs typeface="Sakkal Majalla" panose="02000000000000000000" pitchFamily="2" charset="-78"/>
              </a:rPr>
              <a:t>: نمط متناغم من العلاقات بين شركات </a:t>
            </a:r>
            <a:r>
              <a:rPr lang="ar-DZ" sz="2800" dirty="0" err="1" smtClean="0">
                <a:latin typeface="Sakkal Majalla" panose="02000000000000000000" pitchFamily="2" charset="-78"/>
                <a:cs typeface="Sakkal Majalla" panose="02000000000000000000" pitchFamily="2" charset="-78"/>
              </a:rPr>
              <a:t>متكاملة،يوفر</a:t>
            </a:r>
            <a:r>
              <a:rPr lang="ar-DZ" sz="2800" dirty="0" smtClean="0">
                <a:latin typeface="Sakkal Majalla" panose="02000000000000000000" pitchFamily="2" charset="-78"/>
                <a:cs typeface="Sakkal Majalla" panose="02000000000000000000" pitchFamily="2" charset="-78"/>
              </a:rPr>
              <a:t> الحماية الجماعية من المنافسين، ويوفر فرصا للحصول على قدرات عالية للتطوير والتحسين المستمر</a:t>
            </a:r>
          </a:p>
          <a:p>
            <a:pPr marL="457200" indent="-457200" algn="r" rtl="1">
              <a:buFont typeface="+mj-lt"/>
              <a:buAutoNum type="arabicPeriod"/>
            </a:pPr>
            <a:r>
              <a:rPr lang="ar-DZ" sz="2800" b="1" dirty="0" smtClean="0">
                <a:latin typeface="Sakkal Majalla" panose="02000000000000000000" pitchFamily="2" charset="-78"/>
                <a:cs typeface="Sakkal Majalla" panose="02000000000000000000" pitchFamily="2" charset="-78"/>
              </a:rPr>
              <a:t>العقلية الجماعية وروح التناغم</a:t>
            </a:r>
            <a:r>
              <a:rPr lang="ar-DZ" sz="2800" dirty="0" smtClean="0">
                <a:latin typeface="Sakkal Majalla" panose="02000000000000000000" pitchFamily="2" charset="-78"/>
                <a:cs typeface="Sakkal Majalla" panose="02000000000000000000" pitchFamily="2" charset="-78"/>
              </a:rPr>
              <a:t>: تركز على العمل كفريق وعلى التفاعل </a:t>
            </a:r>
            <a:r>
              <a:rPr lang="ar-DZ" sz="2800" dirty="0" err="1" smtClean="0">
                <a:latin typeface="Sakkal Majalla" panose="02000000000000000000" pitchFamily="2" charset="-78"/>
                <a:cs typeface="Sakkal Majalla" panose="02000000000000000000" pitchFamily="2" charset="-78"/>
              </a:rPr>
              <a:t>السلوكي،والمسؤولية</a:t>
            </a:r>
            <a:r>
              <a:rPr lang="ar-DZ" sz="2800" dirty="0" smtClean="0">
                <a:latin typeface="Sakkal Majalla" panose="02000000000000000000" pitchFamily="2" charset="-78"/>
                <a:cs typeface="Sakkal Majalla" panose="02000000000000000000" pitchFamily="2" charset="-78"/>
              </a:rPr>
              <a:t> الجماعية</a:t>
            </a:r>
          </a:p>
          <a:p>
            <a:pPr marL="457200" indent="-457200" algn="r" rtl="1">
              <a:buFont typeface="+mj-lt"/>
              <a:buAutoNum type="arabicPeriod"/>
            </a:pPr>
            <a:r>
              <a:rPr lang="ar-DZ" sz="2800" b="1" dirty="0" smtClean="0">
                <a:latin typeface="Sakkal Majalla" panose="02000000000000000000" pitchFamily="2" charset="-78"/>
                <a:cs typeface="Sakkal Majalla" panose="02000000000000000000" pitchFamily="2" charset="-78"/>
              </a:rPr>
              <a:t>الهرمية اليابانية </a:t>
            </a:r>
            <a:r>
              <a:rPr lang="ar-DZ" sz="2800" dirty="0" smtClean="0">
                <a:latin typeface="Sakkal Majalla" panose="02000000000000000000" pitchFamily="2" charset="-78"/>
                <a:cs typeface="Sakkal Majalla" panose="02000000000000000000" pitchFamily="2" charset="-78"/>
              </a:rPr>
              <a:t>اقل عدد من المستويات واقصر سلسلة أوامر وتشتمل على اطار التضمين بما يسمى بصندوق اللغز الياباني</a:t>
            </a:r>
          </a:p>
          <a:p>
            <a:pPr marL="457200" indent="-457200" algn="just" rtl="1">
              <a:buFont typeface="+mj-lt"/>
              <a:buAutoNum type="arabicPeriod"/>
            </a:pPr>
            <a:r>
              <a:rPr lang="ar-DZ" sz="2800" b="1" dirty="0" smtClean="0">
                <a:latin typeface="Sakkal Majalla" panose="02000000000000000000" pitchFamily="2" charset="-78"/>
                <a:cs typeface="Sakkal Majalla" panose="02000000000000000000" pitchFamily="2" charset="-78"/>
              </a:rPr>
              <a:t>التأكيد على العوامل الناعمة</a:t>
            </a:r>
            <a:r>
              <a:rPr lang="ar-DZ" sz="2800" dirty="0" smtClean="0">
                <a:latin typeface="Sakkal Majalla" panose="02000000000000000000" pitchFamily="2" charset="-78"/>
                <a:cs typeface="Sakkal Majalla" panose="02000000000000000000" pitchFamily="2" charset="-78"/>
              </a:rPr>
              <a:t>: وفقا لمدخل </a:t>
            </a:r>
            <a:r>
              <a:rPr lang="ar-DZ" sz="2800" dirty="0" err="1" smtClean="0">
                <a:latin typeface="Sakkal Majalla" panose="02000000000000000000" pitchFamily="2" charset="-78"/>
                <a:cs typeface="Sakkal Majalla" panose="02000000000000000000" pitchFamily="2" charset="-78"/>
              </a:rPr>
              <a:t>الاسات</a:t>
            </a:r>
            <a:r>
              <a:rPr lang="ar-DZ" sz="2800" dirty="0" smtClean="0">
                <a:latin typeface="Sakkal Majalla" panose="02000000000000000000" pitchFamily="2" charset="-78"/>
                <a:cs typeface="Sakkal Majalla" panose="02000000000000000000" pitchFamily="2" charset="-78"/>
              </a:rPr>
              <a:t> السبعة </a:t>
            </a:r>
            <a:r>
              <a:rPr lang="fr-FR" sz="2800" b="1" dirty="0" smtClean="0">
                <a:latin typeface="Sakkal Majalla" panose="02000000000000000000" pitchFamily="2" charset="-78"/>
                <a:cs typeface="Sakkal Majalla" panose="02000000000000000000" pitchFamily="2" charset="-78"/>
              </a:rPr>
              <a:t>7S</a:t>
            </a:r>
            <a:r>
              <a:rPr lang="ar-DZ" sz="2800" dirty="0" smtClean="0">
                <a:latin typeface="Sakkal Majalla" panose="02000000000000000000" pitchFamily="2" charset="-78"/>
                <a:cs typeface="Sakkal Majalla" panose="02000000000000000000" pitchFamily="2" charset="-78"/>
              </a:rPr>
              <a:t>، يركز فيها المدخل الأمريكي على </a:t>
            </a:r>
            <a:r>
              <a:rPr lang="ar-DZ" sz="2800" b="1" dirty="0" err="1" smtClean="0">
                <a:latin typeface="Sakkal Majalla" panose="02000000000000000000" pitchFamily="2" charset="-78"/>
                <a:cs typeface="Sakkal Majalla" panose="02000000000000000000" pitchFamily="2" charset="-78"/>
              </a:rPr>
              <a:t>الاسات</a:t>
            </a:r>
            <a:r>
              <a:rPr lang="ar-DZ" sz="2800" b="1" dirty="0" smtClean="0">
                <a:latin typeface="Sakkal Majalla" panose="02000000000000000000" pitchFamily="2" charset="-78"/>
                <a:cs typeface="Sakkal Majalla" panose="02000000000000000000" pitchFamily="2" charset="-78"/>
              </a:rPr>
              <a:t> الصلبة </a:t>
            </a:r>
            <a:r>
              <a:rPr lang="ar-DZ" sz="2800" dirty="0" smtClean="0">
                <a:latin typeface="Sakkal Majalla" panose="02000000000000000000" pitchFamily="2" charset="-78"/>
                <a:cs typeface="Sakkal Majalla" panose="02000000000000000000" pitchFamily="2" charset="-78"/>
              </a:rPr>
              <a:t>(</a:t>
            </a:r>
            <a:r>
              <a:rPr lang="fr-FR" sz="2800" dirty="0" smtClean="0">
                <a:latin typeface="Sakkal Majalla" panose="02000000000000000000" pitchFamily="2" charset="-78"/>
                <a:cs typeface="Sakkal Majalla" panose="02000000000000000000" pitchFamily="2" charset="-78"/>
              </a:rPr>
              <a:t>(</a:t>
            </a:r>
            <a:r>
              <a:rPr lang="fr-FR" sz="2800" b="1" dirty="0">
                <a:latin typeface="Sakkal Majalla" panose="02000000000000000000" pitchFamily="2" charset="-78"/>
                <a:cs typeface="Sakkal Majalla" panose="02000000000000000000" pitchFamily="2" charset="-78"/>
              </a:rPr>
              <a:t>3</a:t>
            </a:r>
            <a:r>
              <a:rPr lang="fr-FR" sz="2800" b="1" dirty="0" smtClean="0">
                <a:latin typeface="Sakkal Majalla" panose="02000000000000000000" pitchFamily="2" charset="-78"/>
                <a:cs typeface="Sakkal Majalla" panose="02000000000000000000" pitchFamily="2" charset="-78"/>
              </a:rPr>
              <a:t>Hard S’s</a:t>
            </a:r>
            <a:r>
              <a:rPr lang="ar-DZ" sz="2800" dirty="0" smtClean="0">
                <a:latin typeface="Sakkal Majalla" panose="02000000000000000000" pitchFamily="2" charset="-78"/>
                <a:cs typeface="Sakkal Majalla" panose="02000000000000000000" pitchFamily="2" charset="-78"/>
              </a:rPr>
              <a:t>الهيكل</a:t>
            </a:r>
            <a:r>
              <a:rPr lang="fr-FR" sz="2800" dirty="0" smtClean="0">
                <a:latin typeface="Sakkal Majalla" panose="02000000000000000000" pitchFamily="2" charset="-78"/>
                <a:cs typeface="Sakkal Majalla" panose="02000000000000000000" pitchFamily="2" charset="-78"/>
              </a:rPr>
              <a:t>(Structure)</a:t>
            </a:r>
            <a:r>
              <a:rPr lang="ar-DZ" sz="2800" dirty="0" smtClean="0">
                <a:latin typeface="Sakkal Majalla" panose="02000000000000000000" pitchFamily="2" charset="-78"/>
                <a:cs typeface="Sakkal Majalla" panose="02000000000000000000" pitchFamily="2" charset="-78"/>
              </a:rPr>
              <a:t>، الاستراتيجية</a:t>
            </a:r>
            <a:r>
              <a:rPr lang="fr-FR" sz="2800" dirty="0" smtClean="0">
                <a:latin typeface="Sakkal Majalla" panose="02000000000000000000" pitchFamily="2" charset="-78"/>
                <a:cs typeface="Sakkal Majalla" panose="02000000000000000000" pitchFamily="2" charset="-78"/>
              </a:rPr>
              <a:t>(</a:t>
            </a:r>
            <a:r>
              <a:rPr lang="fr-FR" sz="2800" dirty="0" err="1" smtClean="0">
                <a:latin typeface="Sakkal Majalla" panose="02000000000000000000" pitchFamily="2" charset="-78"/>
                <a:cs typeface="Sakkal Majalla" panose="02000000000000000000" pitchFamily="2" charset="-78"/>
              </a:rPr>
              <a:t>Strategy</a:t>
            </a:r>
            <a:r>
              <a:rPr lang="fr-FR" sz="2800" dirty="0" smtClean="0">
                <a:latin typeface="Sakkal Majalla" panose="02000000000000000000" pitchFamily="2" charset="-78"/>
                <a:cs typeface="Sakkal Majalla" panose="02000000000000000000" pitchFamily="2" charset="-78"/>
              </a:rPr>
              <a:t>)</a:t>
            </a:r>
            <a:r>
              <a:rPr lang="ar-DZ" sz="2800" dirty="0" smtClean="0">
                <a:latin typeface="Sakkal Majalla" panose="02000000000000000000" pitchFamily="2" charset="-78"/>
                <a:cs typeface="Sakkal Majalla" panose="02000000000000000000" pitchFamily="2" charset="-78"/>
              </a:rPr>
              <a:t>، الأنظمة</a:t>
            </a:r>
            <a:r>
              <a:rPr lang="fr-FR" sz="2800" dirty="0" smtClean="0">
                <a:latin typeface="Sakkal Majalla" panose="02000000000000000000" pitchFamily="2" charset="-78"/>
                <a:cs typeface="Sakkal Majalla" panose="02000000000000000000" pitchFamily="2" charset="-78"/>
              </a:rPr>
              <a:t>(</a:t>
            </a:r>
            <a:r>
              <a:rPr lang="fr-FR" sz="2800" dirty="0" err="1" smtClean="0">
                <a:latin typeface="Sakkal Majalla" panose="02000000000000000000" pitchFamily="2" charset="-78"/>
                <a:cs typeface="Sakkal Majalla" panose="02000000000000000000" pitchFamily="2" charset="-78"/>
              </a:rPr>
              <a:t>Systems</a:t>
            </a:r>
            <a:r>
              <a:rPr lang="fr-FR" sz="2800" dirty="0" smtClean="0">
                <a:latin typeface="Sakkal Majalla" panose="02000000000000000000" pitchFamily="2" charset="-78"/>
                <a:cs typeface="Sakkal Majalla" panose="02000000000000000000" pitchFamily="2" charset="-78"/>
              </a:rPr>
              <a:t>)</a:t>
            </a:r>
            <a:r>
              <a:rPr lang="ar-DZ" sz="2800" dirty="0" smtClean="0">
                <a:latin typeface="Sakkal Majalla" panose="02000000000000000000" pitchFamily="2" charset="-78"/>
                <a:cs typeface="Sakkal Majalla" panose="02000000000000000000" pitchFamily="2" charset="-78"/>
              </a:rPr>
              <a:t>،</a:t>
            </a:r>
            <a:r>
              <a:rPr lang="ar-DZ" sz="2800" b="1" dirty="0" smtClean="0">
                <a:latin typeface="Sakkal Majalla" panose="02000000000000000000" pitchFamily="2" charset="-78"/>
                <a:cs typeface="Sakkal Majalla" panose="02000000000000000000" pitchFamily="2" charset="-78"/>
              </a:rPr>
              <a:t> </a:t>
            </a:r>
            <a:r>
              <a:rPr lang="ar-DZ" sz="2800" dirty="0" smtClean="0">
                <a:latin typeface="Sakkal Majalla" panose="02000000000000000000" pitchFamily="2" charset="-78"/>
                <a:cs typeface="Sakkal Majalla" panose="02000000000000000000" pitchFamily="2" charset="-78"/>
              </a:rPr>
              <a:t>أما المدخل الياباني فيمتاز</a:t>
            </a:r>
            <a:r>
              <a:rPr lang="ar-DZ" sz="2800" dirty="0">
                <a:latin typeface="Sakkal Majalla" panose="02000000000000000000" pitchFamily="2" charset="-78"/>
                <a:cs typeface="Sakkal Majalla" panose="02000000000000000000" pitchFamily="2" charset="-78"/>
              </a:rPr>
              <a:t> </a:t>
            </a:r>
            <a:r>
              <a:rPr lang="ar-DZ" sz="2800" dirty="0" smtClean="0">
                <a:latin typeface="Sakkal Majalla" panose="02000000000000000000" pitchFamily="2" charset="-78"/>
                <a:cs typeface="Sakkal Majalla" panose="02000000000000000000" pitchFamily="2" charset="-78"/>
              </a:rPr>
              <a:t> </a:t>
            </a:r>
            <a:r>
              <a:rPr lang="ar-DZ" sz="2800" b="1" dirty="0" err="1" smtClean="0">
                <a:latin typeface="Sakkal Majalla" panose="02000000000000000000" pitchFamily="2" charset="-78"/>
                <a:cs typeface="Sakkal Majalla" panose="02000000000000000000" pitchFamily="2" charset="-78"/>
              </a:rPr>
              <a:t>بالاسات</a:t>
            </a:r>
            <a:r>
              <a:rPr lang="ar-DZ" sz="2800" b="1" dirty="0" smtClean="0">
                <a:latin typeface="Sakkal Majalla" panose="02000000000000000000" pitchFamily="2" charset="-78"/>
                <a:cs typeface="Sakkal Majalla" panose="02000000000000000000" pitchFamily="2" charset="-78"/>
              </a:rPr>
              <a:t> الناعمة </a:t>
            </a:r>
            <a:r>
              <a:rPr lang="fr-FR" sz="2800" b="1" dirty="0" smtClean="0">
                <a:latin typeface="Sakkal Majalla" panose="02000000000000000000" pitchFamily="2" charset="-78"/>
                <a:cs typeface="Sakkal Majalla" panose="02000000000000000000" pitchFamily="2" charset="-78"/>
              </a:rPr>
              <a:t>(4soft S’s)</a:t>
            </a:r>
            <a:r>
              <a:rPr lang="ar-DZ" sz="2800" b="1" dirty="0" smtClean="0">
                <a:latin typeface="Sakkal Majalla" panose="02000000000000000000" pitchFamily="2" charset="-78"/>
                <a:cs typeface="Sakkal Majalla" panose="02000000000000000000" pitchFamily="2" charset="-78"/>
              </a:rPr>
              <a:t> </a:t>
            </a:r>
            <a:r>
              <a:rPr lang="ar-DZ" sz="2800" dirty="0" smtClean="0">
                <a:latin typeface="Sakkal Majalla" panose="02000000000000000000" pitchFamily="2" charset="-78"/>
                <a:cs typeface="Sakkal Majalla" panose="02000000000000000000" pitchFamily="2" charset="-78"/>
              </a:rPr>
              <a:t>المهارات(</a:t>
            </a:r>
            <a:r>
              <a:rPr lang="fr-FR" sz="2800" dirty="0" err="1" smtClean="0">
                <a:latin typeface="Sakkal Majalla" panose="02000000000000000000" pitchFamily="2" charset="-78"/>
                <a:cs typeface="Sakkal Majalla" panose="02000000000000000000" pitchFamily="2" charset="-78"/>
              </a:rPr>
              <a:t>Skills</a:t>
            </a:r>
            <a:r>
              <a:rPr lang="ar-DZ" sz="2800" dirty="0" smtClean="0">
                <a:latin typeface="Sakkal Majalla" panose="02000000000000000000" pitchFamily="2" charset="-78"/>
                <a:cs typeface="Sakkal Majalla" panose="02000000000000000000" pitchFamily="2" charset="-78"/>
              </a:rPr>
              <a:t>)، الملاك</a:t>
            </a:r>
            <a:r>
              <a:rPr lang="fr-FR" sz="2800" dirty="0" smtClean="0">
                <a:latin typeface="Sakkal Majalla" panose="02000000000000000000" pitchFamily="2" charset="-78"/>
                <a:cs typeface="Sakkal Majalla" panose="02000000000000000000" pitchFamily="2" charset="-78"/>
              </a:rPr>
              <a:t>(Staff)</a:t>
            </a:r>
            <a:r>
              <a:rPr lang="ar-DZ" sz="2800" dirty="0" smtClean="0">
                <a:latin typeface="Sakkal Majalla" panose="02000000000000000000" pitchFamily="2" charset="-78"/>
                <a:cs typeface="Sakkal Majalla" panose="02000000000000000000" pitchFamily="2" charset="-78"/>
              </a:rPr>
              <a:t>، أهداف المرؤوسين</a:t>
            </a:r>
            <a:r>
              <a:rPr lang="fr-FR" sz="2800" dirty="0" smtClean="0">
                <a:latin typeface="Sakkal Majalla" panose="02000000000000000000" pitchFamily="2" charset="-78"/>
                <a:cs typeface="Sakkal Majalla" panose="02000000000000000000" pitchFamily="2" charset="-78"/>
              </a:rPr>
              <a:t>(</a:t>
            </a:r>
            <a:r>
              <a:rPr lang="fr-FR" sz="2800" dirty="0" err="1" smtClean="0">
                <a:latin typeface="Sakkal Majalla" panose="02000000000000000000" pitchFamily="2" charset="-78"/>
                <a:cs typeface="Sakkal Majalla" panose="02000000000000000000" pitchFamily="2" charset="-78"/>
              </a:rPr>
              <a:t>subordinate</a:t>
            </a:r>
            <a:r>
              <a:rPr lang="fr-FR" sz="2800" dirty="0" smtClean="0">
                <a:latin typeface="Sakkal Majalla" panose="02000000000000000000" pitchFamily="2" charset="-78"/>
                <a:cs typeface="Sakkal Majalla" panose="02000000000000000000" pitchFamily="2" charset="-78"/>
              </a:rPr>
              <a:t>)</a:t>
            </a:r>
            <a:r>
              <a:rPr lang="ar-DZ" sz="2800" dirty="0" smtClean="0">
                <a:latin typeface="Sakkal Majalla" panose="02000000000000000000" pitchFamily="2" charset="-78"/>
                <a:cs typeface="Sakkal Majalla" panose="02000000000000000000" pitchFamily="2" charset="-78"/>
              </a:rPr>
              <a:t>، الاسلوب</a:t>
            </a:r>
            <a:r>
              <a:rPr lang="fr-FR" sz="2800" dirty="0" smtClean="0">
                <a:latin typeface="Sakkal Majalla" panose="02000000000000000000" pitchFamily="2" charset="-78"/>
                <a:cs typeface="Sakkal Majalla" panose="02000000000000000000" pitchFamily="2" charset="-78"/>
              </a:rPr>
              <a:t>(style)</a:t>
            </a:r>
            <a:endParaRPr lang="ar-DZ" sz="2800" dirty="0" smtClean="0">
              <a:latin typeface="Sakkal Majalla" panose="02000000000000000000" pitchFamily="2" charset="-78"/>
              <a:cs typeface="Sakkal Majalla" panose="02000000000000000000" pitchFamily="2" charset="-78"/>
            </a:endParaRPr>
          </a:p>
          <a:p>
            <a:pPr marL="457200" indent="-457200" algn="r" rtl="1">
              <a:buFont typeface="+mj-lt"/>
              <a:buAutoNum type="arabicPeriod"/>
            </a:pPr>
            <a:r>
              <a:rPr lang="ar-DZ" sz="2800" b="1" dirty="0" smtClean="0">
                <a:latin typeface="Sakkal Majalla" panose="02000000000000000000" pitchFamily="2" charset="-78"/>
                <a:cs typeface="Sakkal Majalla" panose="02000000000000000000" pitchFamily="2" charset="-78"/>
              </a:rPr>
              <a:t>النمنمة والتصغير</a:t>
            </a:r>
            <a:r>
              <a:rPr lang="ar-DZ" sz="2800" dirty="0" smtClean="0">
                <a:latin typeface="Sakkal Majalla" panose="02000000000000000000" pitchFamily="2" charset="-78"/>
                <a:cs typeface="Sakkal Majalla" panose="02000000000000000000" pitchFamily="2" charset="-78"/>
              </a:rPr>
              <a:t>: وذلك تعايشا مع صغر جزيرتهم وسكان كثر فاعتمدوا على تراثهم وثقافاتهم السائدة(الأصغر أفضل) </a:t>
            </a:r>
          </a:p>
        </p:txBody>
      </p:sp>
      <p:sp>
        <p:nvSpPr>
          <p:cNvPr id="9" name="ZoneTexte 8"/>
          <p:cNvSpPr txBox="1"/>
          <p:nvPr/>
        </p:nvSpPr>
        <p:spPr>
          <a:xfrm>
            <a:off x="256354" y="4698165"/>
            <a:ext cx="1201993" cy="461665"/>
          </a:xfrm>
          <a:prstGeom prst="rect">
            <a:avLst/>
          </a:prstGeom>
          <a:noFill/>
        </p:spPr>
        <p:txBody>
          <a:bodyPr wrap="square" rtlCol="0">
            <a:spAutoFit/>
          </a:bodyPr>
          <a:lstStyle/>
          <a:p>
            <a:pPr algn="ctr"/>
            <a:r>
              <a:rPr lang="ar-DZ" sz="1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هرمية صندوق اللغز الياباني</a:t>
            </a:r>
            <a:endParaRPr lang="fr-FR" sz="1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ZoneTexte 10"/>
          <p:cNvSpPr txBox="1"/>
          <p:nvPr/>
        </p:nvSpPr>
        <p:spPr>
          <a:xfrm>
            <a:off x="9743090" y="6348004"/>
            <a:ext cx="2339654" cy="369332"/>
          </a:xfrm>
          <a:prstGeom prst="rect">
            <a:avLst/>
          </a:prstGeom>
          <a:noFill/>
        </p:spPr>
        <p:txBody>
          <a:bodyPr wrap="square" rtlCol="0">
            <a:spAutoFit/>
          </a:bodyPr>
          <a:lstStyle/>
          <a:p>
            <a:r>
              <a:rPr lang="ar-DZ" b="1" dirty="0" smtClean="0">
                <a:latin typeface="Sakkal Majalla" panose="02000000000000000000" pitchFamily="2" charset="-78"/>
                <a:cs typeface="Sakkal Majalla" panose="02000000000000000000" pitchFamily="2" charset="-78"/>
              </a:rPr>
              <a:t>عبود(2010)، ص </a:t>
            </a:r>
            <a:r>
              <a:rPr lang="ar-DZ" b="1" dirty="0" err="1" smtClean="0">
                <a:latin typeface="Sakkal Majalla" panose="02000000000000000000" pitchFamily="2" charset="-78"/>
                <a:cs typeface="Sakkal Majalla" panose="02000000000000000000" pitchFamily="2" charset="-78"/>
              </a:rPr>
              <a:t>ص</a:t>
            </a:r>
            <a:r>
              <a:rPr lang="ar-DZ" b="1" dirty="0" smtClean="0">
                <a:latin typeface="Sakkal Majalla" panose="02000000000000000000" pitchFamily="2" charset="-78"/>
                <a:cs typeface="Sakkal Majalla" panose="02000000000000000000" pitchFamily="2" charset="-78"/>
              </a:rPr>
              <a:t> 178-193</a:t>
            </a:r>
            <a:endParaRPr lang="fr-FR"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2944840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991940133"/>
              </p:ext>
            </p:extLst>
          </p:nvPr>
        </p:nvGraphicFramePr>
        <p:xfrm>
          <a:off x="415344" y="964643"/>
          <a:ext cx="11519154" cy="600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a:spLocks noGrp="1"/>
          </p:cNvSpPr>
          <p:nvPr>
            <p:ph type="title"/>
          </p:nvPr>
        </p:nvSpPr>
        <p:spPr>
          <a:xfrm>
            <a:off x="5061398" y="25756"/>
            <a:ext cx="3747752" cy="990403"/>
          </a:xfrm>
        </p:spPr>
        <p:style>
          <a:lnRef idx="0">
            <a:schemeClr val="accent1"/>
          </a:lnRef>
          <a:fillRef idx="3">
            <a:schemeClr val="accent1"/>
          </a:fillRef>
          <a:effectRef idx="3">
            <a:schemeClr val="accent1"/>
          </a:effectRef>
          <a:fontRef idx="minor">
            <a:schemeClr val="lt1"/>
          </a:fontRef>
        </p:style>
        <p:txBody>
          <a:bodyPr>
            <a:sp3d extrusionH="57150">
              <a:bevelT h="25400" prst="softRound"/>
            </a:sp3d>
          </a:bodyPr>
          <a:lstStyle/>
          <a:p>
            <a:pPr algn="ctr" rtl="1"/>
            <a:r>
              <a:rPr lang="ar-DZ" b="1" dirty="0" err="1" smtClean="0">
                <a:effectLst>
                  <a:outerShdw blurRad="38100" dist="38100" dir="2700000" algn="tl">
                    <a:srgbClr val="000000">
                      <a:alpha val="43137"/>
                    </a:srgbClr>
                  </a:outerShdw>
                </a:effectLst>
              </a:rPr>
              <a:t>اللاملموسات</a:t>
            </a:r>
            <a:endParaRPr lang="fr-FR" b="1" dirty="0">
              <a:effectLst>
                <a:outerShdw blurRad="38100" dist="38100" dir="2700000" algn="tl">
                  <a:srgbClr val="000000">
                    <a:alpha val="43137"/>
                  </a:srgbClr>
                </a:outerShdw>
              </a:effectLst>
            </a:endParaRPr>
          </a:p>
        </p:txBody>
      </p:sp>
      <p:sp>
        <p:nvSpPr>
          <p:cNvPr id="3" name="ZoneTexte 2"/>
          <p:cNvSpPr txBox="1"/>
          <p:nvPr/>
        </p:nvSpPr>
        <p:spPr>
          <a:xfrm>
            <a:off x="508001" y="1592317"/>
            <a:ext cx="5057228" cy="1200329"/>
          </a:xfrm>
          <a:prstGeom prst="rect">
            <a:avLst/>
          </a:prstGeom>
          <a:noFill/>
        </p:spPr>
        <p:txBody>
          <a:bodyPr wrap="square" rtlCol="0">
            <a:spAutoFit/>
          </a:bodyPr>
          <a:lstStyle/>
          <a:p>
            <a:pPr algn="just" rtl="1"/>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امتلاك المعرفة والخبرة التطبيقية والتقنيات </a:t>
            </a:r>
            <a:r>
              <a:rPr lang="ar-DZ" sz="2400" b="1" dirty="0" err="1" smtClean="0">
                <a:effectLst>
                  <a:outerShdw blurRad="38100" dist="38100" dir="2700000" algn="tl">
                    <a:srgbClr val="000000">
                      <a:alpha val="43137"/>
                    </a:srgbClr>
                  </a:outerShdw>
                </a:effectLst>
                <a:latin typeface="Sakkal Majalla" pitchFamily="2" charset="-78"/>
                <a:cs typeface="Sakkal Majalla" pitchFamily="2" charset="-78"/>
              </a:rPr>
              <a:t>المنظمية</a:t>
            </a:r>
            <a:r>
              <a:rPr lang="ar-DZ" sz="2400" b="1" dirty="0" smtClean="0">
                <a:effectLst>
                  <a:outerShdw blurRad="38100" dist="38100" dir="2700000" algn="tl">
                    <a:srgbClr val="000000">
                      <a:alpha val="43137"/>
                    </a:srgbClr>
                  </a:outerShdw>
                </a:effectLst>
                <a:latin typeface="Sakkal Majalla" pitchFamily="2" charset="-78"/>
                <a:cs typeface="Sakkal Majalla" pitchFamily="2" charset="-78"/>
              </a:rPr>
              <a:t> وعلاقات الزبائن والمهارات التخصصية والتي بمجموعها تزود المنظمة بالقوة التنافسية في السوق.</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ZoneTexte 4"/>
          <p:cNvSpPr txBox="1"/>
          <p:nvPr/>
        </p:nvSpPr>
        <p:spPr>
          <a:xfrm>
            <a:off x="8619344" y="3486651"/>
            <a:ext cx="3392774" cy="2677656"/>
          </a:xfrm>
          <a:prstGeom prst="rect">
            <a:avLst/>
          </a:prstGeom>
          <a:noFill/>
        </p:spPr>
        <p:txBody>
          <a:bodyPr wrap="square" rtlCol="0">
            <a:spAutoFit/>
          </a:bodyPr>
          <a:lstStyle/>
          <a:p>
            <a:pPr algn="just" rtl="1"/>
            <a:r>
              <a:rPr lang="ar-SA" sz="2400" b="1" dirty="0" smtClean="0">
                <a:effectLst>
                  <a:outerShdw blurRad="38100" dist="38100" dir="2700000" algn="tl">
                    <a:srgbClr val="000000">
                      <a:alpha val="43137"/>
                    </a:srgbClr>
                  </a:outerShdw>
                </a:effectLst>
                <a:latin typeface="Traditional Arabic" pitchFamily="18" charset="-78"/>
                <a:cs typeface="Traditional Arabic" pitchFamily="18" charset="-78"/>
              </a:rPr>
              <a:t>تتعلق </a:t>
            </a:r>
            <a:r>
              <a:rPr lang="ar-SA" sz="2400" b="1" dirty="0" err="1" smtClean="0">
                <a:effectLst>
                  <a:outerShdw blurRad="38100" dist="38100" dir="2700000" algn="tl">
                    <a:srgbClr val="000000">
                      <a:alpha val="43137"/>
                    </a:srgbClr>
                  </a:outerShdw>
                </a:effectLst>
                <a:latin typeface="Traditional Arabic" pitchFamily="18" charset="-78"/>
                <a:cs typeface="Traditional Arabic" pitchFamily="18" charset="-78"/>
              </a:rPr>
              <a:t>اللاملموسات</a:t>
            </a:r>
            <a:r>
              <a:rPr lang="ar-SA" sz="2400" b="1" dirty="0" smtClean="0">
                <a:effectLst>
                  <a:outerShdw blurRad="38100" dist="38100" dir="2700000" algn="tl">
                    <a:srgbClr val="000000">
                      <a:alpha val="43137"/>
                    </a:srgbClr>
                  </a:outerShdw>
                </a:effectLst>
                <a:latin typeface="Traditional Arabic" pitchFamily="18" charset="-78"/>
                <a:cs typeface="Traditional Arabic" pitchFamily="18" charset="-78"/>
              </a:rPr>
              <a:t> بالعوامل غير الملموسة وغير القابلة للقياس بسهولة </a:t>
            </a:r>
            <a:r>
              <a:rPr lang="ar-SA" sz="2400" b="1" dirty="0" err="1" smtClean="0">
                <a:effectLst>
                  <a:outerShdw blurRad="38100" dist="38100" dir="2700000" algn="tl">
                    <a:srgbClr val="000000">
                      <a:alpha val="43137"/>
                    </a:srgbClr>
                  </a:outerShdw>
                </a:effectLst>
                <a:latin typeface="Traditional Arabic" pitchFamily="18" charset="-78"/>
                <a:cs typeface="Traditional Arabic" pitchFamily="18" charset="-78"/>
              </a:rPr>
              <a:t>بالأرقام.</a:t>
            </a:r>
            <a:r>
              <a:rPr lang="ar-SA" sz="2400" b="1" dirty="0" smtClean="0">
                <a:effectLst>
                  <a:outerShdw blurRad="38100" dist="38100" dir="2700000" algn="tl">
                    <a:srgbClr val="000000">
                      <a:alpha val="43137"/>
                    </a:srgbClr>
                  </a:outerShdw>
                </a:effectLst>
                <a:latin typeface="Traditional Arabic" pitchFamily="18" charset="-78"/>
                <a:cs typeface="Traditional Arabic" pitchFamily="18" charset="-78"/>
              </a:rPr>
              <a:t> هذه العوامل تشمل القيمة المؤسساتية، والثقة، والعلاقات الإنسانية، والسمعة، والابتكار، والقدرة على </a:t>
            </a:r>
            <a:r>
              <a:rPr lang="ar-SA" sz="2400" b="1" dirty="0" err="1" smtClean="0">
                <a:effectLst>
                  <a:outerShdw blurRad="38100" dist="38100" dir="2700000" algn="tl">
                    <a:srgbClr val="000000">
                      <a:alpha val="43137"/>
                    </a:srgbClr>
                  </a:outerShdw>
                </a:effectLst>
                <a:latin typeface="Traditional Arabic" pitchFamily="18" charset="-78"/>
                <a:cs typeface="Traditional Arabic" pitchFamily="18" charset="-78"/>
              </a:rPr>
              <a:t>التعلم.</a:t>
            </a:r>
            <a:r>
              <a:rPr lang="ar-SA" sz="2400" b="1" dirty="0" smtClean="0">
                <a:effectLst>
                  <a:outerShdw blurRad="38100" dist="38100" dir="2700000" algn="tl">
                    <a:srgbClr val="000000">
                      <a:alpha val="43137"/>
                    </a:srgbClr>
                  </a:outerShdw>
                </a:effectLst>
                <a:latin typeface="Traditional Arabic" pitchFamily="18" charset="-78"/>
                <a:cs typeface="Traditional Arabic" pitchFamily="18" charset="-78"/>
              </a:rPr>
              <a:t> تعتبر </a:t>
            </a:r>
            <a:r>
              <a:rPr lang="ar-SA" sz="2400" b="1" dirty="0" err="1" smtClean="0">
                <a:effectLst>
                  <a:outerShdw blurRad="38100" dist="38100" dir="2700000" algn="tl">
                    <a:srgbClr val="000000">
                      <a:alpha val="43137"/>
                    </a:srgbClr>
                  </a:outerShdw>
                </a:effectLst>
                <a:latin typeface="Traditional Arabic" pitchFamily="18" charset="-78"/>
                <a:cs typeface="Traditional Arabic" pitchFamily="18" charset="-78"/>
              </a:rPr>
              <a:t>اللاملموسات</a:t>
            </a:r>
            <a:r>
              <a:rPr lang="ar-SA" sz="2400" b="1" dirty="0" smtClean="0">
                <a:effectLst>
                  <a:outerShdw blurRad="38100" dist="38100" dir="2700000" algn="tl">
                    <a:srgbClr val="000000">
                      <a:alpha val="43137"/>
                    </a:srgbClr>
                  </a:outerShdw>
                </a:effectLst>
                <a:latin typeface="Traditional Arabic" pitchFamily="18" charset="-78"/>
                <a:cs typeface="Traditional Arabic" pitchFamily="18" charset="-78"/>
              </a:rPr>
              <a:t> جزءًا هامًا من النجاح التنافسي للمؤسسات</a:t>
            </a:r>
            <a:endParaRPr lang="fr-FR" sz="2400" b="1" dirty="0" smtClean="0">
              <a:effectLst>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15712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C7A9214F-707C-4897-ADF1-4A0600F30594}"/>
                                            </p:graphicEl>
                                          </p:spTgt>
                                        </p:tgtEl>
                                        <p:attrNameLst>
                                          <p:attrName>style.visibility</p:attrName>
                                        </p:attrNameLst>
                                      </p:cBhvr>
                                      <p:to>
                                        <p:strVal val="visible"/>
                                      </p:to>
                                    </p:set>
                                    <p:animEffect transition="in" filter="wipe(down)">
                                      <p:cBhvr>
                                        <p:cTn id="7" dur="500"/>
                                        <p:tgtEl>
                                          <p:spTgt spid="4">
                                            <p:graphicEl>
                                              <a:dgm id="{C7A9214F-707C-4897-ADF1-4A0600F30594}"/>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FC520A27-9CF6-488A-A225-349217AC2070}"/>
                                            </p:graphicEl>
                                          </p:spTgt>
                                        </p:tgtEl>
                                        <p:attrNameLst>
                                          <p:attrName>style.visibility</p:attrName>
                                        </p:attrNameLst>
                                      </p:cBhvr>
                                      <p:to>
                                        <p:strVal val="visible"/>
                                      </p:to>
                                    </p:set>
                                    <p:animEffect transition="in" filter="wipe(down)">
                                      <p:cBhvr>
                                        <p:cTn id="10" dur="500"/>
                                        <p:tgtEl>
                                          <p:spTgt spid="4">
                                            <p:graphicEl>
                                              <a:dgm id="{FC520A27-9CF6-488A-A225-349217AC207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F9C39B9B-1F85-41CC-B544-88E85E406535}"/>
                                            </p:graphicEl>
                                          </p:spTgt>
                                        </p:tgtEl>
                                        <p:attrNameLst>
                                          <p:attrName>style.visibility</p:attrName>
                                        </p:attrNameLst>
                                      </p:cBhvr>
                                      <p:to>
                                        <p:strVal val="visible"/>
                                      </p:to>
                                    </p:set>
                                    <p:animEffect transition="in" filter="wipe(down)">
                                      <p:cBhvr>
                                        <p:cTn id="13" dur="500"/>
                                        <p:tgtEl>
                                          <p:spTgt spid="4">
                                            <p:graphicEl>
                                              <a:dgm id="{F9C39B9B-1F85-41CC-B544-88E85E406535}"/>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09C772F6-DC59-4CF1-83C3-B65DFEC8648A}"/>
                                            </p:graphicEl>
                                          </p:spTgt>
                                        </p:tgtEl>
                                        <p:attrNameLst>
                                          <p:attrName>style.visibility</p:attrName>
                                        </p:attrNameLst>
                                      </p:cBhvr>
                                      <p:to>
                                        <p:strVal val="visible"/>
                                      </p:to>
                                    </p:set>
                                    <p:animEffect transition="in" filter="wipe(down)">
                                      <p:cBhvr>
                                        <p:cTn id="16" dur="500"/>
                                        <p:tgtEl>
                                          <p:spTgt spid="4">
                                            <p:graphicEl>
                                              <a:dgm id="{09C772F6-DC59-4CF1-83C3-B65DFEC8648A}"/>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1896A1E4-AEE8-428B-94D4-16BDF0F3740B}"/>
                                            </p:graphicEl>
                                          </p:spTgt>
                                        </p:tgtEl>
                                        <p:attrNameLst>
                                          <p:attrName>style.visibility</p:attrName>
                                        </p:attrNameLst>
                                      </p:cBhvr>
                                      <p:to>
                                        <p:strVal val="visible"/>
                                      </p:to>
                                    </p:set>
                                    <p:animEffect transition="in" filter="wipe(down)">
                                      <p:cBhvr>
                                        <p:cTn id="19" dur="500"/>
                                        <p:tgtEl>
                                          <p:spTgt spid="4">
                                            <p:graphicEl>
                                              <a:dgm id="{1896A1E4-AEE8-428B-94D4-16BDF0F3740B}"/>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C458A713-979D-4CD0-9CA8-EE33B3C2A347}"/>
                                            </p:graphicEl>
                                          </p:spTgt>
                                        </p:tgtEl>
                                        <p:attrNameLst>
                                          <p:attrName>style.visibility</p:attrName>
                                        </p:attrNameLst>
                                      </p:cBhvr>
                                      <p:to>
                                        <p:strVal val="visible"/>
                                      </p:to>
                                    </p:set>
                                    <p:animEffect transition="in" filter="wipe(down)">
                                      <p:cBhvr>
                                        <p:cTn id="22" dur="500"/>
                                        <p:tgtEl>
                                          <p:spTgt spid="4">
                                            <p:graphicEl>
                                              <a:dgm id="{C458A713-979D-4CD0-9CA8-EE33B3C2A347}"/>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dgm id="{1AA63A20-2CED-4A4B-ADAE-EA3C4ABEC7FC}"/>
                                            </p:graphicEl>
                                          </p:spTgt>
                                        </p:tgtEl>
                                        <p:attrNameLst>
                                          <p:attrName>style.visibility</p:attrName>
                                        </p:attrNameLst>
                                      </p:cBhvr>
                                      <p:to>
                                        <p:strVal val="visible"/>
                                      </p:to>
                                    </p:set>
                                    <p:animEffect transition="in" filter="wipe(down)">
                                      <p:cBhvr>
                                        <p:cTn id="25" dur="500"/>
                                        <p:tgtEl>
                                          <p:spTgt spid="4">
                                            <p:graphicEl>
                                              <a:dgm id="{1AA63A20-2CED-4A4B-ADAE-EA3C4ABEC7FC}"/>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graphicEl>
                                              <a:dgm id="{75202864-2BB5-4286-A721-196EC4F28634}"/>
                                            </p:graphicEl>
                                          </p:spTgt>
                                        </p:tgtEl>
                                        <p:attrNameLst>
                                          <p:attrName>style.visibility</p:attrName>
                                        </p:attrNameLst>
                                      </p:cBhvr>
                                      <p:to>
                                        <p:strVal val="visible"/>
                                      </p:to>
                                    </p:set>
                                    <p:animEffect transition="in" filter="wipe(down)">
                                      <p:cBhvr>
                                        <p:cTn id="28" dur="500"/>
                                        <p:tgtEl>
                                          <p:spTgt spid="4">
                                            <p:graphicEl>
                                              <a:dgm id="{75202864-2BB5-4286-A721-196EC4F28634}"/>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376007B9-CE68-45FC-95A4-469CE9D8337B}"/>
                                            </p:graphicEl>
                                          </p:spTgt>
                                        </p:tgtEl>
                                        <p:attrNameLst>
                                          <p:attrName>style.visibility</p:attrName>
                                        </p:attrNameLst>
                                      </p:cBhvr>
                                      <p:to>
                                        <p:strVal val="visible"/>
                                      </p:to>
                                    </p:set>
                                    <p:animEffect transition="in" filter="wipe(down)">
                                      <p:cBhvr>
                                        <p:cTn id="31" dur="500"/>
                                        <p:tgtEl>
                                          <p:spTgt spid="4">
                                            <p:graphicEl>
                                              <a:dgm id="{376007B9-CE68-45FC-95A4-469CE9D8337B}"/>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graphicEl>
                                              <a:dgm id="{20525EBD-2D71-4990-BC1E-31A0DA2EE833}"/>
                                            </p:graphicEl>
                                          </p:spTgt>
                                        </p:tgtEl>
                                        <p:attrNameLst>
                                          <p:attrName>style.visibility</p:attrName>
                                        </p:attrNameLst>
                                      </p:cBhvr>
                                      <p:to>
                                        <p:strVal val="visible"/>
                                      </p:to>
                                    </p:set>
                                    <p:animEffect transition="in" filter="wipe(down)">
                                      <p:cBhvr>
                                        <p:cTn id="34" dur="500"/>
                                        <p:tgtEl>
                                          <p:spTgt spid="4">
                                            <p:graphicEl>
                                              <a:dgm id="{20525EBD-2D71-4990-BC1E-31A0DA2EE833}"/>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graphicEl>
                                              <a:dgm id="{B3EE730A-DA31-4017-9011-E187F36C2D78}"/>
                                            </p:graphicEl>
                                          </p:spTgt>
                                        </p:tgtEl>
                                        <p:attrNameLst>
                                          <p:attrName>style.visibility</p:attrName>
                                        </p:attrNameLst>
                                      </p:cBhvr>
                                      <p:to>
                                        <p:strVal val="visible"/>
                                      </p:to>
                                    </p:set>
                                    <p:animEffect transition="in" filter="wipe(down)">
                                      <p:cBhvr>
                                        <p:cTn id="37" dur="500"/>
                                        <p:tgtEl>
                                          <p:spTgt spid="4">
                                            <p:graphicEl>
                                              <a:dgm id="{B3EE730A-DA31-4017-9011-E187F36C2D78}"/>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graphicEl>
                                              <a:dgm id="{1794A803-9648-4D1C-9503-BF06070DE571}"/>
                                            </p:graphicEl>
                                          </p:spTgt>
                                        </p:tgtEl>
                                        <p:attrNameLst>
                                          <p:attrName>style.visibility</p:attrName>
                                        </p:attrNameLst>
                                      </p:cBhvr>
                                      <p:to>
                                        <p:strVal val="visible"/>
                                      </p:to>
                                    </p:set>
                                    <p:animEffect transition="in" filter="wipe(down)">
                                      <p:cBhvr>
                                        <p:cTn id="40" dur="500"/>
                                        <p:tgtEl>
                                          <p:spTgt spid="4">
                                            <p:graphicEl>
                                              <a:dgm id="{1794A803-9648-4D1C-9503-BF06070DE571}"/>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graphicEl>
                                              <a:dgm id="{725F69DF-95C0-4023-8A00-A9C0B71969E2}"/>
                                            </p:graphicEl>
                                          </p:spTgt>
                                        </p:tgtEl>
                                        <p:attrNameLst>
                                          <p:attrName>style.visibility</p:attrName>
                                        </p:attrNameLst>
                                      </p:cBhvr>
                                      <p:to>
                                        <p:strVal val="visible"/>
                                      </p:to>
                                    </p:set>
                                    <p:animEffect transition="in" filter="wipe(down)">
                                      <p:cBhvr>
                                        <p:cTn id="43" dur="500"/>
                                        <p:tgtEl>
                                          <p:spTgt spid="4">
                                            <p:graphicEl>
                                              <a:dgm id="{725F69DF-95C0-4023-8A00-A9C0B71969E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graphicEl>
                                              <a:dgm id="{386FFBE1-9770-4AE3-97A9-471F3B43FE65}"/>
                                            </p:graphicEl>
                                          </p:spTgt>
                                        </p:tgtEl>
                                        <p:attrNameLst>
                                          <p:attrName>style.visibility</p:attrName>
                                        </p:attrNameLst>
                                      </p:cBhvr>
                                      <p:to>
                                        <p:strVal val="visible"/>
                                      </p:to>
                                    </p:set>
                                    <p:animEffect transition="in" filter="wipe(down)">
                                      <p:cBhvr>
                                        <p:cTn id="48" dur="500"/>
                                        <p:tgtEl>
                                          <p:spTgt spid="4">
                                            <p:graphicEl>
                                              <a:dgm id="{386FFBE1-9770-4AE3-97A9-471F3B43FE65}"/>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
                                            <p:graphicEl>
                                              <a:dgm id="{83062AEF-7B05-42B6-B63D-25EBD9F1EC57}"/>
                                            </p:graphicEl>
                                          </p:spTgt>
                                        </p:tgtEl>
                                        <p:attrNameLst>
                                          <p:attrName>style.visibility</p:attrName>
                                        </p:attrNameLst>
                                      </p:cBhvr>
                                      <p:to>
                                        <p:strVal val="visible"/>
                                      </p:to>
                                    </p:set>
                                    <p:animEffect transition="in" filter="wipe(down)">
                                      <p:cBhvr>
                                        <p:cTn id="53" dur="500"/>
                                        <p:tgtEl>
                                          <p:spTgt spid="4">
                                            <p:graphicEl>
                                              <a:dgm id="{83062AEF-7B05-42B6-B63D-25EBD9F1EC57}"/>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
                                            <p:graphicEl>
                                              <a:dgm id="{79DB2BA7-0720-4B15-BF4D-CABAD20C29F6}"/>
                                            </p:graphicEl>
                                          </p:spTgt>
                                        </p:tgtEl>
                                        <p:attrNameLst>
                                          <p:attrName>style.visibility</p:attrName>
                                        </p:attrNameLst>
                                      </p:cBhvr>
                                      <p:to>
                                        <p:strVal val="visible"/>
                                      </p:to>
                                    </p:set>
                                    <p:animEffect transition="in" filter="wipe(down)">
                                      <p:cBhvr>
                                        <p:cTn id="56" dur="500"/>
                                        <p:tgtEl>
                                          <p:spTgt spid="4">
                                            <p:graphicEl>
                                              <a:dgm id="{79DB2BA7-0720-4B15-BF4D-CABAD20C29F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
                                            <p:graphicEl>
                                              <a:dgm id="{9F4696A6-11F1-4099-97A3-D5A0920F8E5B}"/>
                                            </p:graphicEl>
                                          </p:spTgt>
                                        </p:tgtEl>
                                        <p:attrNameLst>
                                          <p:attrName>style.visibility</p:attrName>
                                        </p:attrNameLst>
                                      </p:cBhvr>
                                      <p:to>
                                        <p:strVal val="visible"/>
                                      </p:to>
                                    </p:set>
                                    <p:animEffect transition="in" filter="wipe(down)">
                                      <p:cBhvr>
                                        <p:cTn id="61" dur="500"/>
                                        <p:tgtEl>
                                          <p:spTgt spid="4">
                                            <p:graphicEl>
                                              <a:dgm id="{9F4696A6-11F1-4099-97A3-D5A0920F8E5B}"/>
                                            </p:graphic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
                                            <p:graphicEl>
                                              <a:dgm id="{CC7573AD-C154-463C-9709-385B479AA696}"/>
                                            </p:graphicEl>
                                          </p:spTgt>
                                        </p:tgtEl>
                                        <p:attrNameLst>
                                          <p:attrName>style.visibility</p:attrName>
                                        </p:attrNameLst>
                                      </p:cBhvr>
                                      <p:to>
                                        <p:strVal val="visible"/>
                                      </p:to>
                                    </p:set>
                                    <p:animEffect transition="in" filter="wipe(down)">
                                      <p:cBhvr>
                                        <p:cTn id="64" dur="500"/>
                                        <p:tgtEl>
                                          <p:spTgt spid="4">
                                            <p:graphicEl>
                                              <a:dgm id="{CC7573AD-C154-463C-9709-385B479AA69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
                                            <p:graphicEl>
                                              <a:dgm id="{00C30A73-F541-4A3F-8013-FD64575735A5}"/>
                                            </p:graphicEl>
                                          </p:spTgt>
                                        </p:tgtEl>
                                        <p:attrNameLst>
                                          <p:attrName>style.visibility</p:attrName>
                                        </p:attrNameLst>
                                      </p:cBhvr>
                                      <p:to>
                                        <p:strVal val="visible"/>
                                      </p:to>
                                    </p:set>
                                    <p:animEffect transition="in" filter="wipe(down)">
                                      <p:cBhvr>
                                        <p:cTn id="69" dur="500"/>
                                        <p:tgtEl>
                                          <p:spTgt spid="4">
                                            <p:graphicEl>
                                              <a:dgm id="{00C30A73-F541-4A3F-8013-FD64575735A5}"/>
                                            </p:graphic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
                                            <p:graphicEl>
                                              <a:dgm id="{B09D79DF-455B-4036-8EDF-7DF34E72FEF4}"/>
                                            </p:graphicEl>
                                          </p:spTgt>
                                        </p:tgtEl>
                                        <p:attrNameLst>
                                          <p:attrName>style.visibility</p:attrName>
                                        </p:attrNameLst>
                                      </p:cBhvr>
                                      <p:to>
                                        <p:strVal val="visible"/>
                                      </p:to>
                                    </p:set>
                                    <p:animEffect transition="in" filter="wipe(down)">
                                      <p:cBhvr>
                                        <p:cTn id="72" dur="500"/>
                                        <p:tgtEl>
                                          <p:spTgt spid="4">
                                            <p:graphicEl>
                                              <a:dgm id="{B09D79DF-455B-4036-8EDF-7DF34E72FEF4}"/>
                                            </p:graphic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
                                            <p:graphicEl>
                                              <a:dgm id="{A5877297-5F6C-4349-A317-668FAD4A1394}"/>
                                            </p:graphicEl>
                                          </p:spTgt>
                                        </p:tgtEl>
                                        <p:attrNameLst>
                                          <p:attrName>style.visibility</p:attrName>
                                        </p:attrNameLst>
                                      </p:cBhvr>
                                      <p:to>
                                        <p:strVal val="visible"/>
                                      </p:to>
                                    </p:set>
                                    <p:animEffect transition="in" filter="wipe(down)">
                                      <p:cBhvr>
                                        <p:cTn id="75" dur="500"/>
                                        <p:tgtEl>
                                          <p:spTgt spid="4">
                                            <p:graphicEl>
                                              <a:dgm id="{A5877297-5F6C-4349-A317-668FAD4A1394}"/>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down)">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080383" cy="1293028"/>
          </a:xfrm>
        </p:spPr>
        <p:txBody>
          <a:bodyPr>
            <a:normAutofit/>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تصنيف </a:t>
            </a:r>
            <a:r>
              <a:rPr lang="ar-DZ"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اللاملموسات</a:t>
            </a: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  </a:t>
            </a:r>
            <a:r>
              <a:rPr lang="ar-DZ" sz="3200" dirty="0" smtClean="0">
                <a:latin typeface="Sakkal Majalla" panose="02000000000000000000" pitchFamily="2" charset="-78"/>
                <a:cs typeface="Sakkal Majalla" panose="02000000000000000000" pitchFamily="2" charset="-78"/>
              </a:rPr>
              <a:t>ابرز </a:t>
            </a:r>
            <a:r>
              <a:rPr lang="ar-DZ" sz="3200" dirty="0">
                <a:latin typeface="Sakkal Majalla" panose="02000000000000000000" pitchFamily="2" charset="-78"/>
                <a:cs typeface="Sakkal Majalla" panose="02000000000000000000" pitchFamily="2" charset="-78"/>
              </a:rPr>
              <a:t>التصنيفات </a:t>
            </a:r>
            <a:r>
              <a:rPr lang="ar-DZ" sz="3200" dirty="0" smtClean="0">
                <a:latin typeface="Sakkal Majalla" panose="02000000000000000000" pitchFamily="2" charset="-78"/>
                <a:cs typeface="Sakkal Majalla" panose="02000000000000000000" pitchFamily="2" charset="-78"/>
              </a:rPr>
              <a:t>جاءت في كتاب </a:t>
            </a:r>
            <a:r>
              <a:rPr lang="ar-DZ" sz="3200" dirty="0" smtClean="0"/>
              <a:t>(</a:t>
            </a:r>
            <a:r>
              <a:rPr lang="fr-FR" sz="2400" i="1" dirty="0" err="1">
                <a:effectLst>
                  <a:outerShdw blurRad="38100" dist="38100" dir="2700000" algn="tl">
                    <a:srgbClr val="000000">
                      <a:alpha val="43137"/>
                    </a:srgbClr>
                  </a:outerShdw>
                </a:effectLst>
              </a:rPr>
              <a:t>Nonfinancials</a:t>
            </a:r>
            <a:r>
              <a:rPr lang="fr-FR" sz="2400" i="1" dirty="0">
                <a:effectLst>
                  <a:outerShdw blurRad="38100" dist="38100" dir="2700000" algn="tl">
                    <a:srgbClr val="000000">
                      <a:alpha val="43137"/>
                    </a:srgbClr>
                  </a:outerShdw>
                </a:effectLst>
              </a:rPr>
              <a:t> </a:t>
            </a:r>
            <a:r>
              <a:rPr lang="ar-DZ" sz="2400" i="1" dirty="0" smtClean="0"/>
              <a:t>)  </a:t>
            </a:r>
            <a:r>
              <a:rPr lang="ar-DZ" sz="2400" dirty="0" smtClean="0"/>
              <a:t>لــ</a:t>
            </a:r>
            <a:br>
              <a:rPr lang="ar-DZ" sz="2400" dirty="0" smtClean="0"/>
            </a:br>
            <a:r>
              <a:rPr lang="fr-FR" sz="2400" b="1" i="1" dirty="0" err="1" smtClean="0">
                <a:effectLst>
                  <a:outerShdw blurRad="38100" dist="38100" dir="2700000" algn="tl">
                    <a:srgbClr val="000000">
                      <a:alpha val="43137"/>
                    </a:srgbClr>
                  </a:outerShdw>
                </a:effectLst>
              </a:rPr>
              <a:t>Gazdar</a:t>
            </a:r>
            <a:r>
              <a:rPr lang="fr-FR" sz="2400" b="1" i="1" dirty="0" smtClean="0">
                <a:effectLst>
                  <a:outerShdw blurRad="38100" dist="38100" dir="2700000" algn="tl">
                    <a:srgbClr val="000000">
                      <a:alpha val="43137"/>
                    </a:srgbClr>
                  </a:outerShdw>
                </a:effectLst>
              </a:rPr>
              <a:t> </a:t>
            </a:r>
            <a:r>
              <a:rPr lang="fr-FR" sz="2400" b="1" i="1" dirty="0" err="1" smtClean="0">
                <a:effectLst>
                  <a:outerShdw blurRad="38100" dist="38100" dir="2700000" algn="tl">
                    <a:srgbClr val="000000">
                      <a:alpha val="43137"/>
                    </a:srgbClr>
                  </a:outerShdw>
                </a:effectLst>
              </a:rPr>
              <a:t>kiven</a:t>
            </a:r>
            <a:r>
              <a:rPr lang="ar-DZ" sz="2400" b="1" i="1" dirty="0" smtClean="0">
                <a:effectLst>
                  <a:outerShdw blurRad="38100" dist="38100" dir="2700000" algn="tl">
                    <a:srgbClr val="000000">
                      <a:alpha val="43137"/>
                    </a:srgbClr>
                  </a:outerShdw>
                </a:effectLst>
              </a:rPr>
              <a:t> </a:t>
            </a:r>
            <a:r>
              <a:rPr lang="ar-DZ" sz="2400" b="1" dirty="0" smtClean="0">
                <a:effectLst>
                  <a:outerShdw blurRad="38100" dist="38100" dir="2700000" algn="tl">
                    <a:srgbClr val="000000">
                      <a:alpha val="43137"/>
                    </a:srgbClr>
                  </a:outerShdw>
                </a:effectLst>
              </a:rPr>
              <a:t>وصنفها من حيث محركات القيمة في المؤسسة</a:t>
            </a:r>
            <a:endParaRPr lang="fr-FR" sz="2400" b="1" dirty="0">
              <a:effectLst>
                <a:outerShdw blurRad="38100" dist="38100" dir="2700000" algn="tl">
                  <a:srgbClr val="000000">
                    <a:alpha val="43137"/>
                  </a:srgbClr>
                </a:outerShdw>
              </a:effectLs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792644662"/>
              </p:ext>
            </p:extLst>
          </p:nvPr>
        </p:nvGraphicFramePr>
        <p:xfrm>
          <a:off x="-328412" y="1133342"/>
          <a:ext cx="12737205" cy="5409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6350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9397" y="25756"/>
            <a:ext cx="10212946" cy="1401739"/>
          </a:xfrm>
          <a:scene3d>
            <a:camera prst="obliqueTopRight"/>
            <a:lightRig rig="threePt" dir="t"/>
          </a:scene3d>
          <a:sp3d>
            <a:bevelT w="50800" h="25400"/>
          </a:sp3d>
        </p:spPr>
        <p:style>
          <a:lnRef idx="0">
            <a:schemeClr val="accent2"/>
          </a:lnRef>
          <a:fillRef idx="3">
            <a:schemeClr val="accent2"/>
          </a:fillRef>
          <a:effectRef idx="3">
            <a:schemeClr val="accent2"/>
          </a:effectRef>
          <a:fontRef idx="minor">
            <a:schemeClr val="lt1"/>
          </a:fontRef>
        </p:style>
        <p:txBody>
          <a:bodyPr>
            <a:noAutofit/>
          </a:bodyPr>
          <a:lstStyle/>
          <a:p>
            <a:pPr algn="ctr" rtl="1"/>
            <a:r>
              <a:rPr lang="ar-DZ" sz="2800" b="1" dirty="0" smtClean="0">
                <a:effectLst>
                  <a:outerShdw blurRad="38100" dist="38100" dir="2700000" algn="tl">
                    <a:srgbClr val="000000">
                      <a:alpha val="43137"/>
                    </a:srgbClr>
                  </a:outerShdw>
                </a:effectLst>
              </a:rPr>
              <a:t>لماذا </a:t>
            </a:r>
            <a:r>
              <a:rPr lang="ar-DZ" sz="2800" b="1" dirty="0" err="1" smtClean="0">
                <a:effectLst>
                  <a:outerShdw blurRad="38100" dist="38100" dir="2700000" algn="tl">
                    <a:srgbClr val="000000">
                      <a:alpha val="43137"/>
                    </a:srgbClr>
                  </a:outerShdw>
                </a:effectLst>
              </a:rPr>
              <a:t>اللاملموسات</a:t>
            </a:r>
            <a:r>
              <a:rPr lang="ar-DZ" sz="2800" b="1" dirty="0" smtClean="0">
                <a:effectLst>
                  <a:outerShdw blurRad="38100" dist="38100" dir="2700000" algn="tl">
                    <a:srgbClr val="000000">
                      <a:alpha val="43137"/>
                    </a:srgbClr>
                  </a:outerShdw>
                </a:effectLst>
              </a:rPr>
              <a:t>؟</a:t>
            </a:r>
            <a:br>
              <a:rPr lang="ar-DZ" sz="2800" b="1" dirty="0" smtClean="0">
                <a:effectLst>
                  <a:outerShdw blurRad="38100" dist="38100" dir="2700000" algn="tl">
                    <a:srgbClr val="000000">
                      <a:alpha val="43137"/>
                    </a:srgbClr>
                  </a:outerShdw>
                </a:effectLst>
              </a:rPr>
            </a:br>
            <a:r>
              <a:rPr lang="ar-DZ" sz="2800" b="1" dirty="0" smtClean="0">
                <a:effectLst>
                  <a:outerShdw blurRad="38100" dist="38100" dir="2700000" algn="tl">
                    <a:srgbClr val="000000">
                      <a:alpha val="43137"/>
                    </a:srgbClr>
                  </a:outerShdw>
                </a:effectLst>
              </a:rPr>
              <a:t>تعمل المؤسسات في هذه الحقبة على إيجاد ميزة تنافسية غير مألوفة يتطلب اعدادها وتكوينها والتميز والتفوق فيها فترات أطول تسمى بالميزة </a:t>
            </a:r>
            <a:r>
              <a:rPr lang="ar-DZ" sz="2800" b="1" dirty="0" err="1" smtClean="0">
                <a:effectLst>
                  <a:outerShdw blurRad="38100" dist="38100" dir="2700000" algn="tl">
                    <a:srgbClr val="000000">
                      <a:alpha val="43137"/>
                    </a:srgbClr>
                  </a:outerShdw>
                </a:effectLst>
              </a:rPr>
              <a:t>اللاملموسة</a:t>
            </a:r>
            <a:r>
              <a:rPr lang="ar-DZ" sz="2800" b="1" dirty="0" smtClean="0">
                <a:effectLst>
                  <a:outerShdw blurRad="38100" dist="38100" dir="2700000" algn="tl">
                    <a:srgbClr val="000000">
                      <a:alpha val="43137"/>
                    </a:srgbClr>
                  </a:outerShdw>
                </a:effectLst>
              </a:rPr>
              <a:t>(الميزة الخفية)</a:t>
            </a:r>
            <a:endParaRPr lang="fr-FR" sz="28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7527236" y="1524001"/>
            <a:ext cx="4206628" cy="2789564"/>
          </a:xfrm>
        </p:spPr>
        <p:txBody>
          <a:bodyPr>
            <a:normAutofit fontScale="92500" lnSpcReduction="20000"/>
          </a:bodyPr>
          <a:lstStyle/>
          <a:p>
            <a:pPr marL="0" indent="0" algn="ctr" rtl="1">
              <a:buNone/>
            </a:pPr>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لغة الاقتصاد انتقلت الى </a:t>
            </a:r>
          </a:p>
          <a:p>
            <a:pPr algn="ctr" rtl="1"/>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اقتصاديات العلاقات</a:t>
            </a:r>
          </a:p>
          <a:p>
            <a:pPr algn="ctr" rtl="1"/>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اقتصاديات الخبرة</a:t>
            </a:r>
          </a:p>
          <a:p>
            <a:pPr algn="ctr" rtl="1"/>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اقتصاديات الولاء</a:t>
            </a:r>
          </a:p>
          <a:p>
            <a:pPr algn="ctr" rtl="1"/>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اقتصاديات العواطف</a:t>
            </a:r>
          </a:p>
          <a:p>
            <a:pPr algn="ctr" rtl="1"/>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اقتصاديات الثقة</a:t>
            </a:r>
            <a:endParaRPr lang="fr-FR"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7985709" y="5318977"/>
            <a:ext cx="3289683" cy="584775"/>
          </a:xfrm>
          <a:prstGeom prst="rect">
            <a:avLst/>
          </a:prstGeom>
        </p:spPr>
        <p:txBody>
          <a:bodyPr wrap="none">
            <a:spAutoFit/>
          </a:bodyPr>
          <a:lstStyle/>
          <a:p>
            <a:pPr algn="ctr" rtl="1"/>
            <a: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الميزة التنافسية المستدامة</a:t>
            </a:r>
          </a:p>
        </p:txBody>
      </p:sp>
      <p:graphicFrame>
        <p:nvGraphicFramePr>
          <p:cNvPr id="5" name="Diagramme 4"/>
          <p:cNvGraphicFramePr/>
          <p:nvPr>
            <p:extLst>
              <p:ext uri="{D42A27DB-BD31-4B8C-83A1-F6EECF244321}">
                <p14:modId xmlns:p14="http://schemas.microsoft.com/office/powerpoint/2010/main" xmlns="" val="2971185412"/>
              </p:ext>
            </p:extLst>
          </p:nvPr>
        </p:nvGraphicFramePr>
        <p:xfrm>
          <a:off x="316664" y="1524001"/>
          <a:ext cx="7210572" cy="509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73782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8794" y="1131150"/>
            <a:ext cx="9672034" cy="3631763"/>
          </a:xfrm>
          <a:prstGeom prst="rect">
            <a:avLst/>
          </a:prstGeom>
        </p:spPr>
        <p:txBody>
          <a:bodyPr wrap="square">
            <a:spAutoFit/>
          </a:bodyPr>
          <a:lstStyle/>
          <a:p>
            <a:pPr algn="justLow" rtl="1">
              <a:lnSpc>
                <a:spcPct val="115000"/>
              </a:lnSpc>
              <a:spcAft>
                <a:spcPts val="0"/>
              </a:spcAft>
            </a:pPr>
            <a:r>
              <a:rPr lang="ar-SA" sz="4000" b="1" dirty="0">
                <a:latin typeface="Calibri" panose="020F0502020204030204" pitchFamily="34" charset="0"/>
                <a:ea typeface="Calibri" panose="020F0502020204030204" pitchFamily="34" charset="0"/>
                <a:cs typeface="Sakkal Majalla" panose="02000000000000000000" pitchFamily="2" charset="-78"/>
              </a:rPr>
              <a:t>طبيعة الاصول غير الملموسة:</a:t>
            </a:r>
            <a:endParaRPr lang="fr-FR" sz="4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spcAft>
                <a:spcPts val="0"/>
              </a:spcAft>
            </a:pPr>
            <a:r>
              <a:rPr lang="ar-SA" sz="4000" dirty="0">
                <a:latin typeface="Calibri" panose="020F0502020204030204" pitchFamily="34" charset="0"/>
                <a:ea typeface="Calibri" panose="020F0502020204030204" pitchFamily="34" charset="0"/>
                <a:cs typeface="Sakkal Majalla" panose="02000000000000000000" pitchFamily="2" charset="-78"/>
              </a:rPr>
              <a:t> </a:t>
            </a:r>
            <a:endParaRPr lang="fr-FR" sz="4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Low" rtl="1">
              <a:lnSpc>
                <a:spcPct val="115000"/>
              </a:lnSpc>
              <a:spcAft>
                <a:spcPts val="0"/>
              </a:spcAft>
              <a:buFont typeface="Sakkal Majalla" panose="02000000000000000000" pitchFamily="2" charset="-78"/>
              <a:buChar char="-"/>
            </a:pPr>
            <a:r>
              <a:rPr lang="ar-SA" sz="4000" dirty="0">
                <a:latin typeface="Calibri" panose="020F0502020204030204" pitchFamily="34" charset="0"/>
                <a:ea typeface="Calibri" panose="020F0502020204030204" pitchFamily="34" charset="0"/>
                <a:cs typeface="Sakkal Majalla" panose="02000000000000000000" pitchFamily="2" charset="-78"/>
              </a:rPr>
              <a:t>عدم وجود كيان مادي ملموس لها</a:t>
            </a:r>
            <a:endParaRPr lang="fr-FR" sz="4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Low" rtl="1">
              <a:lnSpc>
                <a:spcPct val="115000"/>
              </a:lnSpc>
              <a:spcAft>
                <a:spcPts val="0"/>
              </a:spcAft>
              <a:buFont typeface="Sakkal Majalla" panose="02000000000000000000" pitchFamily="2" charset="-78"/>
              <a:buChar char="-"/>
            </a:pPr>
            <a:r>
              <a:rPr lang="ar-SA" sz="4000" dirty="0">
                <a:latin typeface="Calibri" panose="020F0502020204030204" pitchFamily="34" charset="0"/>
                <a:ea typeface="Calibri" panose="020F0502020204030204" pitchFamily="34" charset="0"/>
                <a:cs typeface="Sakkal Majalla" panose="02000000000000000000" pitchFamily="2" charset="-78"/>
              </a:rPr>
              <a:t>عدم التأكد المصاحب للمنافع المستقبلية المتوقعة</a:t>
            </a:r>
            <a:endParaRPr lang="fr-FR" sz="4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Low" rtl="1">
              <a:lnSpc>
                <a:spcPct val="115000"/>
              </a:lnSpc>
              <a:spcAft>
                <a:spcPts val="0"/>
              </a:spcAft>
              <a:buFont typeface="Sakkal Majalla" panose="02000000000000000000" pitchFamily="2" charset="-78"/>
              <a:buChar char="-"/>
            </a:pPr>
            <a:r>
              <a:rPr lang="ar-SA" sz="4000" dirty="0">
                <a:latin typeface="Calibri" panose="020F0502020204030204" pitchFamily="34" charset="0"/>
                <a:ea typeface="Calibri" panose="020F0502020204030204" pitchFamily="34" charset="0"/>
                <a:cs typeface="Sakkal Majalla" panose="02000000000000000000" pitchFamily="2" charset="-78"/>
              </a:rPr>
              <a:t>صعوبة </a:t>
            </a:r>
            <a:r>
              <a:rPr lang="ar-SA" sz="4000" dirty="0" smtClean="0">
                <a:latin typeface="Calibri" panose="020F0502020204030204" pitchFamily="34" charset="0"/>
                <a:ea typeface="Calibri" panose="020F0502020204030204" pitchFamily="34" charset="0"/>
                <a:cs typeface="Sakkal Majalla" panose="02000000000000000000" pitchFamily="2" charset="-78"/>
              </a:rPr>
              <a:t>توقع العمر </a:t>
            </a:r>
            <a:r>
              <a:rPr lang="ar-SA" sz="4000" dirty="0">
                <a:latin typeface="Calibri" panose="020F0502020204030204" pitchFamily="34" charset="0"/>
                <a:ea typeface="Calibri" panose="020F0502020204030204" pitchFamily="34" charset="0"/>
                <a:cs typeface="Sakkal Majalla" panose="02000000000000000000" pitchFamily="2" charset="-78"/>
              </a:rPr>
              <a:t>الانتاجي لها</a:t>
            </a:r>
            <a:endParaRPr lang="fr-FR"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005301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1261241" y="804042"/>
            <a:ext cx="8812925" cy="4477406"/>
          </a:xfrm>
          <a:prstGeom prst="ellipse">
            <a:avLst/>
          </a:prstGeom>
          <a:blipFill>
            <a:blip r:embed="rId2">
              <a:extLst>
                <a:ext uri="{28A0092B-C50C-407E-A947-70E740481C1C}">
                  <a14:useLocalDpi xmlns:a14="http://schemas.microsoft.com/office/drawing/2010/main" xmlns="" val="0"/>
                </a:ext>
              </a:extLst>
            </a:blip>
            <a:srcRect/>
            <a:stretch>
              <a:fillRect t="-19000" b="-19000"/>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alpha val="90000"/>
              <a:hueOff val="0"/>
              <a:satOff val="0"/>
              <a:lumOff val="0"/>
              <a:alphaOff val="0"/>
            </a:schemeClr>
          </a:effectRef>
          <a:fontRef idx="minor">
            <a:schemeClr val="lt1"/>
          </a:fontRef>
        </p:style>
      </p:sp>
      <p:sp>
        <p:nvSpPr>
          <p:cNvPr id="2" name="Titre 1"/>
          <p:cNvSpPr>
            <a:spLocks noGrp="1"/>
          </p:cNvSpPr>
          <p:nvPr>
            <p:ph type="title"/>
          </p:nvPr>
        </p:nvSpPr>
        <p:spPr>
          <a:xfrm>
            <a:off x="1319048" y="2403987"/>
            <a:ext cx="8610600" cy="1293028"/>
          </a:xfrm>
        </p:spPr>
        <p:txBody>
          <a:bodyPr>
            <a:noAutofit/>
          </a:bodyPr>
          <a:lstStyle/>
          <a:p>
            <a:pPr algn="ctr" rtl="1"/>
            <a:r>
              <a:rPr lang="ar-DZ" sz="9600" b="1" dirty="0" smtClean="0">
                <a:solidFill>
                  <a:srgbClr val="C00000"/>
                </a:solidFill>
                <a:effectLst>
                  <a:outerShdw blurRad="38100" dist="38100" dir="2700000" algn="tl">
                    <a:srgbClr val="000000">
                      <a:alpha val="43137"/>
                    </a:srgbClr>
                  </a:outerShdw>
                </a:effectLst>
              </a:rPr>
              <a:t>ادارة </a:t>
            </a:r>
            <a:r>
              <a:rPr lang="ar-DZ" sz="9600" b="1" dirty="0" err="1" smtClean="0">
                <a:solidFill>
                  <a:srgbClr val="C00000"/>
                </a:solidFill>
                <a:effectLst>
                  <a:outerShdw blurRad="38100" dist="38100" dir="2700000" algn="tl">
                    <a:srgbClr val="000000">
                      <a:alpha val="43137"/>
                    </a:srgbClr>
                  </a:outerShdw>
                </a:effectLst>
              </a:rPr>
              <a:t>اللاملموسات</a:t>
            </a:r>
            <a:endParaRPr lang="fr-FR" sz="9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07774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4144" y="1244183"/>
            <a:ext cx="10643015" cy="4721902"/>
          </a:xfrm>
        </p:spPr>
        <p:txBody>
          <a:bodyPr>
            <a:normAutofit fontScale="85000" lnSpcReduction="20000"/>
          </a:bodyPr>
          <a:lstStyle/>
          <a:p>
            <a:pPr algn="just" rtl="1"/>
            <a:r>
              <a:rPr lang="ar-SA" sz="4400" b="1" dirty="0" smtClean="0">
                <a:latin typeface="Sakkal Majalla" panose="02000000000000000000" pitchFamily="2" charset="-78"/>
                <a:cs typeface="Sakkal Majalla" panose="02000000000000000000" pitchFamily="2" charset="-78"/>
              </a:rPr>
              <a:t>تشمل إدارة </a:t>
            </a:r>
            <a:r>
              <a:rPr lang="ar-SA" sz="4400" b="1" dirty="0" err="1" smtClean="0">
                <a:latin typeface="Sakkal Majalla" panose="02000000000000000000" pitchFamily="2" charset="-78"/>
                <a:cs typeface="Sakkal Majalla" panose="02000000000000000000" pitchFamily="2" charset="-78"/>
              </a:rPr>
              <a:t>اللاملموسات</a:t>
            </a:r>
            <a:r>
              <a:rPr lang="ar-SA" sz="4400" b="1" dirty="0" smtClean="0">
                <a:latin typeface="Sakkal Majalla" panose="02000000000000000000" pitchFamily="2" charset="-78"/>
                <a:cs typeface="Sakkal Majalla" panose="02000000000000000000" pitchFamily="2" charset="-78"/>
              </a:rPr>
              <a:t> العمليات والاستراتيجيات التي تستخدم للتحكم والتحسين والاستفادة من العوامل غير الملموسة في </a:t>
            </a:r>
            <a:r>
              <a:rPr lang="ar-SA" sz="4400" b="1" dirty="0" err="1" smtClean="0">
                <a:latin typeface="Sakkal Majalla" panose="02000000000000000000" pitchFamily="2" charset="-78"/>
                <a:cs typeface="Sakkal Majalla" panose="02000000000000000000" pitchFamily="2" charset="-78"/>
              </a:rPr>
              <a:t>المؤسسات.</a:t>
            </a:r>
            <a:r>
              <a:rPr lang="ar-SA" sz="4400" b="1" dirty="0" smtClean="0">
                <a:latin typeface="Sakkal Majalla" panose="02000000000000000000" pitchFamily="2" charset="-78"/>
                <a:cs typeface="Sakkal Majalla" panose="02000000000000000000" pitchFamily="2" charset="-78"/>
              </a:rPr>
              <a:t> يتضمن ذلك تحديد العوامل غير الملموسة الرئيسية وتطوير أدوات ومداخل لقياسها وتحليلها </a:t>
            </a:r>
            <a:r>
              <a:rPr lang="ar-SA" sz="4400" b="1" dirty="0" err="1" smtClean="0">
                <a:latin typeface="Sakkal Majalla" panose="02000000000000000000" pitchFamily="2" charset="-78"/>
                <a:cs typeface="Sakkal Majalla" panose="02000000000000000000" pitchFamily="2" charset="-78"/>
              </a:rPr>
              <a:t>وتحسينها.</a:t>
            </a:r>
            <a:r>
              <a:rPr lang="ar-SA" sz="4400" b="1" dirty="0" smtClean="0">
                <a:latin typeface="Sakkal Majalla" panose="02000000000000000000" pitchFamily="2" charset="-78"/>
                <a:cs typeface="Sakkal Majalla" panose="02000000000000000000" pitchFamily="2" charset="-78"/>
              </a:rPr>
              <a:t> تهدف إدارة </a:t>
            </a:r>
            <a:r>
              <a:rPr lang="ar-SA" sz="4400" b="1" dirty="0" err="1" smtClean="0">
                <a:latin typeface="Sakkal Majalla" panose="02000000000000000000" pitchFamily="2" charset="-78"/>
                <a:cs typeface="Sakkal Majalla" panose="02000000000000000000" pitchFamily="2" charset="-78"/>
              </a:rPr>
              <a:t>اللاملموسات</a:t>
            </a:r>
            <a:r>
              <a:rPr lang="ar-SA" sz="4400" b="1" dirty="0" smtClean="0">
                <a:latin typeface="Sakkal Majalla" panose="02000000000000000000" pitchFamily="2" charset="-78"/>
                <a:cs typeface="Sakkal Majalla" panose="02000000000000000000" pitchFamily="2" charset="-78"/>
              </a:rPr>
              <a:t> إلى تعزيز القيمة المضافة وتعزيز التفوق التنافسي للمؤسسة.</a:t>
            </a:r>
            <a:endParaRPr lang="fr-FR" sz="4400" b="1" dirty="0" smtClean="0">
              <a:latin typeface="Sakkal Majalla" panose="02000000000000000000" pitchFamily="2" charset="-78"/>
              <a:cs typeface="Sakkal Majalla" panose="02000000000000000000" pitchFamily="2" charset="-78"/>
            </a:endParaRPr>
          </a:p>
          <a:p>
            <a:pPr algn="just" rtl="1">
              <a:buNone/>
            </a:pPr>
            <a:endParaRPr lang="ar-SA" sz="4400" b="1" dirty="0" smtClean="0">
              <a:latin typeface="Sakkal Majalla" panose="02000000000000000000" pitchFamily="2" charset="-78"/>
              <a:cs typeface="Sakkal Majalla" panose="02000000000000000000" pitchFamily="2" charset="-78"/>
            </a:endParaRPr>
          </a:p>
          <a:p>
            <a:pPr algn="just" rtl="1"/>
            <a:r>
              <a:rPr lang="ar-SA" sz="4400" b="1" dirty="0" smtClean="0">
                <a:latin typeface="Sakkal Majalla" panose="02000000000000000000" pitchFamily="2" charset="-78"/>
                <a:cs typeface="Sakkal Majalla" panose="02000000000000000000" pitchFamily="2" charset="-78"/>
              </a:rPr>
              <a:t>العملية </a:t>
            </a:r>
            <a:r>
              <a:rPr lang="ar-SA" sz="4400" b="1" dirty="0">
                <a:latin typeface="Sakkal Majalla" panose="02000000000000000000" pitchFamily="2" charset="-78"/>
                <a:cs typeface="Sakkal Majalla" panose="02000000000000000000" pitchFamily="2" charset="-78"/>
              </a:rPr>
              <a:t>المنهجية المتعلقة برؤية </a:t>
            </a:r>
            <a:r>
              <a:rPr lang="ar-SA" sz="4400" b="1" dirty="0" err="1">
                <a:latin typeface="Sakkal Majalla" panose="02000000000000000000" pitchFamily="2" charset="-78"/>
                <a:cs typeface="Sakkal Majalla" panose="02000000000000000000" pitchFamily="2" charset="-78"/>
              </a:rPr>
              <a:t>اللاملموسات</a:t>
            </a:r>
            <a:r>
              <a:rPr lang="ar-SA" sz="4400" b="1" dirty="0">
                <a:latin typeface="Sakkal Majalla" panose="02000000000000000000" pitchFamily="2" charset="-78"/>
                <a:cs typeface="Sakkal Majalla" panose="02000000000000000000" pitchFamily="2" charset="-78"/>
              </a:rPr>
              <a:t> وتحديدها وتشغيلها والمحافظة عليها وتطويرها بما ينسجم مع استراتيجية الشركة في إنشاء القيمة وتحقيق الميزة التنافسية </a:t>
            </a:r>
            <a:endParaRPr lang="ar-DZ" sz="4400" b="1" dirty="0" smtClean="0">
              <a:latin typeface="Sakkal Majalla" panose="02000000000000000000" pitchFamily="2" charset="-78"/>
              <a:cs typeface="Sakkal Majalla" panose="02000000000000000000" pitchFamily="2" charset="-78"/>
            </a:endParaRPr>
          </a:p>
          <a:p>
            <a:pPr algn="just" rtl="1"/>
            <a:r>
              <a:rPr lang="ar-DZ" sz="4400" b="1" dirty="0" smtClean="0">
                <a:latin typeface="Sakkal Majalla" panose="02000000000000000000" pitchFamily="2" charset="-78"/>
                <a:cs typeface="Sakkal Majalla" panose="02000000000000000000" pitchFamily="2" charset="-78"/>
              </a:rPr>
              <a:t>فهي إدارة الرؤية الاستراتيجية </a:t>
            </a:r>
            <a:r>
              <a:rPr lang="ar-DZ" sz="4400" b="1" dirty="0" err="1" smtClean="0">
                <a:latin typeface="Sakkal Majalla" panose="02000000000000000000" pitchFamily="2" charset="-78"/>
                <a:cs typeface="Sakkal Majalla" panose="02000000000000000000" pitchFamily="2" charset="-78"/>
              </a:rPr>
              <a:t>لانشاء</a:t>
            </a:r>
            <a:r>
              <a:rPr lang="ar-DZ" sz="4400" b="1" dirty="0" smtClean="0">
                <a:latin typeface="Sakkal Majalla" panose="02000000000000000000" pitchFamily="2" charset="-78"/>
                <a:cs typeface="Sakkal Majalla" panose="02000000000000000000" pitchFamily="2" charset="-78"/>
              </a:rPr>
              <a:t> القيمة من </a:t>
            </a:r>
            <a:r>
              <a:rPr lang="ar-DZ" sz="4400" b="1" dirty="0" err="1" smtClean="0">
                <a:latin typeface="Sakkal Majalla" panose="02000000000000000000" pitchFamily="2" charset="-78"/>
                <a:cs typeface="Sakkal Majalla" panose="02000000000000000000" pitchFamily="2" charset="-78"/>
              </a:rPr>
              <a:t>لاملموسات</a:t>
            </a:r>
            <a:r>
              <a:rPr lang="ar-DZ" sz="4400" b="1" dirty="0" smtClean="0">
                <a:latin typeface="Sakkal Majalla" panose="02000000000000000000" pitchFamily="2" charset="-78"/>
                <a:cs typeface="Sakkal Majalla" panose="02000000000000000000" pitchFamily="2" charset="-78"/>
              </a:rPr>
              <a:t> المؤسسة</a:t>
            </a:r>
          </a:p>
          <a:p>
            <a:pPr marL="0" indent="0" algn="just" rtl="1">
              <a:buNone/>
            </a:pPr>
            <a:endParaRPr lang="ar-DZ" sz="4400" b="1" dirty="0" smtClean="0">
              <a:latin typeface="Sakkal Majalla" panose="02000000000000000000" pitchFamily="2" charset="-78"/>
              <a:cs typeface="Sakkal Majalla" panose="02000000000000000000" pitchFamily="2" charset="-78"/>
            </a:endParaRPr>
          </a:p>
        </p:txBody>
      </p:sp>
      <p:sp>
        <p:nvSpPr>
          <p:cNvPr id="4" name="Ellipse 3"/>
          <p:cNvSpPr/>
          <p:nvPr/>
        </p:nvSpPr>
        <p:spPr>
          <a:xfrm>
            <a:off x="152104" y="4540469"/>
            <a:ext cx="1755524" cy="1913540"/>
          </a:xfrm>
          <a:prstGeom prst="ellipse">
            <a:avLst/>
          </a:prstGeom>
          <a:blipFill>
            <a:blip r:embed="rId2">
              <a:extLst>
                <a:ext uri="{28A0092B-C50C-407E-A947-70E740481C1C}">
                  <a14:useLocalDpi xmlns:a14="http://schemas.microsoft.com/office/drawing/2010/main" xmlns="" val="0"/>
                </a:ext>
              </a:extLst>
            </a:blip>
            <a:srcRect/>
            <a:stretch>
              <a:fillRect t="-19000" b="-19000"/>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alpha val="90000"/>
              <a:hueOff val="0"/>
              <a:satOff val="0"/>
              <a:lumOff val="0"/>
              <a:alphaOff val="0"/>
            </a:schemeClr>
          </a:effectRef>
          <a:fontRef idx="minor">
            <a:schemeClr val="lt1"/>
          </a:fontRef>
        </p:style>
      </p:sp>
    </p:spTree>
    <p:extLst>
      <p:ext uri="{BB962C8B-B14F-4D97-AF65-F5344CB8AC3E}">
        <p14:creationId xmlns:p14="http://schemas.microsoft.com/office/powerpoint/2010/main" xmlns="" val="3375013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Traînée de condensation</Template>
  <TotalTime>7731</TotalTime>
  <Words>1291</Words>
  <Application>Microsoft Office PowerPoint</Application>
  <PresentationFormat>Personnalisé</PresentationFormat>
  <Paragraphs>186</Paragraphs>
  <Slides>30</Slides>
  <Notes>8</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Traînée de condensation</vt:lpstr>
      <vt:lpstr> المؤسسات  المعتمدة على  الأصول غير الملموسة في ظل القطاع الرابع</vt:lpstr>
      <vt:lpstr>توليد  القيمة بين الأساليب التقليدية والحديثة</vt:lpstr>
      <vt:lpstr>Diapositive 3</vt:lpstr>
      <vt:lpstr>اللاملموسات</vt:lpstr>
      <vt:lpstr>تصنيف اللاملموسات :  ابرز التصنيفات جاءت في كتاب (Nonfinancials )  لــ Gazdar kiven وصنفها من حيث محركات القيمة في المؤسسة</vt:lpstr>
      <vt:lpstr>لماذا اللاملموسات؟ تعمل المؤسسات في هذه الحقبة على إيجاد ميزة تنافسية غير مألوفة يتطلب اعدادها وتكوينها والتميز والتفوق فيها فترات أطول تسمى بالميزة اللاملموسة(الميزة الخفية)</vt:lpstr>
      <vt:lpstr>Diapositive 7</vt:lpstr>
      <vt:lpstr>ادارة اللاملموسات</vt:lpstr>
      <vt:lpstr>Diapositive 9</vt:lpstr>
      <vt:lpstr>أنواع إدارة  اللاملموسات</vt:lpstr>
      <vt:lpstr>نماذج ادارة اللاملموسات</vt:lpstr>
      <vt:lpstr>نماذج ادارة اللاملموسات</vt:lpstr>
      <vt:lpstr>النموذج الحلزوني لإدارة اللاملموسات (The Spiral Model of Intangibles Management)</vt:lpstr>
      <vt:lpstr>Diapositive 14</vt:lpstr>
      <vt:lpstr>Diapositive 15</vt:lpstr>
      <vt:lpstr>Diapositive 16</vt:lpstr>
      <vt:lpstr>Diapositive 17</vt:lpstr>
      <vt:lpstr>الاسس الاخلاقية في حماية اللاملموسات</vt:lpstr>
      <vt:lpstr>رأس المال الفكري</vt:lpstr>
      <vt:lpstr>رأس المال الفكري</vt:lpstr>
      <vt:lpstr>رأس المال الفكري</vt:lpstr>
      <vt:lpstr>رأس المال الاجتماعي</vt:lpstr>
      <vt:lpstr>رأس المال الاجتماعي</vt:lpstr>
      <vt:lpstr>أنواع رأس المال الاجتماعي</vt:lpstr>
      <vt:lpstr>رأس المال النفسي</vt:lpstr>
      <vt:lpstr>رأس المال النفسي</vt:lpstr>
      <vt:lpstr>رأس المال النفسي</vt:lpstr>
      <vt:lpstr>أهمية رأس المال النفسي</vt:lpstr>
      <vt:lpstr>راس المال الفكري، النفسي والاجتماعي </vt:lpstr>
      <vt:lpstr>رأس المال الاجتماعي الياباني: خصائص ومعايير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المؤسسات  المعتمدة على  الأصول غير الملموسة</dc:title>
  <dc:creator>PRO</dc:creator>
  <cp:lastModifiedBy>Amira Informatique</cp:lastModifiedBy>
  <cp:revision>146</cp:revision>
  <dcterms:created xsi:type="dcterms:W3CDTF">2021-02-13T14:29:55Z</dcterms:created>
  <dcterms:modified xsi:type="dcterms:W3CDTF">2023-11-26T13:19:59Z</dcterms:modified>
</cp:coreProperties>
</file>