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CF6"/>
    <a:srgbClr val="1910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772" autoAdjust="0"/>
  </p:normalViewPr>
  <p:slideViewPr>
    <p:cSldViewPr>
      <p:cViewPr varScale="1">
        <p:scale>
          <a:sx n="57" d="100"/>
          <a:sy n="57" d="100"/>
        </p:scale>
        <p:origin x="-153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2EE82-FF41-4B20-A4FA-BDA6A40D30B4}"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fr-FR"/>
        </a:p>
      </dgm:t>
    </dgm:pt>
    <dgm:pt modelId="{9121400C-267C-4FFD-9D46-A33BE1F8C124}">
      <dgm:prSet phldrT="[Texte]"/>
      <dgm:spPr/>
      <dgm:t>
        <a:bodyPr/>
        <a:lstStyle/>
        <a:p>
          <a:pPr algn="l"/>
          <a:r>
            <a:rPr lang="en-US" b="1" dirty="0" smtClean="0">
              <a:solidFill>
                <a:schemeClr val="tx2">
                  <a:lumMod val="50000"/>
                </a:schemeClr>
              </a:solidFill>
            </a:rPr>
            <a:t>The term remuneration covers both salary and wages, and it's a broader term for all the compensation that employees receive for their services, monetary and non-monetary.</a:t>
          </a:r>
          <a:endParaRPr lang="fr-FR" b="1" dirty="0">
            <a:solidFill>
              <a:schemeClr val="tx2">
                <a:lumMod val="50000"/>
              </a:schemeClr>
            </a:solidFill>
          </a:endParaRPr>
        </a:p>
      </dgm:t>
    </dgm:pt>
    <dgm:pt modelId="{D7CD2B4E-2C12-4497-A080-32EC6A113388}" type="parTrans" cxnId="{DBE761AB-A6FA-4174-B924-C1C69CFE1DBE}">
      <dgm:prSet/>
      <dgm:spPr/>
      <dgm:t>
        <a:bodyPr/>
        <a:lstStyle/>
        <a:p>
          <a:endParaRPr lang="fr-FR"/>
        </a:p>
      </dgm:t>
    </dgm:pt>
    <dgm:pt modelId="{1728DF1C-004E-4902-A544-FD370260B972}" type="sibTrans" cxnId="{DBE761AB-A6FA-4174-B924-C1C69CFE1DBE}">
      <dgm:prSet/>
      <dgm:spPr>
        <a:blipFill rotWithShape="1">
          <a:blip xmlns:r="http://schemas.openxmlformats.org/officeDocument/2006/relationships" r:embed="rId1"/>
          <a:stretch>
            <a:fillRect/>
          </a:stretch>
        </a:blipFill>
      </dgm:spPr>
      <dgm:t>
        <a:bodyPr/>
        <a:lstStyle/>
        <a:p>
          <a:endParaRPr lang="fr-FR"/>
        </a:p>
      </dgm:t>
    </dgm:pt>
    <dgm:pt modelId="{2F1A47B2-E6E6-4EBA-B1D8-ED9B82355CFC}">
      <dgm:prSet phldrT="[Texte]"/>
      <dgm:spPr/>
      <dgm:t>
        <a:bodyPr/>
        <a:lstStyle/>
        <a:p>
          <a:pPr algn="l"/>
          <a:r>
            <a:rPr lang="en-US" b="1" dirty="0" smtClean="0">
              <a:solidFill>
                <a:schemeClr val="tx2">
                  <a:lumMod val="50000"/>
                </a:schemeClr>
              </a:solidFill>
            </a:rPr>
            <a:t>Wages are a term that's typically associated with an hourly workforce, and employers must ensure that their rates are equal or greater than the National Minimum Wage</a:t>
          </a:r>
          <a:endParaRPr lang="fr-FR" b="1" dirty="0">
            <a:solidFill>
              <a:schemeClr val="tx2">
                <a:lumMod val="50000"/>
              </a:schemeClr>
            </a:solidFill>
          </a:endParaRPr>
        </a:p>
      </dgm:t>
    </dgm:pt>
    <dgm:pt modelId="{3EED8777-FA08-4EB9-9E46-2EE09A80814E}" type="parTrans" cxnId="{7149892C-986D-4D12-A34D-487C4C8F5E35}">
      <dgm:prSet/>
      <dgm:spPr/>
      <dgm:t>
        <a:bodyPr/>
        <a:lstStyle/>
        <a:p>
          <a:endParaRPr lang="fr-FR"/>
        </a:p>
      </dgm:t>
    </dgm:pt>
    <dgm:pt modelId="{D3C729BB-C2B0-4606-887E-73B72C95B040}" type="sibTrans" cxnId="{7149892C-986D-4D12-A34D-487C4C8F5E35}">
      <dgm:prSet/>
      <dgm:spPr>
        <a:blipFill rotWithShape="1">
          <a:blip xmlns:r="http://schemas.openxmlformats.org/officeDocument/2006/relationships" r:embed="rId2"/>
          <a:stretch>
            <a:fillRect/>
          </a:stretch>
        </a:blipFill>
      </dgm:spPr>
      <dgm:t>
        <a:bodyPr/>
        <a:lstStyle/>
        <a:p>
          <a:endParaRPr lang="fr-FR"/>
        </a:p>
      </dgm:t>
    </dgm:pt>
    <dgm:pt modelId="{8508B2FE-23E8-4CBD-806C-807DA440010E}">
      <dgm:prSet phldrT="[Texte]"/>
      <dgm:spPr/>
      <dgm:t>
        <a:bodyPr/>
        <a:lstStyle/>
        <a:p>
          <a:pPr algn="l"/>
          <a:r>
            <a:rPr lang="en-US" b="1" dirty="0" smtClean="0">
              <a:solidFill>
                <a:schemeClr val="tx2">
                  <a:lumMod val="50000"/>
                </a:schemeClr>
              </a:solidFill>
            </a:rPr>
            <a:t>Salary is a regular payment agreed upon in an employment contract, and it's linked to the number of hours defined in the contract.</a:t>
          </a:r>
          <a:endParaRPr lang="fr-FR" b="1" dirty="0">
            <a:solidFill>
              <a:schemeClr val="tx2">
                <a:lumMod val="50000"/>
              </a:schemeClr>
            </a:solidFill>
          </a:endParaRPr>
        </a:p>
      </dgm:t>
    </dgm:pt>
    <dgm:pt modelId="{CE79EB03-F43D-4335-AEA3-705FF8CD696D}" type="parTrans" cxnId="{6FFF4290-2537-49B5-892E-8219F7C4EE97}">
      <dgm:prSet/>
      <dgm:spPr/>
      <dgm:t>
        <a:bodyPr/>
        <a:lstStyle/>
        <a:p>
          <a:endParaRPr lang="fr-FR"/>
        </a:p>
      </dgm:t>
    </dgm:pt>
    <dgm:pt modelId="{F2BDB2C8-80DF-490A-A99D-4E41D8373B9A}" type="sibTrans" cxnId="{6FFF4290-2537-49B5-892E-8219F7C4EE97}">
      <dgm:prSet/>
      <dgm:spPr>
        <a:blipFill rotWithShape="1">
          <a:blip xmlns:r="http://schemas.openxmlformats.org/officeDocument/2006/relationships" r:embed="rId3"/>
          <a:stretch>
            <a:fillRect/>
          </a:stretch>
        </a:blipFill>
      </dgm:spPr>
      <dgm:t>
        <a:bodyPr/>
        <a:lstStyle/>
        <a:p>
          <a:endParaRPr lang="fr-FR"/>
        </a:p>
      </dgm:t>
    </dgm:pt>
    <dgm:pt modelId="{D02FB4DB-CF97-4F36-A8CE-850697008149}" type="pres">
      <dgm:prSet presAssocID="{D392EE82-FF41-4B20-A4FA-BDA6A40D30B4}" presName="Name0" presStyleCnt="0">
        <dgm:presLayoutVars>
          <dgm:chMax val="8"/>
          <dgm:chPref val="8"/>
          <dgm:dir/>
        </dgm:presLayoutVars>
      </dgm:prSet>
      <dgm:spPr/>
      <dgm:t>
        <a:bodyPr/>
        <a:lstStyle/>
        <a:p>
          <a:endParaRPr lang="fr-FR"/>
        </a:p>
      </dgm:t>
    </dgm:pt>
    <dgm:pt modelId="{9C03EEBE-2B54-4BD9-9F99-D48EE329510C}" type="pres">
      <dgm:prSet presAssocID="{9121400C-267C-4FFD-9D46-A33BE1F8C124}" presName="parent_text_1" presStyleLbl="revTx" presStyleIdx="0" presStyleCnt="3">
        <dgm:presLayoutVars>
          <dgm:chMax val="0"/>
          <dgm:chPref val="0"/>
          <dgm:bulletEnabled val="1"/>
        </dgm:presLayoutVars>
      </dgm:prSet>
      <dgm:spPr/>
      <dgm:t>
        <a:bodyPr/>
        <a:lstStyle/>
        <a:p>
          <a:endParaRPr lang="fr-FR"/>
        </a:p>
      </dgm:t>
    </dgm:pt>
    <dgm:pt modelId="{7D1A7EF1-0A85-4518-8EB5-7D046393AEC8}" type="pres">
      <dgm:prSet presAssocID="{9121400C-267C-4FFD-9D46-A33BE1F8C124}" presName="image_accent_1" presStyleCnt="0"/>
      <dgm:spPr/>
    </dgm:pt>
    <dgm:pt modelId="{0F3AFD53-BE19-4DDE-95C7-5804B2A09221}" type="pres">
      <dgm:prSet presAssocID="{9121400C-267C-4FFD-9D46-A33BE1F8C124}" presName="imageAccentRepeatNode" presStyleLbl="alignNode1" presStyleIdx="0" presStyleCnt="6"/>
      <dgm:spPr/>
    </dgm:pt>
    <dgm:pt modelId="{674683AF-7938-40CF-AFD8-E28DF1C7E2AA}" type="pres">
      <dgm:prSet presAssocID="{9121400C-267C-4FFD-9D46-A33BE1F8C124}" presName="accent_1" presStyleLbl="alignNode1" presStyleIdx="1" presStyleCnt="6"/>
      <dgm:spPr/>
    </dgm:pt>
    <dgm:pt modelId="{86AFF45F-C8F6-45A6-8995-F8FF4383E6EC}" type="pres">
      <dgm:prSet presAssocID="{1728DF1C-004E-4902-A544-FD370260B972}" presName="image_1" presStyleCnt="0"/>
      <dgm:spPr/>
    </dgm:pt>
    <dgm:pt modelId="{848ECE0D-AF5D-4048-84CF-6D9933D78B63}" type="pres">
      <dgm:prSet presAssocID="{1728DF1C-004E-4902-A544-FD370260B972}" presName="imageRepeatNode" presStyleLbl="fgImgPlace1" presStyleIdx="0" presStyleCnt="3"/>
      <dgm:spPr/>
      <dgm:t>
        <a:bodyPr/>
        <a:lstStyle/>
        <a:p>
          <a:endParaRPr lang="fr-FR"/>
        </a:p>
      </dgm:t>
    </dgm:pt>
    <dgm:pt modelId="{5420F254-0351-494F-820C-E480C2C8FF53}" type="pres">
      <dgm:prSet presAssocID="{2F1A47B2-E6E6-4EBA-B1D8-ED9B82355CFC}" presName="parent_text_2" presStyleLbl="revTx" presStyleIdx="1" presStyleCnt="3">
        <dgm:presLayoutVars>
          <dgm:chMax val="0"/>
          <dgm:chPref val="0"/>
          <dgm:bulletEnabled val="1"/>
        </dgm:presLayoutVars>
      </dgm:prSet>
      <dgm:spPr/>
      <dgm:t>
        <a:bodyPr/>
        <a:lstStyle/>
        <a:p>
          <a:endParaRPr lang="fr-FR"/>
        </a:p>
      </dgm:t>
    </dgm:pt>
    <dgm:pt modelId="{6A1F8D15-6237-4BAB-A0A2-2EF7F626A30A}" type="pres">
      <dgm:prSet presAssocID="{2F1A47B2-E6E6-4EBA-B1D8-ED9B82355CFC}" presName="image_accent_2" presStyleCnt="0"/>
      <dgm:spPr/>
    </dgm:pt>
    <dgm:pt modelId="{AA8E0395-6B8B-40D6-B8B1-3ADB13CE6FCE}" type="pres">
      <dgm:prSet presAssocID="{2F1A47B2-E6E6-4EBA-B1D8-ED9B82355CFC}" presName="imageAccentRepeatNode" presStyleLbl="alignNode1" presStyleIdx="2" presStyleCnt="6"/>
      <dgm:spPr/>
    </dgm:pt>
    <dgm:pt modelId="{CC0BFFDF-3D73-4570-8496-71FEFEE51058}" type="pres">
      <dgm:prSet presAssocID="{D3C729BB-C2B0-4606-887E-73B72C95B040}" presName="image_2" presStyleCnt="0"/>
      <dgm:spPr/>
    </dgm:pt>
    <dgm:pt modelId="{2D59044D-39C9-44E4-9CA1-EED9603586A2}" type="pres">
      <dgm:prSet presAssocID="{D3C729BB-C2B0-4606-887E-73B72C95B040}" presName="imageRepeatNode" presStyleLbl="fgImgPlace1" presStyleIdx="1" presStyleCnt="3"/>
      <dgm:spPr/>
      <dgm:t>
        <a:bodyPr/>
        <a:lstStyle/>
        <a:p>
          <a:endParaRPr lang="fr-FR"/>
        </a:p>
      </dgm:t>
    </dgm:pt>
    <dgm:pt modelId="{B252E026-D179-4BC1-A79B-1EDE4B9EF499}" type="pres">
      <dgm:prSet presAssocID="{8508B2FE-23E8-4CBD-806C-807DA440010E}" presName="image_accent_3" presStyleCnt="0"/>
      <dgm:spPr/>
    </dgm:pt>
    <dgm:pt modelId="{EBF50228-A4CD-4937-8DBE-A863996BBE82}" type="pres">
      <dgm:prSet presAssocID="{8508B2FE-23E8-4CBD-806C-807DA440010E}" presName="imageAccentRepeatNode" presStyleLbl="alignNode1" presStyleIdx="3" presStyleCnt="6"/>
      <dgm:spPr/>
    </dgm:pt>
    <dgm:pt modelId="{7B523E29-D666-4973-878B-00F3359C76DE}" type="pres">
      <dgm:prSet presAssocID="{8508B2FE-23E8-4CBD-806C-807DA440010E}" presName="parent_text_3" presStyleLbl="revTx" presStyleIdx="2" presStyleCnt="3">
        <dgm:presLayoutVars>
          <dgm:chMax val="0"/>
          <dgm:chPref val="0"/>
          <dgm:bulletEnabled val="1"/>
        </dgm:presLayoutVars>
      </dgm:prSet>
      <dgm:spPr/>
      <dgm:t>
        <a:bodyPr/>
        <a:lstStyle/>
        <a:p>
          <a:endParaRPr lang="fr-FR"/>
        </a:p>
      </dgm:t>
    </dgm:pt>
    <dgm:pt modelId="{8BB32861-E230-418E-B3C6-D13381B6867A}" type="pres">
      <dgm:prSet presAssocID="{8508B2FE-23E8-4CBD-806C-807DA440010E}" presName="accent_2" presStyleLbl="alignNode1" presStyleIdx="4" presStyleCnt="6"/>
      <dgm:spPr/>
    </dgm:pt>
    <dgm:pt modelId="{F4CBC818-B6A8-4A7C-9295-A64926267352}" type="pres">
      <dgm:prSet presAssocID="{8508B2FE-23E8-4CBD-806C-807DA440010E}" presName="accent_3" presStyleLbl="alignNode1" presStyleIdx="5" presStyleCnt="6"/>
      <dgm:spPr/>
    </dgm:pt>
    <dgm:pt modelId="{315FF46E-1A50-4F8B-9CB0-685CD4A27127}" type="pres">
      <dgm:prSet presAssocID="{F2BDB2C8-80DF-490A-A99D-4E41D8373B9A}" presName="image_3" presStyleCnt="0"/>
      <dgm:spPr/>
    </dgm:pt>
    <dgm:pt modelId="{62C9E3CD-58F3-45B0-ABF8-B6E080709B86}" type="pres">
      <dgm:prSet presAssocID="{F2BDB2C8-80DF-490A-A99D-4E41D8373B9A}" presName="imageRepeatNode" presStyleLbl="fgImgPlace1" presStyleIdx="2" presStyleCnt="3"/>
      <dgm:spPr/>
      <dgm:t>
        <a:bodyPr/>
        <a:lstStyle/>
        <a:p>
          <a:endParaRPr lang="fr-FR"/>
        </a:p>
      </dgm:t>
    </dgm:pt>
  </dgm:ptLst>
  <dgm:cxnLst>
    <dgm:cxn modelId="{7149892C-986D-4D12-A34D-487C4C8F5E35}" srcId="{D392EE82-FF41-4B20-A4FA-BDA6A40D30B4}" destId="{2F1A47B2-E6E6-4EBA-B1D8-ED9B82355CFC}" srcOrd="1" destOrd="0" parTransId="{3EED8777-FA08-4EB9-9E46-2EE09A80814E}" sibTransId="{D3C729BB-C2B0-4606-887E-73B72C95B040}"/>
    <dgm:cxn modelId="{D6CE6CBC-8E2D-443C-BCC9-AC9707DA34DB}" type="presOf" srcId="{1728DF1C-004E-4902-A544-FD370260B972}" destId="{848ECE0D-AF5D-4048-84CF-6D9933D78B63}" srcOrd="0" destOrd="0" presId="urn:microsoft.com/office/officeart/2008/layout/BubblePictureList"/>
    <dgm:cxn modelId="{9817AA98-B965-4E8D-81B3-66F03BEE2A48}" type="presOf" srcId="{D392EE82-FF41-4B20-A4FA-BDA6A40D30B4}" destId="{D02FB4DB-CF97-4F36-A8CE-850697008149}" srcOrd="0" destOrd="0" presId="urn:microsoft.com/office/officeart/2008/layout/BubblePictureList"/>
    <dgm:cxn modelId="{249A0AF0-24A8-4872-B80A-443EB9F0A436}" type="presOf" srcId="{F2BDB2C8-80DF-490A-A99D-4E41D8373B9A}" destId="{62C9E3CD-58F3-45B0-ABF8-B6E080709B86}" srcOrd="0" destOrd="0" presId="urn:microsoft.com/office/officeart/2008/layout/BubblePictureList"/>
    <dgm:cxn modelId="{DBFD49F7-57A2-4BF6-A954-7D66595C2E81}" type="presOf" srcId="{2F1A47B2-E6E6-4EBA-B1D8-ED9B82355CFC}" destId="{5420F254-0351-494F-820C-E480C2C8FF53}" srcOrd="0" destOrd="0" presId="urn:microsoft.com/office/officeart/2008/layout/BubblePictureList"/>
    <dgm:cxn modelId="{8C109073-44C8-4988-BA8D-C6ED82910043}" type="presOf" srcId="{D3C729BB-C2B0-4606-887E-73B72C95B040}" destId="{2D59044D-39C9-44E4-9CA1-EED9603586A2}" srcOrd="0" destOrd="0" presId="urn:microsoft.com/office/officeart/2008/layout/BubblePictureList"/>
    <dgm:cxn modelId="{D900B83D-8A98-41D3-8C1D-299A638D543E}" type="presOf" srcId="{9121400C-267C-4FFD-9D46-A33BE1F8C124}" destId="{9C03EEBE-2B54-4BD9-9F99-D48EE329510C}" srcOrd="0" destOrd="0" presId="urn:microsoft.com/office/officeart/2008/layout/BubblePictureList"/>
    <dgm:cxn modelId="{DBE761AB-A6FA-4174-B924-C1C69CFE1DBE}" srcId="{D392EE82-FF41-4B20-A4FA-BDA6A40D30B4}" destId="{9121400C-267C-4FFD-9D46-A33BE1F8C124}" srcOrd="0" destOrd="0" parTransId="{D7CD2B4E-2C12-4497-A080-32EC6A113388}" sibTransId="{1728DF1C-004E-4902-A544-FD370260B972}"/>
    <dgm:cxn modelId="{0CCC54A1-7172-4082-B6A3-DB6A188FA3A3}" type="presOf" srcId="{8508B2FE-23E8-4CBD-806C-807DA440010E}" destId="{7B523E29-D666-4973-878B-00F3359C76DE}" srcOrd="0" destOrd="0" presId="urn:microsoft.com/office/officeart/2008/layout/BubblePictureList"/>
    <dgm:cxn modelId="{6FFF4290-2537-49B5-892E-8219F7C4EE97}" srcId="{D392EE82-FF41-4B20-A4FA-BDA6A40D30B4}" destId="{8508B2FE-23E8-4CBD-806C-807DA440010E}" srcOrd="2" destOrd="0" parTransId="{CE79EB03-F43D-4335-AEA3-705FF8CD696D}" sibTransId="{F2BDB2C8-80DF-490A-A99D-4E41D8373B9A}"/>
    <dgm:cxn modelId="{DDDA0CA5-B6FB-426B-808D-A2AEF716D1AA}" type="presParOf" srcId="{D02FB4DB-CF97-4F36-A8CE-850697008149}" destId="{9C03EEBE-2B54-4BD9-9F99-D48EE329510C}" srcOrd="0" destOrd="0" presId="urn:microsoft.com/office/officeart/2008/layout/BubblePictureList"/>
    <dgm:cxn modelId="{2376F7FE-A4B1-4EB6-9B35-5890812442AF}" type="presParOf" srcId="{D02FB4DB-CF97-4F36-A8CE-850697008149}" destId="{7D1A7EF1-0A85-4518-8EB5-7D046393AEC8}" srcOrd="1" destOrd="0" presId="urn:microsoft.com/office/officeart/2008/layout/BubblePictureList"/>
    <dgm:cxn modelId="{0262B695-4D24-468F-9B9E-DBD8C7278B41}" type="presParOf" srcId="{7D1A7EF1-0A85-4518-8EB5-7D046393AEC8}" destId="{0F3AFD53-BE19-4DDE-95C7-5804B2A09221}" srcOrd="0" destOrd="0" presId="urn:microsoft.com/office/officeart/2008/layout/BubblePictureList"/>
    <dgm:cxn modelId="{04EE5909-556D-4AC7-BA2E-E47A6CC54D43}" type="presParOf" srcId="{D02FB4DB-CF97-4F36-A8CE-850697008149}" destId="{674683AF-7938-40CF-AFD8-E28DF1C7E2AA}" srcOrd="2" destOrd="0" presId="urn:microsoft.com/office/officeart/2008/layout/BubblePictureList"/>
    <dgm:cxn modelId="{5BC19F5A-572F-4F00-94A0-5E6E5F7BE3C1}" type="presParOf" srcId="{D02FB4DB-CF97-4F36-A8CE-850697008149}" destId="{86AFF45F-C8F6-45A6-8995-F8FF4383E6EC}" srcOrd="3" destOrd="0" presId="urn:microsoft.com/office/officeart/2008/layout/BubblePictureList"/>
    <dgm:cxn modelId="{C623EA75-7EFA-409E-8E2F-8D87DD505A10}" type="presParOf" srcId="{86AFF45F-C8F6-45A6-8995-F8FF4383E6EC}" destId="{848ECE0D-AF5D-4048-84CF-6D9933D78B63}" srcOrd="0" destOrd="0" presId="urn:microsoft.com/office/officeart/2008/layout/BubblePictureList"/>
    <dgm:cxn modelId="{31722A3A-3C4A-42AE-B68E-588AA8AE085B}" type="presParOf" srcId="{D02FB4DB-CF97-4F36-A8CE-850697008149}" destId="{5420F254-0351-494F-820C-E480C2C8FF53}" srcOrd="4" destOrd="0" presId="urn:microsoft.com/office/officeart/2008/layout/BubblePictureList"/>
    <dgm:cxn modelId="{044F0F02-D279-47C3-875C-BEAD06DF47F8}" type="presParOf" srcId="{D02FB4DB-CF97-4F36-A8CE-850697008149}" destId="{6A1F8D15-6237-4BAB-A0A2-2EF7F626A30A}" srcOrd="5" destOrd="0" presId="urn:microsoft.com/office/officeart/2008/layout/BubblePictureList"/>
    <dgm:cxn modelId="{45DA139B-7468-4315-A2CD-EAAB328DD290}" type="presParOf" srcId="{6A1F8D15-6237-4BAB-A0A2-2EF7F626A30A}" destId="{AA8E0395-6B8B-40D6-B8B1-3ADB13CE6FCE}" srcOrd="0" destOrd="0" presId="urn:microsoft.com/office/officeart/2008/layout/BubblePictureList"/>
    <dgm:cxn modelId="{16AE7382-7DF6-4B81-A020-A28DD8AF0967}" type="presParOf" srcId="{D02FB4DB-CF97-4F36-A8CE-850697008149}" destId="{CC0BFFDF-3D73-4570-8496-71FEFEE51058}" srcOrd="6" destOrd="0" presId="urn:microsoft.com/office/officeart/2008/layout/BubblePictureList"/>
    <dgm:cxn modelId="{39C69D1C-383C-4FAE-AD87-1D25F70DDFA0}" type="presParOf" srcId="{CC0BFFDF-3D73-4570-8496-71FEFEE51058}" destId="{2D59044D-39C9-44E4-9CA1-EED9603586A2}" srcOrd="0" destOrd="0" presId="urn:microsoft.com/office/officeart/2008/layout/BubblePictureList"/>
    <dgm:cxn modelId="{C7B9D4A0-10A3-47B8-BB5E-DD5CCC1228C3}" type="presParOf" srcId="{D02FB4DB-CF97-4F36-A8CE-850697008149}" destId="{B252E026-D179-4BC1-A79B-1EDE4B9EF499}" srcOrd="7" destOrd="0" presId="urn:microsoft.com/office/officeart/2008/layout/BubblePictureList"/>
    <dgm:cxn modelId="{4BA321D6-2E0C-41B5-9DC7-1EA651E649ED}" type="presParOf" srcId="{B252E026-D179-4BC1-A79B-1EDE4B9EF499}" destId="{EBF50228-A4CD-4937-8DBE-A863996BBE82}" srcOrd="0" destOrd="0" presId="urn:microsoft.com/office/officeart/2008/layout/BubblePictureList"/>
    <dgm:cxn modelId="{DC801443-0B26-44B8-B1D6-9684F158966A}" type="presParOf" srcId="{D02FB4DB-CF97-4F36-A8CE-850697008149}" destId="{7B523E29-D666-4973-878B-00F3359C76DE}" srcOrd="8" destOrd="0" presId="urn:microsoft.com/office/officeart/2008/layout/BubblePictureList"/>
    <dgm:cxn modelId="{30BBF528-9697-4C5D-97BB-5691FCB06E9C}" type="presParOf" srcId="{D02FB4DB-CF97-4F36-A8CE-850697008149}" destId="{8BB32861-E230-418E-B3C6-D13381B6867A}" srcOrd="9" destOrd="0" presId="urn:microsoft.com/office/officeart/2008/layout/BubblePictureList"/>
    <dgm:cxn modelId="{AE04D195-74AF-4A38-810C-AFAFE1DF4A21}" type="presParOf" srcId="{D02FB4DB-CF97-4F36-A8CE-850697008149}" destId="{F4CBC818-B6A8-4A7C-9295-A64926267352}" srcOrd="10" destOrd="0" presId="urn:microsoft.com/office/officeart/2008/layout/BubblePictureList"/>
    <dgm:cxn modelId="{4604667C-E137-4855-97E6-E42B8B6FF652}" type="presParOf" srcId="{D02FB4DB-CF97-4F36-A8CE-850697008149}" destId="{315FF46E-1A50-4F8B-9CB0-685CD4A27127}" srcOrd="11" destOrd="0" presId="urn:microsoft.com/office/officeart/2008/layout/BubblePictureList"/>
    <dgm:cxn modelId="{82B8844A-8C90-4E2C-A3CC-F050F4E65993}" type="presParOf" srcId="{315FF46E-1A50-4F8B-9CB0-685CD4A27127}" destId="{62C9E3CD-58F3-45B0-ABF8-B6E080709B86}" srcOrd="0" destOrd="0" presId="urn:microsoft.com/office/officeart/2008/layout/BubblePicture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48B10-850C-4146-87CB-B079C9BCD3FA}" type="doc">
      <dgm:prSet loTypeId="urn:microsoft.com/office/officeart/2008/layout/HorizontalMultiLevelHierarchy" loCatId="hierarchy" qsTypeId="urn:microsoft.com/office/officeart/2005/8/quickstyle/3d2" qsCatId="3D" csTypeId="urn:microsoft.com/office/officeart/2005/8/colors/accent0_1" csCatId="mainScheme" phldr="1"/>
      <dgm:spPr/>
      <dgm:t>
        <a:bodyPr/>
        <a:lstStyle/>
        <a:p>
          <a:endParaRPr lang="fr-FR"/>
        </a:p>
      </dgm:t>
    </dgm:pt>
    <dgm:pt modelId="{130CC982-5A2D-476E-BA44-A8EF9918E2B2}">
      <dgm:prSet phldrT="[Texte]"/>
      <dgm:spPr>
        <a:solidFill>
          <a:schemeClr val="accent5"/>
        </a:solidFill>
      </dgm:spPr>
      <dgm:t>
        <a:bodyPr/>
        <a:lstStyle/>
        <a:p>
          <a:r>
            <a:rPr lang="fr-FR" b="1" dirty="0" smtClean="0"/>
            <a:t>Internal Factors </a:t>
          </a:r>
          <a:endParaRPr lang="fr-FR" b="1" dirty="0"/>
        </a:p>
      </dgm:t>
    </dgm:pt>
    <dgm:pt modelId="{448E6AC4-8181-44E5-811C-A2B09AE2D68C}" type="parTrans" cxnId="{43847B92-D8C8-4C2F-98C8-F9E183E3326F}">
      <dgm:prSet/>
      <dgm:spPr/>
      <dgm:t>
        <a:bodyPr/>
        <a:lstStyle/>
        <a:p>
          <a:endParaRPr lang="fr-FR"/>
        </a:p>
      </dgm:t>
    </dgm:pt>
    <dgm:pt modelId="{1DF9A559-DFFC-4DE4-A112-902F209255C8}" type="sibTrans" cxnId="{43847B92-D8C8-4C2F-98C8-F9E183E3326F}">
      <dgm:prSet/>
      <dgm:spPr/>
      <dgm:t>
        <a:bodyPr/>
        <a:lstStyle/>
        <a:p>
          <a:endParaRPr lang="fr-FR"/>
        </a:p>
      </dgm:t>
    </dgm:pt>
    <dgm:pt modelId="{DA3C6582-5A0C-4C99-810E-E59EF130AB17}">
      <dgm:prSet phldrT="[Texte]"/>
      <dgm:spPr/>
      <dgm:t>
        <a:bodyPr/>
        <a:lstStyle/>
        <a:p>
          <a:r>
            <a:rPr lang="fr-FR" b="1" dirty="0" smtClean="0"/>
            <a:t>Ability to Pay </a:t>
          </a:r>
          <a:endParaRPr lang="fr-FR" b="1" dirty="0"/>
        </a:p>
      </dgm:t>
    </dgm:pt>
    <dgm:pt modelId="{810E7BEA-CF89-489E-B31A-1A738BD32CB4}" type="parTrans" cxnId="{42DF2A9E-A11F-4327-B9D0-DE2F4723E859}">
      <dgm:prSet/>
      <dgm:spPr/>
      <dgm:t>
        <a:bodyPr/>
        <a:lstStyle/>
        <a:p>
          <a:endParaRPr lang="fr-FR"/>
        </a:p>
      </dgm:t>
    </dgm:pt>
    <dgm:pt modelId="{8D72F765-FA80-4712-8949-42603F3FE885}" type="sibTrans" cxnId="{42DF2A9E-A11F-4327-B9D0-DE2F4723E859}">
      <dgm:prSet/>
      <dgm:spPr/>
      <dgm:t>
        <a:bodyPr/>
        <a:lstStyle/>
        <a:p>
          <a:endParaRPr lang="fr-FR"/>
        </a:p>
      </dgm:t>
    </dgm:pt>
    <dgm:pt modelId="{78D31388-4AAC-4ECD-975B-8A1B9A6C0FED}">
      <dgm:prSet phldrT="[Texte]"/>
      <dgm:spPr/>
      <dgm:t>
        <a:bodyPr/>
        <a:lstStyle/>
        <a:p>
          <a:r>
            <a:rPr lang="fr-FR" b="1" dirty="0" smtClean="0"/>
            <a:t>Business Strategy</a:t>
          </a:r>
          <a:endParaRPr lang="fr-FR" b="1" dirty="0"/>
        </a:p>
      </dgm:t>
    </dgm:pt>
    <dgm:pt modelId="{45299313-789A-46DC-92F4-868B4C63AE0A}" type="parTrans" cxnId="{532F1416-7665-443C-A8EF-C875AFAE3AA8}">
      <dgm:prSet/>
      <dgm:spPr/>
      <dgm:t>
        <a:bodyPr/>
        <a:lstStyle/>
        <a:p>
          <a:endParaRPr lang="fr-FR"/>
        </a:p>
      </dgm:t>
    </dgm:pt>
    <dgm:pt modelId="{3BA62433-6EB8-411C-BA3A-DCC18C531B89}" type="sibTrans" cxnId="{532F1416-7665-443C-A8EF-C875AFAE3AA8}">
      <dgm:prSet/>
      <dgm:spPr/>
      <dgm:t>
        <a:bodyPr/>
        <a:lstStyle/>
        <a:p>
          <a:endParaRPr lang="fr-FR"/>
        </a:p>
      </dgm:t>
    </dgm:pt>
    <dgm:pt modelId="{BAA246AB-5E6D-4E8F-AF23-69CC6E38F5FD}">
      <dgm:prSet phldrT="[Texte]"/>
      <dgm:spPr/>
      <dgm:t>
        <a:bodyPr/>
        <a:lstStyle/>
        <a:p>
          <a:r>
            <a:rPr lang="fr-FR" b="1" dirty="0" smtClean="0"/>
            <a:t>Job Evaluation and Performance Appraisal</a:t>
          </a:r>
        </a:p>
      </dgm:t>
    </dgm:pt>
    <dgm:pt modelId="{341936DA-5020-43F1-AE65-9B94EDF2E6C0}" type="parTrans" cxnId="{7E24D8FC-A990-4AD0-AC6E-984D2F4A34D1}">
      <dgm:prSet/>
      <dgm:spPr/>
      <dgm:t>
        <a:bodyPr/>
        <a:lstStyle/>
        <a:p>
          <a:endParaRPr lang="fr-FR"/>
        </a:p>
      </dgm:t>
    </dgm:pt>
    <dgm:pt modelId="{1488D6C9-2603-4E06-8144-E2C0C1C675C1}" type="sibTrans" cxnId="{7E24D8FC-A990-4AD0-AC6E-984D2F4A34D1}">
      <dgm:prSet/>
      <dgm:spPr/>
      <dgm:t>
        <a:bodyPr/>
        <a:lstStyle/>
        <a:p>
          <a:endParaRPr lang="fr-FR"/>
        </a:p>
      </dgm:t>
    </dgm:pt>
    <dgm:pt modelId="{86EC554A-9065-463B-B8C8-06C50753DC27}">
      <dgm:prSet phldrT="[Texte]"/>
      <dgm:spPr/>
      <dgm:t>
        <a:bodyPr/>
        <a:lstStyle/>
        <a:p>
          <a:r>
            <a:rPr lang="fr-FR" b="1" dirty="0" smtClean="0"/>
            <a:t>Employee</a:t>
          </a:r>
        </a:p>
      </dgm:t>
    </dgm:pt>
    <dgm:pt modelId="{2306D4F6-38E5-462C-994C-535A36FEB03B}" type="parTrans" cxnId="{D12D6FB9-435C-4CDA-9462-81A8A2E3125E}">
      <dgm:prSet/>
      <dgm:spPr/>
      <dgm:t>
        <a:bodyPr/>
        <a:lstStyle/>
        <a:p>
          <a:endParaRPr lang="fr-FR"/>
        </a:p>
      </dgm:t>
    </dgm:pt>
    <dgm:pt modelId="{4F7060B1-29FB-42E5-9BCE-D38544E014B7}" type="sibTrans" cxnId="{D12D6FB9-435C-4CDA-9462-81A8A2E3125E}">
      <dgm:prSet/>
      <dgm:spPr/>
      <dgm:t>
        <a:bodyPr/>
        <a:lstStyle/>
        <a:p>
          <a:endParaRPr lang="fr-FR"/>
        </a:p>
      </dgm:t>
    </dgm:pt>
    <dgm:pt modelId="{8ED406C5-AED8-410B-893B-9FCF386BC21E}" type="pres">
      <dgm:prSet presAssocID="{17C48B10-850C-4146-87CB-B079C9BCD3FA}" presName="Name0" presStyleCnt="0">
        <dgm:presLayoutVars>
          <dgm:chPref val="1"/>
          <dgm:dir/>
          <dgm:animOne val="branch"/>
          <dgm:animLvl val="lvl"/>
          <dgm:resizeHandles val="exact"/>
        </dgm:presLayoutVars>
      </dgm:prSet>
      <dgm:spPr/>
      <dgm:t>
        <a:bodyPr/>
        <a:lstStyle/>
        <a:p>
          <a:endParaRPr lang="fr-FR"/>
        </a:p>
      </dgm:t>
    </dgm:pt>
    <dgm:pt modelId="{056EE0DD-7308-4A6A-B0A9-96F39AAA3467}" type="pres">
      <dgm:prSet presAssocID="{130CC982-5A2D-476E-BA44-A8EF9918E2B2}" presName="root1" presStyleCnt="0"/>
      <dgm:spPr/>
    </dgm:pt>
    <dgm:pt modelId="{B3850AD4-55C8-46F6-8357-E512A1363025}" type="pres">
      <dgm:prSet presAssocID="{130CC982-5A2D-476E-BA44-A8EF9918E2B2}" presName="LevelOneTextNode" presStyleLbl="node0" presStyleIdx="0" presStyleCnt="1">
        <dgm:presLayoutVars>
          <dgm:chPref val="3"/>
        </dgm:presLayoutVars>
      </dgm:prSet>
      <dgm:spPr/>
      <dgm:t>
        <a:bodyPr/>
        <a:lstStyle/>
        <a:p>
          <a:endParaRPr lang="fr-FR"/>
        </a:p>
      </dgm:t>
    </dgm:pt>
    <dgm:pt modelId="{6975C47D-E072-4A6E-B664-13645AD49F6F}" type="pres">
      <dgm:prSet presAssocID="{130CC982-5A2D-476E-BA44-A8EF9918E2B2}" presName="level2hierChild" presStyleCnt="0"/>
      <dgm:spPr/>
    </dgm:pt>
    <dgm:pt modelId="{1A1AC9DC-5F0B-45BE-A450-3D154DCDC5FA}" type="pres">
      <dgm:prSet presAssocID="{810E7BEA-CF89-489E-B31A-1A738BD32CB4}" presName="conn2-1" presStyleLbl="parChTrans1D2" presStyleIdx="0" presStyleCnt="4"/>
      <dgm:spPr/>
      <dgm:t>
        <a:bodyPr/>
        <a:lstStyle/>
        <a:p>
          <a:endParaRPr lang="fr-FR"/>
        </a:p>
      </dgm:t>
    </dgm:pt>
    <dgm:pt modelId="{63A1D382-B271-466F-9F46-EE7CE3E8562F}" type="pres">
      <dgm:prSet presAssocID="{810E7BEA-CF89-489E-B31A-1A738BD32CB4}" presName="connTx" presStyleLbl="parChTrans1D2" presStyleIdx="0" presStyleCnt="4"/>
      <dgm:spPr/>
      <dgm:t>
        <a:bodyPr/>
        <a:lstStyle/>
        <a:p>
          <a:endParaRPr lang="fr-FR"/>
        </a:p>
      </dgm:t>
    </dgm:pt>
    <dgm:pt modelId="{9824D38A-EC0E-4E5A-BC10-ED7BDFDCD78E}" type="pres">
      <dgm:prSet presAssocID="{DA3C6582-5A0C-4C99-810E-E59EF130AB17}" presName="root2" presStyleCnt="0"/>
      <dgm:spPr/>
    </dgm:pt>
    <dgm:pt modelId="{3EA7D45B-CAFF-4112-8457-3D6537DA7FA8}" type="pres">
      <dgm:prSet presAssocID="{DA3C6582-5A0C-4C99-810E-E59EF130AB17}" presName="LevelTwoTextNode" presStyleLbl="node2" presStyleIdx="0" presStyleCnt="4">
        <dgm:presLayoutVars>
          <dgm:chPref val="3"/>
        </dgm:presLayoutVars>
      </dgm:prSet>
      <dgm:spPr/>
      <dgm:t>
        <a:bodyPr/>
        <a:lstStyle/>
        <a:p>
          <a:endParaRPr lang="fr-FR"/>
        </a:p>
      </dgm:t>
    </dgm:pt>
    <dgm:pt modelId="{CC010536-A6C2-49D3-BE39-E12FD4560704}" type="pres">
      <dgm:prSet presAssocID="{DA3C6582-5A0C-4C99-810E-E59EF130AB17}" presName="level3hierChild" presStyleCnt="0"/>
      <dgm:spPr/>
    </dgm:pt>
    <dgm:pt modelId="{74A0247A-B2D1-450F-9EC7-3E1C0322C894}" type="pres">
      <dgm:prSet presAssocID="{45299313-789A-46DC-92F4-868B4C63AE0A}" presName="conn2-1" presStyleLbl="parChTrans1D2" presStyleIdx="1" presStyleCnt="4"/>
      <dgm:spPr/>
      <dgm:t>
        <a:bodyPr/>
        <a:lstStyle/>
        <a:p>
          <a:endParaRPr lang="fr-FR"/>
        </a:p>
      </dgm:t>
    </dgm:pt>
    <dgm:pt modelId="{548D62E6-4D66-4A6D-9F86-E12A4171BA09}" type="pres">
      <dgm:prSet presAssocID="{45299313-789A-46DC-92F4-868B4C63AE0A}" presName="connTx" presStyleLbl="parChTrans1D2" presStyleIdx="1" presStyleCnt="4"/>
      <dgm:spPr/>
      <dgm:t>
        <a:bodyPr/>
        <a:lstStyle/>
        <a:p>
          <a:endParaRPr lang="fr-FR"/>
        </a:p>
      </dgm:t>
    </dgm:pt>
    <dgm:pt modelId="{52260E91-06E0-4034-B6A0-E423A75531DC}" type="pres">
      <dgm:prSet presAssocID="{78D31388-4AAC-4ECD-975B-8A1B9A6C0FED}" presName="root2" presStyleCnt="0"/>
      <dgm:spPr/>
    </dgm:pt>
    <dgm:pt modelId="{90C79A5C-AEB7-420E-8A72-5CA5DCFE058A}" type="pres">
      <dgm:prSet presAssocID="{78D31388-4AAC-4ECD-975B-8A1B9A6C0FED}" presName="LevelTwoTextNode" presStyleLbl="node2" presStyleIdx="1" presStyleCnt="4">
        <dgm:presLayoutVars>
          <dgm:chPref val="3"/>
        </dgm:presLayoutVars>
      </dgm:prSet>
      <dgm:spPr/>
      <dgm:t>
        <a:bodyPr/>
        <a:lstStyle/>
        <a:p>
          <a:endParaRPr lang="fr-FR"/>
        </a:p>
      </dgm:t>
    </dgm:pt>
    <dgm:pt modelId="{F596EDD7-3BF5-4846-BE70-8F6BCA3DCDB7}" type="pres">
      <dgm:prSet presAssocID="{78D31388-4AAC-4ECD-975B-8A1B9A6C0FED}" presName="level3hierChild" presStyleCnt="0"/>
      <dgm:spPr/>
    </dgm:pt>
    <dgm:pt modelId="{EED3F55E-69EC-40F2-B322-9F1D026E5EFB}" type="pres">
      <dgm:prSet presAssocID="{2306D4F6-38E5-462C-994C-535A36FEB03B}" presName="conn2-1" presStyleLbl="parChTrans1D2" presStyleIdx="2" presStyleCnt="4"/>
      <dgm:spPr/>
      <dgm:t>
        <a:bodyPr/>
        <a:lstStyle/>
        <a:p>
          <a:endParaRPr lang="fr-FR"/>
        </a:p>
      </dgm:t>
    </dgm:pt>
    <dgm:pt modelId="{83585EAC-28D2-4F9A-ADC2-9DFCC9909729}" type="pres">
      <dgm:prSet presAssocID="{2306D4F6-38E5-462C-994C-535A36FEB03B}" presName="connTx" presStyleLbl="parChTrans1D2" presStyleIdx="2" presStyleCnt="4"/>
      <dgm:spPr/>
      <dgm:t>
        <a:bodyPr/>
        <a:lstStyle/>
        <a:p>
          <a:endParaRPr lang="fr-FR"/>
        </a:p>
      </dgm:t>
    </dgm:pt>
    <dgm:pt modelId="{91DB27E4-B53B-4B58-A426-8331FB15126B}" type="pres">
      <dgm:prSet presAssocID="{86EC554A-9065-463B-B8C8-06C50753DC27}" presName="root2" presStyleCnt="0"/>
      <dgm:spPr/>
    </dgm:pt>
    <dgm:pt modelId="{2C215A27-EF44-40FE-9CCD-4A2C985C2A90}" type="pres">
      <dgm:prSet presAssocID="{86EC554A-9065-463B-B8C8-06C50753DC27}" presName="LevelTwoTextNode" presStyleLbl="node2" presStyleIdx="2" presStyleCnt="4" custLinFactNeighborX="13172" custLinFactNeighborY="-872">
        <dgm:presLayoutVars>
          <dgm:chPref val="3"/>
        </dgm:presLayoutVars>
      </dgm:prSet>
      <dgm:spPr/>
      <dgm:t>
        <a:bodyPr/>
        <a:lstStyle/>
        <a:p>
          <a:endParaRPr lang="fr-FR"/>
        </a:p>
      </dgm:t>
    </dgm:pt>
    <dgm:pt modelId="{0520E26C-5D5D-4550-98F4-437EE7914284}" type="pres">
      <dgm:prSet presAssocID="{86EC554A-9065-463B-B8C8-06C50753DC27}" presName="level3hierChild" presStyleCnt="0"/>
      <dgm:spPr/>
    </dgm:pt>
    <dgm:pt modelId="{3B7089AF-D364-4ACC-9106-1A8DDCF99493}" type="pres">
      <dgm:prSet presAssocID="{341936DA-5020-43F1-AE65-9B94EDF2E6C0}" presName="conn2-1" presStyleLbl="parChTrans1D2" presStyleIdx="3" presStyleCnt="4"/>
      <dgm:spPr/>
      <dgm:t>
        <a:bodyPr/>
        <a:lstStyle/>
        <a:p>
          <a:endParaRPr lang="fr-FR"/>
        </a:p>
      </dgm:t>
    </dgm:pt>
    <dgm:pt modelId="{69FEC524-C8BA-44F4-8044-A02D7E56AE5B}" type="pres">
      <dgm:prSet presAssocID="{341936DA-5020-43F1-AE65-9B94EDF2E6C0}" presName="connTx" presStyleLbl="parChTrans1D2" presStyleIdx="3" presStyleCnt="4"/>
      <dgm:spPr/>
      <dgm:t>
        <a:bodyPr/>
        <a:lstStyle/>
        <a:p>
          <a:endParaRPr lang="fr-FR"/>
        </a:p>
      </dgm:t>
    </dgm:pt>
    <dgm:pt modelId="{4245BE1D-985F-469A-ACCF-D2F623A07DE2}" type="pres">
      <dgm:prSet presAssocID="{BAA246AB-5E6D-4E8F-AF23-69CC6E38F5FD}" presName="root2" presStyleCnt="0"/>
      <dgm:spPr/>
    </dgm:pt>
    <dgm:pt modelId="{33F315D2-922B-4AEE-925A-22D19175D778}" type="pres">
      <dgm:prSet presAssocID="{BAA246AB-5E6D-4E8F-AF23-69CC6E38F5FD}" presName="LevelTwoTextNode" presStyleLbl="node2" presStyleIdx="3" presStyleCnt="4">
        <dgm:presLayoutVars>
          <dgm:chPref val="3"/>
        </dgm:presLayoutVars>
      </dgm:prSet>
      <dgm:spPr/>
      <dgm:t>
        <a:bodyPr/>
        <a:lstStyle/>
        <a:p>
          <a:endParaRPr lang="fr-FR"/>
        </a:p>
      </dgm:t>
    </dgm:pt>
    <dgm:pt modelId="{EE0C1CC5-B083-4EBD-8CC4-E6E27E3BA939}" type="pres">
      <dgm:prSet presAssocID="{BAA246AB-5E6D-4E8F-AF23-69CC6E38F5FD}" presName="level3hierChild" presStyleCnt="0"/>
      <dgm:spPr/>
    </dgm:pt>
  </dgm:ptLst>
  <dgm:cxnLst>
    <dgm:cxn modelId="{FBF2A354-E347-4DA6-8B54-AF0CFBBB5997}" type="presOf" srcId="{45299313-789A-46DC-92F4-868B4C63AE0A}" destId="{74A0247A-B2D1-450F-9EC7-3E1C0322C894}" srcOrd="0" destOrd="0" presId="urn:microsoft.com/office/officeart/2008/layout/HorizontalMultiLevelHierarchy"/>
    <dgm:cxn modelId="{ADD2D898-0569-4AA7-93E6-47C24D15DE67}" type="presOf" srcId="{2306D4F6-38E5-462C-994C-535A36FEB03B}" destId="{83585EAC-28D2-4F9A-ADC2-9DFCC9909729}" srcOrd="1" destOrd="0" presId="urn:microsoft.com/office/officeart/2008/layout/HorizontalMultiLevelHierarchy"/>
    <dgm:cxn modelId="{0B9CB908-55CA-4768-AD96-4974983F120B}" type="presOf" srcId="{45299313-789A-46DC-92F4-868B4C63AE0A}" destId="{548D62E6-4D66-4A6D-9F86-E12A4171BA09}" srcOrd="1" destOrd="0" presId="urn:microsoft.com/office/officeart/2008/layout/HorizontalMultiLevelHierarchy"/>
    <dgm:cxn modelId="{F92463D0-1EDA-45D4-9FEB-AAC47C561C81}" type="presOf" srcId="{BAA246AB-5E6D-4E8F-AF23-69CC6E38F5FD}" destId="{33F315D2-922B-4AEE-925A-22D19175D778}" srcOrd="0" destOrd="0" presId="urn:microsoft.com/office/officeart/2008/layout/HorizontalMultiLevelHierarchy"/>
    <dgm:cxn modelId="{2749FA02-082E-4D8F-B278-9D6FE9C1F698}" type="presOf" srcId="{DA3C6582-5A0C-4C99-810E-E59EF130AB17}" destId="{3EA7D45B-CAFF-4112-8457-3D6537DA7FA8}" srcOrd="0" destOrd="0" presId="urn:microsoft.com/office/officeart/2008/layout/HorizontalMultiLevelHierarchy"/>
    <dgm:cxn modelId="{E3BF592F-E2BD-4B2A-84A1-B5C405EC5187}" type="presOf" srcId="{341936DA-5020-43F1-AE65-9B94EDF2E6C0}" destId="{69FEC524-C8BA-44F4-8044-A02D7E56AE5B}" srcOrd="1" destOrd="0" presId="urn:microsoft.com/office/officeart/2008/layout/HorizontalMultiLevelHierarchy"/>
    <dgm:cxn modelId="{532F1416-7665-443C-A8EF-C875AFAE3AA8}" srcId="{130CC982-5A2D-476E-BA44-A8EF9918E2B2}" destId="{78D31388-4AAC-4ECD-975B-8A1B9A6C0FED}" srcOrd="1" destOrd="0" parTransId="{45299313-789A-46DC-92F4-868B4C63AE0A}" sibTransId="{3BA62433-6EB8-411C-BA3A-DCC18C531B89}"/>
    <dgm:cxn modelId="{5BB207FB-1790-4FF2-9BD4-DEC9823DE6FB}" type="presOf" srcId="{130CC982-5A2D-476E-BA44-A8EF9918E2B2}" destId="{B3850AD4-55C8-46F6-8357-E512A1363025}" srcOrd="0" destOrd="0" presId="urn:microsoft.com/office/officeart/2008/layout/HorizontalMultiLevelHierarchy"/>
    <dgm:cxn modelId="{4AC52744-C2B7-4CEA-A5A3-F15AA5A331D4}" type="presOf" srcId="{341936DA-5020-43F1-AE65-9B94EDF2E6C0}" destId="{3B7089AF-D364-4ACC-9106-1A8DDCF99493}" srcOrd="0" destOrd="0" presId="urn:microsoft.com/office/officeart/2008/layout/HorizontalMultiLevelHierarchy"/>
    <dgm:cxn modelId="{375E500C-8B73-44C1-BA3D-1D739A3D498F}" type="presOf" srcId="{86EC554A-9065-463B-B8C8-06C50753DC27}" destId="{2C215A27-EF44-40FE-9CCD-4A2C985C2A90}" srcOrd="0" destOrd="0" presId="urn:microsoft.com/office/officeart/2008/layout/HorizontalMultiLevelHierarchy"/>
    <dgm:cxn modelId="{43847B92-D8C8-4C2F-98C8-F9E183E3326F}" srcId="{17C48B10-850C-4146-87CB-B079C9BCD3FA}" destId="{130CC982-5A2D-476E-BA44-A8EF9918E2B2}" srcOrd="0" destOrd="0" parTransId="{448E6AC4-8181-44E5-811C-A2B09AE2D68C}" sibTransId="{1DF9A559-DFFC-4DE4-A112-902F209255C8}"/>
    <dgm:cxn modelId="{E1500687-A80D-48F6-B73B-42CDE36FDCC4}" type="presOf" srcId="{78D31388-4AAC-4ECD-975B-8A1B9A6C0FED}" destId="{90C79A5C-AEB7-420E-8A72-5CA5DCFE058A}" srcOrd="0" destOrd="0" presId="urn:microsoft.com/office/officeart/2008/layout/HorizontalMultiLevelHierarchy"/>
    <dgm:cxn modelId="{4F9E44CB-F6F8-4EE2-BE3A-E8CABAD06A0F}" type="presOf" srcId="{810E7BEA-CF89-489E-B31A-1A738BD32CB4}" destId="{63A1D382-B271-466F-9F46-EE7CE3E8562F}" srcOrd="1" destOrd="0" presId="urn:microsoft.com/office/officeart/2008/layout/HorizontalMultiLevelHierarchy"/>
    <dgm:cxn modelId="{42DF2A9E-A11F-4327-B9D0-DE2F4723E859}" srcId="{130CC982-5A2D-476E-BA44-A8EF9918E2B2}" destId="{DA3C6582-5A0C-4C99-810E-E59EF130AB17}" srcOrd="0" destOrd="0" parTransId="{810E7BEA-CF89-489E-B31A-1A738BD32CB4}" sibTransId="{8D72F765-FA80-4712-8949-42603F3FE885}"/>
    <dgm:cxn modelId="{7E24D8FC-A990-4AD0-AC6E-984D2F4A34D1}" srcId="{130CC982-5A2D-476E-BA44-A8EF9918E2B2}" destId="{BAA246AB-5E6D-4E8F-AF23-69CC6E38F5FD}" srcOrd="3" destOrd="0" parTransId="{341936DA-5020-43F1-AE65-9B94EDF2E6C0}" sibTransId="{1488D6C9-2603-4E06-8144-E2C0C1C675C1}"/>
    <dgm:cxn modelId="{30C19D2F-E457-41FA-942C-BC941C453D16}" type="presOf" srcId="{17C48B10-850C-4146-87CB-B079C9BCD3FA}" destId="{8ED406C5-AED8-410B-893B-9FCF386BC21E}" srcOrd="0" destOrd="0" presId="urn:microsoft.com/office/officeart/2008/layout/HorizontalMultiLevelHierarchy"/>
    <dgm:cxn modelId="{D12D6FB9-435C-4CDA-9462-81A8A2E3125E}" srcId="{130CC982-5A2D-476E-BA44-A8EF9918E2B2}" destId="{86EC554A-9065-463B-B8C8-06C50753DC27}" srcOrd="2" destOrd="0" parTransId="{2306D4F6-38E5-462C-994C-535A36FEB03B}" sibTransId="{4F7060B1-29FB-42E5-9BCE-D38544E014B7}"/>
    <dgm:cxn modelId="{5BE72083-4CB7-4900-85BE-5174051EF697}" type="presOf" srcId="{810E7BEA-CF89-489E-B31A-1A738BD32CB4}" destId="{1A1AC9DC-5F0B-45BE-A450-3D154DCDC5FA}" srcOrd="0" destOrd="0" presId="urn:microsoft.com/office/officeart/2008/layout/HorizontalMultiLevelHierarchy"/>
    <dgm:cxn modelId="{BCE5D0B2-39A5-4BDF-9FAD-75767F3E48D2}" type="presOf" srcId="{2306D4F6-38E5-462C-994C-535A36FEB03B}" destId="{EED3F55E-69EC-40F2-B322-9F1D026E5EFB}" srcOrd="0" destOrd="0" presId="urn:microsoft.com/office/officeart/2008/layout/HorizontalMultiLevelHierarchy"/>
    <dgm:cxn modelId="{59AEDA4E-FDCE-4D4E-8E28-F94ACA7C4274}" type="presParOf" srcId="{8ED406C5-AED8-410B-893B-9FCF386BC21E}" destId="{056EE0DD-7308-4A6A-B0A9-96F39AAA3467}" srcOrd="0" destOrd="0" presId="urn:microsoft.com/office/officeart/2008/layout/HorizontalMultiLevelHierarchy"/>
    <dgm:cxn modelId="{2B8E813C-47F4-4FAD-84D2-C7EB2D9A5733}" type="presParOf" srcId="{056EE0DD-7308-4A6A-B0A9-96F39AAA3467}" destId="{B3850AD4-55C8-46F6-8357-E512A1363025}" srcOrd="0" destOrd="0" presId="urn:microsoft.com/office/officeart/2008/layout/HorizontalMultiLevelHierarchy"/>
    <dgm:cxn modelId="{E82FB14B-F00F-4572-B33C-7990D8954F2C}" type="presParOf" srcId="{056EE0DD-7308-4A6A-B0A9-96F39AAA3467}" destId="{6975C47D-E072-4A6E-B664-13645AD49F6F}" srcOrd="1" destOrd="0" presId="urn:microsoft.com/office/officeart/2008/layout/HorizontalMultiLevelHierarchy"/>
    <dgm:cxn modelId="{4EC306E6-0553-4A7C-BC53-B51D8365CDB7}" type="presParOf" srcId="{6975C47D-E072-4A6E-B664-13645AD49F6F}" destId="{1A1AC9DC-5F0B-45BE-A450-3D154DCDC5FA}" srcOrd="0" destOrd="0" presId="urn:microsoft.com/office/officeart/2008/layout/HorizontalMultiLevelHierarchy"/>
    <dgm:cxn modelId="{CD597DAF-B100-4486-89C8-B51986841B66}" type="presParOf" srcId="{1A1AC9DC-5F0B-45BE-A450-3D154DCDC5FA}" destId="{63A1D382-B271-466F-9F46-EE7CE3E8562F}" srcOrd="0" destOrd="0" presId="urn:microsoft.com/office/officeart/2008/layout/HorizontalMultiLevelHierarchy"/>
    <dgm:cxn modelId="{2CD9DE62-EA29-4F1C-BEA6-C97964DFDA93}" type="presParOf" srcId="{6975C47D-E072-4A6E-B664-13645AD49F6F}" destId="{9824D38A-EC0E-4E5A-BC10-ED7BDFDCD78E}" srcOrd="1" destOrd="0" presId="urn:microsoft.com/office/officeart/2008/layout/HorizontalMultiLevelHierarchy"/>
    <dgm:cxn modelId="{A6ACD4CD-93DD-4E58-B8FD-9C9C6F68325A}" type="presParOf" srcId="{9824D38A-EC0E-4E5A-BC10-ED7BDFDCD78E}" destId="{3EA7D45B-CAFF-4112-8457-3D6537DA7FA8}" srcOrd="0" destOrd="0" presId="urn:microsoft.com/office/officeart/2008/layout/HorizontalMultiLevelHierarchy"/>
    <dgm:cxn modelId="{09C891C0-64C6-4EAD-9E52-77C5E739C309}" type="presParOf" srcId="{9824D38A-EC0E-4E5A-BC10-ED7BDFDCD78E}" destId="{CC010536-A6C2-49D3-BE39-E12FD4560704}" srcOrd="1" destOrd="0" presId="urn:microsoft.com/office/officeart/2008/layout/HorizontalMultiLevelHierarchy"/>
    <dgm:cxn modelId="{16215E64-4D45-45C7-9C2F-4517E6CAB3B6}" type="presParOf" srcId="{6975C47D-E072-4A6E-B664-13645AD49F6F}" destId="{74A0247A-B2D1-450F-9EC7-3E1C0322C894}" srcOrd="2" destOrd="0" presId="urn:microsoft.com/office/officeart/2008/layout/HorizontalMultiLevelHierarchy"/>
    <dgm:cxn modelId="{9F3389B5-FD2A-4FC3-8E07-A2F9EDF6F034}" type="presParOf" srcId="{74A0247A-B2D1-450F-9EC7-3E1C0322C894}" destId="{548D62E6-4D66-4A6D-9F86-E12A4171BA09}" srcOrd="0" destOrd="0" presId="urn:microsoft.com/office/officeart/2008/layout/HorizontalMultiLevelHierarchy"/>
    <dgm:cxn modelId="{9D58B655-5E5F-48F2-B19E-5E34A8FFBB21}" type="presParOf" srcId="{6975C47D-E072-4A6E-B664-13645AD49F6F}" destId="{52260E91-06E0-4034-B6A0-E423A75531DC}" srcOrd="3" destOrd="0" presId="urn:microsoft.com/office/officeart/2008/layout/HorizontalMultiLevelHierarchy"/>
    <dgm:cxn modelId="{1AD353E5-CF44-4DEF-B7C5-852A7054DF0B}" type="presParOf" srcId="{52260E91-06E0-4034-B6A0-E423A75531DC}" destId="{90C79A5C-AEB7-420E-8A72-5CA5DCFE058A}" srcOrd="0" destOrd="0" presId="urn:microsoft.com/office/officeart/2008/layout/HorizontalMultiLevelHierarchy"/>
    <dgm:cxn modelId="{A021F4F7-AC56-43CC-9C48-67E75396479C}" type="presParOf" srcId="{52260E91-06E0-4034-B6A0-E423A75531DC}" destId="{F596EDD7-3BF5-4846-BE70-8F6BCA3DCDB7}" srcOrd="1" destOrd="0" presId="urn:microsoft.com/office/officeart/2008/layout/HorizontalMultiLevelHierarchy"/>
    <dgm:cxn modelId="{DE7B78DB-E1C1-4066-B62E-279FC0C18A11}" type="presParOf" srcId="{6975C47D-E072-4A6E-B664-13645AD49F6F}" destId="{EED3F55E-69EC-40F2-B322-9F1D026E5EFB}" srcOrd="4" destOrd="0" presId="urn:microsoft.com/office/officeart/2008/layout/HorizontalMultiLevelHierarchy"/>
    <dgm:cxn modelId="{A9464359-CC75-4A73-924B-E1B63809F439}" type="presParOf" srcId="{EED3F55E-69EC-40F2-B322-9F1D026E5EFB}" destId="{83585EAC-28D2-4F9A-ADC2-9DFCC9909729}" srcOrd="0" destOrd="0" presId="urn:microsoft.com/office/officeart/2008/layout/HorizontalMultiLevelHierarchy"/>
    <dgm:cxn modelId="{646D2F6E-AC4B-4E24-93D8-7CF3CDF8D4DC}" type="presParOf" srcId="{6975C47D-E072-4A6E-B664-13645AD49F6F}" destId="{91DB27E4-B53B-4B58-A426-8331FB15126B}" srcOrd="5" destOrd="0" presId="urn:microsoft.com/office/officeart/2008/layout/HorizontalMultiLevelHierarchy"/>
    <dgm:cxn modelId="{FF4AEDF6-5E0F-4D07-BDD8-6733EA70F118}" type="presParOf" srcId="{91DB27E4-B53B-4B58-A426-8331FB15126B}" destId="{2C215A27-EF44-40FE-9CCD-4A2C985C2A90}" srcOrd="0" destOrd="0" presId="urn:microsoft.com/office/officeart/2008/layout/HorizontalMultiLevelHierarchy"/>
    <dgm:cxn modelId="{3AA1D127-C93B-451E-817B-09A03121CAA9}" type="presParOf" srcId="{91DB27E4-B53B-4B58-A426-8331FB15126B}" destId="{0520E26C-5D5D-4550-98F4-437EE7914284}" srcOrd="1" destOrd="0" presId="urn:microsoft.com/office/officeart/2008/layout/HorizontalMultiLevelHierarchy"/>
    <dgm:cxn modelId="{31991B4F-D80E-42FB-B054-2AA362A3E6C9}" type="presParOf" srcId="{6975C47D-E072-4A6E-B664-13645AD49F6F}" destId="{3B7089AF-D364-4ACC-9106-1A8DDCF99493}" srcOrd="6" destOrd="0" presId="urn:microsoft.com/office/officeart/2008/layout/HorizontalMultiLevelHierarchy"/>
    <dgm:cxn modelId="{031AD753-E271-44EB-9E99-365A2BEA3555}" type="presParOf" srcId="{3B7089AF-D364-4ACC-9106-1A8DDCF99493}" destId="{69FEC524-C8BA-44F4-8044-A02D7E56AE5B}" srcOrd="0" destOrd="0" presId="urn:microsoft.com/office/officeart/2008/layout/HorizontalMultiLevelHierarchy"/>
    <dgm:cxn modelId="{3438F35E-1A46-496C-926A-759552153DDD}" type="presParOf" srcId="{6975C47D-E072-4A6E-B664-13645AD49F6F}" destId="{4245BE1D-985F-469A-ACCF-D2F623A07DE2}" srcOrd="7" destOrd="0" presId="urn:microsoft.com/office/officeart/2008/layout/HorizontalMultiLevelHierarchy"/>
    <dgm:cxn modelId="{F95CB685-B2C4-496B-B98A-2E0A08E8DB2E}" type="presParOf" srcId="{4245BE1D-985F-469A-ACCF-D2F623A07DE2}" destId="{33F315D2-922B-4AEE-925A-22D19175D778}" srcOrd="0" destOrd="0" presId="urn:microsoft.com/office/officeart/2008/layout/HorizontalMultiLevelHierarchy"/>
    <dgm:cxn modelId="{D8E46494-05EE-4B76-A159-0E6FDE25D4BD}" type="presParOf" srcId="{4245BE1D-985F-469A-ACCF-D2F623A07DE2}" destId="{EE0C1CC5-B083-4EBD-8CC4-E6E27E3BA939}" srcOrd="1" destOrd="0" presId="urn:microsoft.com/office/officeart/2008/layout/HorizontalMultiLevelHierarchy"/>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AC5D08-FE1F-4E71-8669-FA19175F8869}" type="doc">
      <dgm:prSet loTypeId="urn:microsoft.com/office/officeart/2008/layout/HorizontalMultiLevelHierarchy" loCatId="hierarchy" qsTypeId="urn:microsoft.com/office/officeart/2005/8/quickstyle/3d2" qsCatId="3D" csTypeId="urn:microsoft.com/office/officeart/2005/8/colors/accent0_1" csCatId="mainScheme" phldr="1"/>
      <dgm:spPr/>
      <dgm:t>
        <a:bodyPr/>
        <a:lstStyle/>
        <a:p>
          <a:endParaRPr lang="fr-FR"/>
        </a:p>
      </dgm:t>
    </dgm:pt>
    <dgm:pt modelId="{B2038F9A-72FA-476F-9420-D2A91FA83040}">
      <dgm:prSet phldrT="[Texte]"/>
      <dgm:spPr>
        <a:solidFill>
          <a:schemeClr val="accent5"/>
        </a:solidFill>
      </dgm:spPr>
      <dgm:t>
        <a:bodyPr/>
        <a:lstStyle/>
        <a:p>
          <a:r>
            <a:rPr lang="fr-FR" b="1" dirty="0" smtClean="0"/>
            <a:t>External Factors</a:t>
          </a:r>
          <a:endParaRPr lang="fr-FR" b="1" dirty="0"/>
        </a:p>
      </dgm:t>
    </dgm:pt>
    <dgm:pt modelId="{167C8FD8-3CCD-4426-B861-F6410039F914}" type="parTrans" cxnId="{664191AC-6268-4BB2-BCC1-F5A72AD30ADF}">
      <dgm:prSet/>
      <dgm:spPr/>
      <dgm:t>
        <a:bodyPr/>
        <a:lstStyle/>
        <a:p>
          <a:endParaRPr lang="fr-FR"/>
        </a:p>
      </dgm:t>
    </dgm:pt>
    <dgm:pt modelId="{8D93FE50-679A-4AFC-AECD-9E0AEC330AC4}" type="sibTrans" cxnId="{664191AC-6268-4BB2-BCC1-F5A72AD30ADF}">
      <dgm:prSet/>
      <dgm:spPr/>
      <dgm:t>
        <a:bodyPr/>
        <a:lstStyle/>
        <a:p>
          <a:endParaRPr lang="fr-FR"/>
        </a:p>
      </dgm:t>
    </dgm:pt>
    <dgm:pt modelId="{6A929132-50CB-4AA1-94C3-6AB22A25D19F}">
      <dgm:prSet phldrT="[Texte]"/>
      <dgm:spPr/>
      <dgm:t>
        <a:bodyPr/>
        <a:lstStyle/>
        <a:p>
          <a:r>
            <a:rPr lang="fr-FR" dirty="0" smtClean="0"/>
            <a:t>Labor Market </a:t>
          </a:r>
          <a:endParaRPr lang="fr-FR" dirty="0"/>
        </a:p>
      </dgm:t>
    </dgm:pt>
    <dgm:pt modelId="{EB9209BB-F12B-4F2B-8C60-931F309092E3}" type="parTrans" cxnId="{CA854291-4B66-4D6B-80FE-54D1141F9D41}">
      <dgm:prSet/>
      <dgm:spPr/>
      <dgm:t>
        <a:bodyPr/>
        <a:lstStyle/>
        <a:p>
          <a:endParaRPr lang="fr-FR"/>
        </a:p>
      </dgm:t>
    </dgm:pt>
    <dgm:pt modelId="{B1840FCD-9A95-4A0F-8D0C-EAAFA7CB29F3}" type="sibTrans" cxnId="{CA854291-4B66-4D6B-80FE-54D1141F9D41}">
      <dgm:prSet/>
      <dgm:spPr/>
      <dgm:t>
        <a:bodyPr/>
        <a:lstStyle/>
        <a:p>
          <a:endParaRPr lang="fr-FR"/>
        </a:p>
      </dgm:t>
    </dgm:pt>
    <dgm:pt modelId="{E9FAC6D7-816C-4F6E-B5FF-12D9486AD37B}">
      <dgm:prSet phldrT="[Texte]"/>
      <dgm:spPr/>
      <dgm:t>
        <a:bodyPr/>
        <a:lstStyle/>
        <a:p>
          <a:r>
            <a:rPr lang="fr-FR" dirty="0" smtClean="0"/>
            <a:t>Going Rate </a:t>
          </a:r>
          <a:endParaRPr lang="fr-FR" dirty="0"/>
        </a:p>
      </dgm:t>
    </dgm:pt>
    <dgm:pt modelId="{AC66C021-4255-45C3-9B15-F8F2249F3502}" type="parTrans" cxnId="{47A064BD-75C0-4022-8B93-FEC473E74E41}">
      <dgm:prSet/>
      <dgm:spPr/>
      <dgm:t>
        <a:bodyPr/>
        <a:lstStyle/>
        <a:p>
          <a:endParaRPr lang="fr-FR"/>
        </a:p>
      </dgm:t>
    </dgm:pt>
    <dgm:pt modelId="{C833CDF5-122F-43FE-82DF-2748F8F3735C}" type="sibTrans" cxnId="{47A064BD-75C0-4022-8B93-FEC473E74E41}">
      <dgm:prSet/>
      <dgm:spPr/>
      <dgm:t>
        <a:bodyPr/>
        <a:lstStyle/>
        <a:p>
          <a:endParaRPr lang="fr-FR"/>
        </a:p>
      </dgm:t>
    </dgm:pt>
    <dgm:pt modelId="{705D7E10-0006-405B-AA07-64C375118591}">
      <dgm:prSet phldrT="[Texte]"/>
      <dgm:spPr/>
      <dgm:t>
        <a:bodyPr/>
        <a:lstStyle/>
        <a:p>
          <a:r>
            <a:rPr lang="fr-FR" dirty="0" smtClean="0"/>
            <a:t>Labor Laws</a:t>
          </a:r>
          <a:endParaRPr lang="fr-FR" dirty="0"/>
        </a:p>
      </dgm:t>
    </dgm:pt>
    <dgm:pt modelId="{254C62D0-08B7-4E3A-914A-8B1DFF2AF663}" type="parTrans" cxnId="{3642C2DE-FCF7-435B-996C-C948626BEB7D}">
      <dgm:prSet/>
      <dgm:spPr/>
      <dgm:t>
        <a:bodyPr/>
        <a:lstStyle/>
        <a:p>
          <a:endParaRPr lang="fr-FR"/>
        </a:p>
      </dgm:t>
    </dgm:pt>
    <dgm:pt modelId="{C5086FDC-1021-4F5F-BD34-B6942F6D5969}" type="sibTrans" cxnId="{3642C2DE-FCF7-435B-996C-C948626BEB7D}">
      <dgm:prSet/>
      <dgm:spPr/>
      <dgm:t>
        <a:bodyPr/>
        <a:lstStyle/>
        <a:p>
          <a:endParaRPr lang="fr-FR"/>
        </a:p>
      </dgm:t>
    </dgm:pt>
    <dgm:pt modelId="{E67B7BB3-4801-4F2A-8148-C04CB1BC39A4}">
      <dgm:prSet phldrT="[Texte]"/>
      <dgm:spPr/>
      <dgm:t>
        <a:bodyPr/>
        <a:lstStyle/>
        <a:p>
          <a:r>
            <a:rPr lang="fr-FR" dirty="0" smtClean="0"/>
            <a:t>Productivity</a:t>
          </a:r>
          <a:endParaRPr lang="fr-FR" dirty="0"/>
        </a:p>
      </dgm:t>
    </dgm:pt>
    <dgm:pt modelId="{71E14C67-87A8-4843-8A9A-009F669DB7EB}" type="parTrans" cxnId="{14F22606-A78F-4F29-9D66-0762E7B606B1}">
      <dgm:prSet/>
      <dgm:spPr/>
      <dgm:t>
        <a:bodyPr/>
        <a:lstStyle/>
        <a:p>
          <a:endParaRPr lang="fr-FR"/>
        </a:p>
      </dgm:t>
    </dgm:pt>
    <dgm:pt modelId="{ABD5AE31-FB5A-4166-A0E7-C75CE6D00FD7}" type="sibTrans" cxnId="{14F22606-A78F-4F29-9D66-0762E7B606B1}">
      <dgm:prSet/>
      <dgm:spPr/>
      <dgm:t>
        <a:bodyPr/>
        <a:lstStyle/>
        <a:p>
          <a:endParaRPr lang="fr-FR"/>
        </a:p>
      </dgm:t>
    </dgm:pt>
    <dgm:pt modelId="{45AC1023-9A5D-4D1E-85DC-619647D58930}">
      <dgm:prSet phldrT="[Texte]"/>
      <dgm:spPr/>
      <dgm:t>
        <a:bodyPr/>
        <a:lstStyle/>
        <a:p>
          <a:r>
            <a:rPr lang="fr-FR" dirty="0" smtClean="0"/>
            <a:t>Cost of Living</a:t>
          </a:r>
          <a:endParaRPr lang="fr-FR" dirty="0"/>
        </a:p>
      </dgm:t>
    </dgm:pt>
    <dgm:pt modelId="{BC6D7472-1FC1-42C5-A64A-F048BCD51178}" type="parTrans" cxnId="{C84BF603-B252-437F-A6A8-95D65F9EC602}">
      <dgm:prSet/>
      <dgm:spPr/>
      <dgm:t>
        <a:bodyPr/>
        <a:lstStyle/>
        <a:p>
          <a:endParaRPr lang="fr-FR"/>
        </a:p>
      </dgm:t>
    </dgm:pt>
    <dgm:pt modelId="{9EF074C6-A846-4371-BD1B-FD2E88C377CF}" type="sibTrans" cxnId="{C84BF603-B252-437F-A6A8-95D65F9EC602}">
      <dgm:prSet/>
      <dgm:spPr/>
      <dgm:t>
        <a:bodyPr/>
        <a:lstStyle/>
        <a:p>
          <a:endParaRPr lang="fr-FR"/>
        </a:p>
      </dgm:t>
    </dgm:pt>
    <dgm:pt modelId="{89947B7F-04B2-4592-9971-3FB9C779BABE}">
      <dgm:prSet phldrT="[Texte]"/>
      <dgm:spPr/>
      <dgm:t>
        <a:bodyPr/>
        <a:lstStyle/>
        <a:p>
          <a:r>
            <a:rPr lang="fr-FR" dirty="0" smtClean="0"/>
            <a:t>Labor Union</a:t>
          </a:r>
          <a:endParaRPr lang="fr-FR" dirty="0"/>
        </a:p>
      </dgm:t>
    </dgm:pt>
    <dgm:pt modelId="{3C17C5B1-BB5E-4245-B674-030CD44399B3}" type="parTrans" cxnId="{11A901E9-948B-432E-984B-4296C93A8EBC}">
      <dgm:prSet/>
      <dgm:spPr/>
      <dgm:t>
        <a:bodyPr/>
        <a:lstStyle/>
        <a:p>
          <a:endParaRPr lang="fr-FR"/>
        </a:p>
      </dgm:t>
    </dgm:pt>
    <dgm:pt modelId="{58AB8BAA-FC9E-410B-AE65-B502B83FDE33}" type="sibTrans" cxnId="{11A901E9-948B-432E-984B-4296C93A8EBC}">
      <dgm:prSet/>
      <dgm:spPr/>
      <dgm:t>
        <a:bodyPr/>
        <a:lstStyle/>
        <a:p>
          <a:endParaRPr lang="fr-FR"/>
        </a:p>
      </dgm:t>
    </dgm:pt>
    <dgm:pt modelId="{F267B63A-0EF8-4DBA-94D2-5A0ACF265EA4}" type="pres">
      <dgm:prSet presAssocID="{20AC5D08-FE1F-4E71-8669-FA19175F8869}" presName="Name0" presStyleCnt="0">
        <dgm:presLayoutVars>
          <dgm:chPref val="1"/>
          <dgm:dir/>
          <dgm:animOne val="branch"/>
          <dgm:animLvl val="lvl"/>
          <dgm:resizeHandles val="exact"/>
        </dgm:presLayoutVars>
      </dgm:prSet>
      <dgm:spPr/>
      <dgm:t>
        <a:bodyPr/>
        <a:lstStyle/>
        <a:p>
          <a:endParaRPr lang="fr-FR"/>
        </a:p>
      </dgm:t>
    </dgm:pt>
    <dgm:pt modelId="{7B028455-106B-4D9B-9F1E-30DAFCC68315}" type="pres">
      <dgm:prSet presAssocID="{B2038F9A-72FA-476F-9420-D2A91FA83040}" presName="root1" presStyleCnt="0"/>
      <dgm:spPr/>
    </dgm:pt>
    <dgm:pt modelId="{1CC7266C-ED9E-405F-8A07-76F69B7E292B}" type="pres">
      <dgm:prSet presAssocID="{B2038F9A-72FA-476F-9420-D2A91FA83040}" presName="LevelOneTextNode" presStyleLbl="node0" presStyleIdx="0" presStyleCnt="1">
        <dgm:presLayoutVars>
          <dgm:chPref val="3"/>
        </dgm:presLayoutVars>
      </dgm:prSet>
      <dgm:spPr/>
      <dgm:t>
        <a:bodyPr/>
        <a:lstStyle/>
        <a:p>
          <a:endParaRPr lang="fr-FR"/>
        </a:p>
      </dgm:t>
    </dgm:pt>
    <dgm:pt modelId="{01FE894E-68FA-4EC4-A963-348E2C983B49}" type="pres">
      <dgm:prSet presAssocID="{B2038F9A-72FA-476F-9420-D2A91FA83040}" presName="level2hierChild" presStyleCnt="0"/>
      <dgm:spPr/>
    </dgm:pt>
    <dgm:pt modelId="{EF197049-0347-40A7-940A-2B5AE46CFE1B}" type="pres">
      <dgm:prSet presAssocID="{EB9209BB-F12B-4F2B-8C60-931F309092E3}" presName="conn2-1" presStyleLbl="parChTrans1D2" presStyleIdx="0" presStyleCnt="6"/>
      <dgm:spPr/>
      <dgm:t>
        <a:bodyPr/>
        <a:lstStyle/>
        <a:p>
          <a:endParaRPr lang="fr-FR"/>
        </a:p>
      </dgm:t>
    </dgm:pt>
    <dgm:pt modelId="{94DEF11F-2490-4B3D-9110-36AA60CB2A36}" type="pres">
      <dgm:prSet presAssocID="{EB9209BB-F12B-4F2B-8C60-931F309092E3}" presName="connTx" presStyleLbl="parChTrans1D2" presStyleIdx="0" presStyleCnt="6"/>
      <dgm:spPr/>
      <dgm:t>
        <a:bodyPr/>
        <a:lstStyle/>
        <a:p>
          <a:endParaRPr lang="fr-FR"/>
        </a:p>
      </dgm:t>
    </dgm:pt>
    <dgm:pt modelId="{A813DD66-464F-477D-956D-36B5DB3AAB50}" type="pres">
      <dgm:prSet presAssocID="{6A929132-50CB-4AA1-94C3-6AB22A25D19F}" presName="root2" presStyleCnt="0"/>
      <dgm:spPr/>
    </dgm:pt>
    <dgm:pt modelId="{EEC98D78-0774-4642-97AC-1E371FD58BC3}" type="pres">
      <dgm:prSet presAssocID="{6A929132-50CB-4AA1-94C3-6AB22A25D19F}" presName="LevelTwoTextNode" presStyleLbl="node2" presStyleIdx="0" presStyleCnt="6">
        <dgm:presLayoutVars>
          <dgm:chPref val="3"/>
        </dgm:presLayoutVars>
      </dgm:prSet>
      <dgm:spPr/>
      <dgm:t>
        <a:bodyPr/>
        <a:lstStyle/>
        <a:p>
          <a:endParaRPr lang="fr-FR"/>
        </a:p>
      </dgm:t>
    </dgm:pt>
    <dgm:pt modelId="{8456937A-289D-4899-A0AA-38964DB32DE6}" type="pres">
      <dgm:prSet presAssocID="{6A929132-50CB-4AA1-94C3-6AB22A25D19F}" presName="level3hierChild" presStyleCnt="0"/>
      <dgm:spPr/>
    </dgm:pt>
    <dgm:pt modelId="{6DE427B2-8FC2-4C7F-99B8-3D1B0BE9E6DD}" type="pres">
      <dgm:prSet presAssocID="{AC66C021-4255-45C3-9B15-F8F2249F3502}" presName="conn2-1" presStyleLbl="parChTrans1D2" presStyleIdx="1" presStyleCnt="6"/>
      <dgm:spPr/>
      <dgm:t>
        <a:bodyPr/>
        <a:lstStyle/>
        <a:p>
          <a:endParaRPr lang="fr-FR"/>
        </a:p>
      </dgm:t>
    </dgm:pt>
    <dgm:pt modelId="{63B30DE3-C93C-4B02-ADFF-DED7270043A6}" type="pres">
      <dgm:prSet presAssocID="{AC66C021-4255-45C3-9B15-F8F2249F3502}" presName="connTx" presStyleLbl="parChTrans1D2" presStyleIdx="1" presStyleCnt="6"/>
      <dgm:spPr/>
      <dgm:t>
        <a:bodyPr/>
        <a:lstStyle/>
        <a:p>
          <a:endParaRPr lang="fr-FR"/>
        </a:p>
      </dgm:t>
    </dgm:pt>
    <dgm:pt modelId="{9AE459D0-8957-4BCF-9D11-22677F18DB3C}" type="pres">
      <dgm:prSet presAssocID="{E9FAC6D7-816C-4F6E-B5FF-12D9486AD37B}" presName="root2" presStyleCnt="0"/>
      <dgm:spPr/>
    </dgm:pt>
    <dgm:pt modelId="{FECB7A0E-D690-4ADE-8B99-13D423BCD0F0}" type="pres">
      <dgm:prSet presAssocID="{E9FAC6D7-816C-4F6E-B5FF-12D9486AD37B}" presName="LevelTwoTextNode" presStyleLbl="node2" presStyleIdx="1" presStyleCnt="6">
        <dgm:presLayoutVars>
          <dgm:chPref val="3"/>
        </dgm:presLayoutVars>
      </dgm:prSet>
      <dgm:spPr/>
      <dgm:t>
        <a:bodyPr/>
        <a:lstStyle/>
        <a:p>
          <a:endParaRPr lang="fr-FR"/>
        </a:p>
      </dgm:t>
    </dgm:pt>
    <dgm:pt modelId="{214B4612-6036-4DB0-B27A-861DEB10DEC9}" type="pres">
      <dgm:prSet presAssocID="{E9FAC6D7-816C-4F6E-B5FF-12D9486AD37B}" presName="level3hierChild" presStyleCnt="0"/>
      <dgm:spPr/>
    </dgm:pt>
    <dgm:pt modelId="{0F18FB86-3EB5-48D1-BC90-8996AD1901FE}" type="pres">
      <dgm:prSet presAssocID="{71E14C67-87A8-4843-8A9A-009F669DB7EB}" presName="conn2-1" presStyleLbl="parChTrans1D2" presStyleIdx="2" presStyleCnt="6"/>
      <dgm:spPr/>
      <dgm:t>
        <a:bodyPr/>
        <a:lstStyle/>
        <a:p>
          <a:endParaRPr lang="fr-FR"/>
        </a:p>
      </dgm:t>
    </dgm:pt>
    <dgm:pt modelId="{E44A750E-928B-4BAB-81E3-B7E62507021C}" type="pres">
      <dgm:prSet presAssocID="{71E14C67-87A8-4843-8A9A-009F669DB7EB}" presName="connTx" presStyleLbl="parChTrans1D2" presStyleIdx="2" presStyleCnt="6"/>
      <dgm:spPr/>
      <dgm:t>
        <a:bodyPr/>
        <a:lstStyle/>
        <a:p>
          <a:endParaRPr lang="fr-FR"/>
        </a:p>
      </dgm:t>
    </dgm:pt>
    <dgm:pt modelId="{062C8AAC-4761-41EC-9740-7BC42BCAE3EB}" type="pres">
      <dgm:prSet presAssocID="{E67B7BB3-4801-4F2A-8148-C04CB1BC39A4}" presName="root2" presStyleCnt="0"/>
      <dgm:spPr/>
    </dgm:pt>
    <dgm:pt modelId="{0CB2D04D-B6DF-446A-9F85-EAED956C8655}" type="pres">
      <dgm:prSet presAssocID="{E67B7BB3-4801-4F2A-8148-C04CB1BC39A4}" presName="LevelTwoTextNode" presStyleLbl="node2" presStyleIdx="2" presStyleCnt="6">
        <dgm:presLayoutVars>
          <dgm:chPref val="3"/>
        </dgm:presLayoutVars>
      </dgm:prSet>
      <dgm:spPr/>
      <dgm:t>
        <a:bodyPr/>
        <a:lstStyle/>
        <a:p>
          <a:endParaRPr lang="fr-FR"/>
        </a:p>
      </dgm:t>
    </dgm:pt>
    <dgm:pt modelId="{1EF24AB1-1E5D-4AEA-BB8B-B8A9D70AD360}" type="pres">
      <dgm:prSet presAssocID="{E67B7BB3-4801-4F2A-8148-C04CB1BC39A4}" presName="level3hierChild" presStyleCnt="0"/>
      <dgm:spPr/>
    </dgm:pt>
    <dgm:pt modelId="{77DBC710-D392-424F-BA21-6ECF13FF87D7}" type="pres">
      <dgm:prSet presAssocID="{BC6D7472-1FC1-42C5-A64A-F048BCD51178}" presName="conn2-1" presStyleLbl="parChTrans1D2" presStyleIdx="3" presStyleCnt="6"/>
      <dgm:spPr/>
      <dgm:t>
        <a:bodyPr/>
        <a:lstStyle/>
        <a:p>
          <a:endParaRPr lang="fr-FR"/>
        </a:p>
      </dgm:t>
    </dgm:pt>
    <dgm:pt modelId="{1DC3798D-67BF-459E-978B-575C93D491DA}" type="pres">
      <dgm:prSet presAssocID="{BC6D7472-1FC1-42C5-A64A-F048BCD51178}" presName="connTx" presStyleLbl="parChTrans1D2" presStyleIdx="3" presStyleCnt="6"/>
      <dgm:spPr/>
      <dgm:t>
        <a:bodyPr/>
        <a:lstStyle/>
        <a:p>
          <a:endParaRPr lang="fr-FR"/>
        </a:p>
      </dgm:t>
    </dgm:pt>
    <dgm:pt modelId="{2DD3374B-C6C9-4754-88EA-6A0ED13AA855}" type="pres">
      <dgm:prSet presAssocID="{45AC1023-9A5D-4D1E-85DC-619647D58930}" presName="root2" presStyleCnt="0"/>
      <dgm:spPr/>
    </dgm:pt>
    <dgm:pt modelId="{52784C62-EC61-4592-99FA-4E9D47105B67}" type="pres">
      <dgm:prSet presAssocID="{45AC1023-9A5D-4D1E-85DC-619647D58930}" presName="LevelTwoTextNode" presStyleLbl="node2" presStyleIdx="3" presStyleCnt="6">
        <dgm:presLayoutVars>
          <dgm:chPref val="3"/>
        </dgm:presLayoutVars>
      </dgm:prSet>
      <dgm:spPr/>
      <dgm:t>
        <a:bodyPr/>
        <a:lstStyle/>
        <a:p>
          <a:endParaRPr lang="fr-FR"/>
        </a:p>
      </dgm:t>
    </dgm:pt>
    <dgm:pt modelId="{918B565F-B58A-4209-8A7A-334E4660BB16}" type="pres">
      <dgm:prSet presAssocID="{45AC1023-9A5D-4D1E-85DC-619647D58930}" presName="level3hierChild" presStyleCnt="0"/>
      <dgm:spPr/>
    </dgm:pt>
    <dgm:pt modelId="{D3C35BDE-2573-450A-AF2B-F840E19B9250}" type="pres">
      <dgm:prSet presAssocID="{3C17C5B1-BB5E-4245-B674-030CD44399B3}" presName="conn2-1" presStyleLbl="parChTrans1D2" presStyleIdx="4" presStyleCnt="6"/>
      <dgm:spPr/>
      <dgm:t>
        <a:bodyPr/>
        <a:lstStyle/>
        <a:p>
          <a:endParaRPr lang="fr-FR"/>
        </a:p>
      </dgm:t>
    </dgm:pt>
    <dgm:pt modelId="{1F2B34D3-63DF-4550-889C-CBC17BC6988A}" type="pres">
      <dgm:prSet presAssocID="{3C17C5B1-BB5E-4245-B674-030CD44399B3}" presName="connTx" presStyleLbl="parChTrans1D2" presStyleIdx="4" presStyleCnt="6"/>
      <dgm:spPr/>
      <dgm:t>
        <a:bodyPr/>
        <a:lstStyle/>
        <a:p>
          <a:endParaRPr lang="fr-FR"/>
        </a:p>
      </dgm:t>
    </dgm:pt>
    <dgm:pt modelId="{1EA60105-F087-4FFE-BFA5-C91309D0A717}" type="pres">
      <dgm:prSet presAssocID="{89947B7F-04B2-4592-9971-3FB9C779BABE}" presName="root2" presStyleCnt="0"/>
      <dgm:spPr/>
    </dgm:pt>
    <dgm:pt modelId="{12C24A30-013A-43D1-8954-789C6B54129F}" type="pres">
      <dgm:prSet presAssocID="{89947B7F-04B2-4592-9971-3FB9C779BABE}" presName="LevelTwoTextNode" presStyleLbl="node2" presStyleIdx="4" presStyleCnt="6">
        <dgm:presLayoutVars>
          <dgm:chPref val="3"/>
        </dgm:presLayoutVars>
      </dgm:prSet>
      <dgm:spPr/>
      <dgm:t>
        <a:bodyPr/>
        <a:lstStyle/>
        <a:p>
          <a:endParaRPr lang="fr-FR"/>
        </a:p>
      </dgm:t>
    </dgm:pt>
    <dgm:pt modelId="{E682890F-1009-48F9-BE79-389D2D7FC338}" type="pres">
      <dgm:prSet presAssocID="{89947B7F-04B2-4592-9971-3FB9C779BABE}" presName="level3hierChild" presStyleCnt="0"/>
      <dgm:spPr/>
    </dgm:pt>
    <dgm:pt modelId="{CDAED2AC-7FC8-43B5-8E4D-7DC59FD2ABC2}" type="pres">
      <dgm:prSet presAssocID="{254C62D0-08B7-4E3A-914A-8B1DFF2AF663}" presName="conn2-1" presStyleLbl="parChTrans1D2" presStyleIdx="5" presStyleCnt="6"/>
      <dgm:spPr/>
      <dgm:t>
        <a:bodyPr/>
        <a:lstStyle/>
        <a:p>
          <a:endParaRPr lang="fr-FR"/>
        </a:p>
      </dgm:t>
    </dgm:pt>
    <dgm:pt modelId="{703CCD32-6F05-4A55-9D28-443A349350DB}" type="pres">
      <dgm:prSet presAssocID="{254C62D0-08B7-4E3A-914A-8B1DFF2AF663}" presName="connTx" presStyleLbl="parChTrans1D2" presStyleIdx="5" presStyleCnt="6"/>
      <dgm:spPr/>
      <dgm:t>
        <a:bodyPr/>
        <a:lstStyle/>
        <a:p>
          <a:endParaRPr lang="fr-FR"/>
        </a:p>
      </dgm:t>
    </dgm:pt>
    <dgm:pt modelId="{22752FB5-B720-4A7F-8DE0-CAE71CAC5BBC}" type="pres">
      <dgm:prSet presAssocID="{705D7E10-0006-405B-AA07-64C375118591}" presName="root2" presStyleCnt="0"/>
      <dgm:spPr/>
    </dgm:pt>
    <dgm:pt modelId="{1CA71E37-3890-4C87-94A5-C28823F080FF}" type="pres">
      <dgm:prSet presAssocID="{705D7E10-0006-405B-AA07-64C375118591}" presName="LevelTwoTextNode" presStyleLbl="node2" presStyleIdx="5" presStyleCnt="6">
        <dgm:presLayoutVars>
          <dgm:chPref val="3"/>
        </dgm:presLayoutVars>
      </dgm:prSet>
      <dgm:spPr/>
      <dgm:t>
        <a:bodyPr/>
        <a:lstStyle/>
        <a:p>
          <a:endParaRPr lang="fr-FR"/>
        </a:p>
      </dgm:t>
    </dgm:pt>
    <dgm:pt modelId="{E5394246-D76B-4586-9BE8-345FB5B47BE6}" type="pres">
      <dgm:prSet presAssocID="{705D7E10-0006-405B-AA07-64C375118591}" presName="level3hierChild" presStyleCnt="0"/>
      <dgm:spPr/>
    </dgm:pt>
  </dgm:ptLst>
  <dgm:cxnLst>
    <dgm:cxn modelId="{3642C2DE-FCF7-435B-996C-C948626BEB7D}" srcId="{B2038F9A-72FA-476F-9420-D2A91FA83040}" destId="{705D7E10-0006-405B-AA07-64C375118591}" srcOrd="5" destOrd="0" parTransId="{254C62D0-08B7-4E3A-914A-8B1DFF2AF663}" sibTransId="{C5086FDC-1021-4F5F-BD34-B6942F6D5969}"/>
    <dgm:cxn modelId="{11A901E9-948B-432E-984B-4296C93A8EBC}" srcId="{B2038F9A-72FA-476F-9420-D2A91FA83040}" destId="{89947B7F-04B2-4592-9971-3FB9C779BABE}" srcOrd="4" destOrd="0" parTransId="{3C17C5B1-BB5E-4245-B674-030CD44399B3}" sibTransId="{58AB8BAA-FC9E-410B-AE65-B502B83FDE33}"/>
    <dgm:cxn modelId="{D2254C02-698C-4B8E-A02A-7823497DE4D7}" type="presOf" srcId="{45AC1023-9A5D-4D1E-85DC-619647D58930}" destId="{52784C62-EC61-4592-99FA-4E9D47105B67}" srcOrd="0" destOrd="0" presId="urn:microsoft.com/office/officeart/2008/layout/HorizontalMultiLevelHierarchy"/>
    <dgm:cxn modelId="{664191AC-6268-4BB2-BCC1-F5A72AD30ADF}" srcId="{20AC5D08-FE1F-4E71-8669-FA19175F8869}" destId="{B2038F9A-72FA-476F-9420-D2A91FA83040}" srcOrd="0" destOrd="0" parTransId="{167C8FD8-3CCD-4426-B861-F6410039F914}" sibTransId="{8D93FE50-679A-4AFC-AECD-9E0AEC330AC4}"/>
    <dgm:cxn modelId="{B31538DE-AAEB-4D20-BBDB-FB3DAE724C71}" type="presOf" srcId="{705D7E10-0006-405B-AA07-64C375118591}" destId="{1CA71E37-3890-4C87-94A5-C28823F080FF}" srcOrd="0" destOrd="0" presId="urn:microsoft.com/office/officeart/2008/layout/HorizontalMultiLevelHierarchy"/>
    <dgm:cxn modelId="{CA854291-4B66-4D6B-80FE-54D1141F9D41}" srcId="{B2038F9A-72FA-476F-9420-D2A91FA83040}" destId="{6A929132-50CB-4AA1-94C3-6AB22A25D19F}" srcOrd="0" destOrd="0" parTransId="{EB9209BB-F12B-4F2B-8C60-931F309092E3}" sibTransId="{B1840FCD-9A95-4A0F-8D0C-EAAFA7CB29F3}"/>
    <dgm:cxn modelId="{D00622A4-145B-4781-9B32-525D99F459C8}" type="presOf" srcId="{B2038F9A-72FA-476F-9420-D2A91FA83040}" destId="{1CC7266C-ED9E-405F-8A07-76F69B7E292B}" srcOrd="0" destOrd="0" presId="urn:microsoft.com/office/officeart/2008/layout/HorizontalMultiLevelHierarchy"/>
    <dgm:cxn modelId="{7806DB4B-C5C8-49DA-B880-E81F586DABC8}" type="presOf" srcId="{20AC5D08-FE1F-4E71-8669-FA19175F8869}" destId="{F267B63A-0EF8-4DBA-94D2-5A0ACF265EA4}" srcOrd="0" destOrd="0" presId="urn:microsoft.com/office/officeart/2008/layout/HorizontalMultiLevelHierarchy"/>
    <dgm:cxn modelId="{CE0B57F5-D7F2-4374-9465-139A9240330F}" type="presOf" srcId="{EB9209BB-F12B-4F2B-8C60-931F309092E3}" destId="{EF197049-0347-40A7-940A-2B5AE46CFE1B}" srcOrd="0" destOrd="0" presId="urn:microsoft.com/office/officeart/2008/layout/HorizontalMultiLevelHierarchy"/>
    <dgm:cxn modelId="{20426F18-C03C-4F97-8D84-826F48D0A460}" type="presOf" srcId="{AC66C021-4255-45C3-9B15-F8F2249F3502}" destId="{6DE427B2-8FC2-4C7F-99B8-3D1B0BE9E6DD}" srcOrd="0" destOrd="0" presId="urn:microsoft.com/office/officeart/2008/layout/HorizontalMultiLevelHierarchy"/>
    <dgm:cxn modelId="{2DC7C91E-3999-4AF6-997D-674EC5C1FF13}" type="presOf" srcId="{89947B7F-04B2-4592-9971-3FB9C779BABE}" destId="{12C24A30-013A-43D1-8954-789C6B54129F}" srcOrd="0" destOrd="0" presId="urn:microsoft.com/office/officeart/2008/layout/HorizontalMultiLevelHierarchy"/>
    <dgm:cxn modelId="{EFEF30F2-BDF8-4015-9413-1A5BCB8D669D}" type="presOf" srcId="{BC6D7472-1FC1-42C5-A64A-F048BCD51178}" destId="{77DBC710-D392-424F-BA21-6ECF13FF87D7}" srcOrd="0" destOrd="0" presId="urn:microsoft.com/office/officeart/2008/layout/HorizontalMultiLevelHierarchy"/>
    <dgm:cxn modelId="{14F22606-A78F-4F29-9D66-0762E7B606B1}" srcId="{B2038F9A-72FA-476F-9420-D2A91FA83040}" destId="{E67B7BB3-4801-4F2A-8148-C04CB1BC39A4}" srcOrd="2" destOrd="0" parTransId="{71E14C67-87A8-4843-8A9A-009F669DB7EB}" sibTransId="{ABD5AE31-FB5A-4166-A0E7-C75CE6D00FD7}"/>
    <dgm:cxn modelId="{0553C02E-E8AF-4F6B-AE45-3B74B6202C6B}" type="presOf" srcId="{71E14C67-87A8-4843-8A9A-009F669DB7EB}" destId="{0F18FB86-3EB5-48D1-BC90-8996AD1901FE}" srcOrd="0" destOrd="0" presId="urn:microsoft.com/office/officeart/2008/layout/HorizontalMultiLevelHierarchy"/>
    <dgm:cxn modelId="{C84BF603-B252-437F-A6A8-95D65F9EC602}" srcId="{B2038F9A-72FA-476F-9420-D2A91FA83040}" destId="{45AC1023-9A5D-4D1E-85DC-619647D58930}" srcOrd="3" destOrd="0" parTransId="{BC6D7472-1FC1-42C5-A64A-F048BCD51178}" sibTransId="{9EF074C6-A846-4371-BD1B-FD2E88C377CF}"/>
    <dgm:cxn modelId="{103C4487-38F8-430A-9CDB-0F5518AD30A8}" type="presOf" srcId="{EB9209BB-F12B-4F2B-8C60-931F309092E3}" destId="{94DEF11F-2490-4B3D-9110-36AA60CB2A36}" srcOrd="1" destOrd="0" presId="urn:microsoft.com/office/officeart/2008/layout/HorizontalMultiLevelHierarchy"/>
    <dgm:cxn modelId="{3057E652-8654-4BD7-A05A-DF33855049F8}" type="presOf" srcId="{3C17C5B1-BB5E-4245-B674-030CD44399B3}" destId="{D3C35BDE-2573-450A-AF2B-F840E19B9250}" srcOrd="0" destOrd="0" presId="urn:microsoft.com/office/officeart/2008/layout/HorizontalMultiLevelHierarchy"/>
    <dgm:cxn modelId="{FBD3C9B8-8663-4696-BA38-407F10665674}" type="presOf" srcId="{71E14C67-87A8-4843-8A9A-009F669DB7EB}" destId="{E44A750E-928B-4BAB-81E3-B7E62507021C}" srcOrd="1" destOrd="0" presId="urn:microsoft.com/office/officeart/2008/layout/HorizontalMultiLevelHierarchy"/>
    <dgm:cxn modelId="{C8900E02-2FB1-40F9-AFC4-0532F727A3AE}" type="presOf" srcId="{254C62D0-08B7-4E3A-914A-8B1DFF2AF663}" destId="{CDAED2AC-7FC8-43B5-8E4D-7DC59FD2ABC2}" srcOrd="0" destOrd="0" presId="urn:microsoft.com/office/officeart/2008/layout/HorizontalMultiLevelHierarchy"/>
    <dgm:cxn modelId="{9F0BFBA2-EDB8-4CE3-B4E4-15F17DF6181B}" type="presOf" srcId="{254C62D0-08B7-4E3A-914A-8B1DFF2AF663}" destId="{703CCD32-6F05-4A55-9D28-443A349350DB}" srcOrd="1" destOrd="0" presId="urn:microsoft.com/office/officeart/2008/layout/HorizontalMultiLevelHierarchy"/>
    <dgm:cxn modelId="{3A7E8879-305D-4E54-AC24-B2BDE4D647F0}" type="presOf" srcId="{BC6D7472-1FC1-42C5-A64A-F048BCD51178}" destId="{1DC3798D-67BF-459E-978B-575C93D491DA}" srcOrd="1" destOrd="0" presId="urn:microsoft.com/office/officeart/2008/layout/HorizontalMultiLevelHierarchy"/>
    <dgm:cxn modelId="{10818776-D836-4BA5-BE5C-459A2BF399F0}" type="presOf" srcId="{3C17C5B1-BB5E-4245-B674-030CD44399B3}" destId="{1F2B34D3-63DF-4550-889C-CBC17BC6988A}" srcOrd="1" destOrd="0" presId="urn:microsoft.com/office/officeart/2008/layout/HorizontalMultiLevelHierarchy"/>
    <dgm:cxn modelId="{C0B1835C-F64A-4460-AABE-5ED2A6EE80AD}" type="presOf" srcId="{6A929132-50CB-4AA1-94C3-6AB22A25D19F}" destId="{EEC98D78-0774-4642-97AC-1E371FD58BC3}" srcOrd="0" destOrd="0" presId="urn:microsoft.com/office/officeart/2008/layout/HorizontalMultiLevelHierarchy"/>
    <dgm:cxn modelId="{0E066915-C589-4198-A788-E640F569E3C6}" type="presOf" srcId="{E9FAC6D7-816C-4F6E-B5FF-12D9486AD37B}" destId="{FECB7A0E-D690-4ADE-8B99-13D423BCD0F0}" srcOrd="0" destOrd="0" presId="urn:microsoft.com/office/officeart/2008/layout/HorizontalMultiLevelHierarchy"/>
    <dgm:cxn modelId="{8A9F76F3-DEB2-4831-9F07-975943C96313}" type="presOf" srcId="{AC66C021-4255-45C3-9B15-F8F2249F3502}" destId="{63B30DE3-C93C-4B02-ADFF-DED7270043A6}" srcOrd="1" destOrd="0" presId="urn:microsoft.com/office/officeart/2008/layout/HorizontalMultiLevelHierarchy"/>
    <dgm:cxn modelId="{47A064BD-75C0-4022-8B93-FEC473E74E41}" srcId="{B2038F9A-72FA-476F-9420-D2A91FA83040}" destId="{E9FAC6D7-816C-4F6E-B5FF-12D9486AD37B}" srcOrd="1" destOrd="0" parTransId="{AC66C021-4255-45C3-9B15-F8F2249F3502}" sibTransId="{C833CDF5-122F-43FE-82DF-2748F8F3735C}"/>
    <dgm:cxn modelId="{3EEE419A-C2D0-48DC-A546-6994DD28FD49}" type="presOf" srcId="{E67B7BB3-4801-4F2A-8148-C04CB1BC39A4}" destId="{0CB2D04D-B6DF-446A-9F85-EAED956C8655}" srcOrd="0" destOrd="0" presId="urn:microsoft.com/office/officeart/2008/layout/HorizontalMultiLevelHierarchy"/>
    <dgm:cxn modelId="{9AC179E3-2A00-4E3C-B437-243ADA35C142}" type="presParOf" srcId="{F267B63A-0EF8-4DBA-94D2-5A0ACF265EA4}" destId="{7B028455-106B-4D9B-9F1E-30DAFCC68315}" srcOrd="0" destOrd="0" presId="urn:microsoft.com/office/officeart/2008/layout/HorizontalMultiLevelHierarchy"/>
    <dgm:cxn modelId="{2242291A-25C6-4071-9E79-7B81AFB8A174}" type="presParOf" srcId="{7B028455-106B-4D9B-9F1E-30DAFCC68315}" destId="{1CC7266C-ED9E-405F-8A07-76F69B7E292B}" srcOrd="0" destOrd="0" presId="urn:microsoft.com/office/officeart/2008/layout/HorizontalMultiLevelHierarchy"/>
    <dgm:cxn modelId="{72CC269A-E441-427A-95D9-CFEF94F6E1CA}" type="presParOf" srcId="{7B028455-106B-4D9B-9F1E-30DAFCC68315}" destId="{01FE894E-68FA-4EC4-A963-348E2C983B49}" srcOrd="1" destOrd="0" presId="urn:microsoft.com/office/officeart/2008/layout/HorizontalMultiLevelHierarchy"/>
    <dgm:cxn modelId="{2B7A2298-0CC4-4557-9400-5FEA820E9E73}" type="presParOf" srcId="{01FE894E-68FA-4EC4-A963-348E2C983B49}" destId="{EF197049-0347-40A7-940A-2B5AE46CFE1B}" srcOrd="0" destOrd="0" presId="urn:microsoft.com/office/officeart/2008/layout/HorizontalMultiLevelHierarchy"/>
    <dgm:cxn modelId="{EB25C10C-21F7-4C53-9C06-1F44F34BCE23}" type="presParOf" srcId="{EF197049-0347-40A7-940A-2B5AE46CFE1B}" destId="{94DEF11F-2490-4B3D-9110-36AA60CB2A36}" srcOrd="0" destOrd="0" presId="urn:microsoft.com/office/officeart/2008/layout/HorizontalMultiLevelHierarchy"/>
    <dgm:cxn modelId="{81D20E0A-0308-4298-91AA-182E6641C6B4}" type="presParOf" srcId="{01FE894E-68FA-4EC4-A963-348E2C983B49}" destId="{A813DD66-464F-477D-956D-36B5DB3AAB50}" srcOrd="1" destOrd="0" presId="urn:microsoft.com/office/officeart/2008/layout/HorizontalMultiLevelHierarchy"/>
    <dgm:cxn modelId="{9129A0AC-A211-4C6F-8661-A73745707BB4}" type="presParOf" srcId="{A813DD66-464F-477D-956D-36B5DB3AAB50}" destId="{EEC98D78-0774-4642-97AC-1E371FD58BC3}" srcOrd="0" destOrd="0" presId="urn:microsoft.com/office/officeart/2008/layout/HorizontalMultiLevelHierarchy"/>
    <dgm:cxn modelId="{54C6D142-99C6-4F26-8C42-EFE8AFC4642F}" type="presParOf" srcId="{A813DD66-464F-477D-956D-36B5DB3AAB50}" destId="{8456937A-289D-4899-A0AA-38964DB32DE6}" srcOrd="1" destOrd="0" presId="urn:microsoft.com/office/officeart/2008/layout/HorizontalMultiLevelHierarchy"/>
    <dgm:cxn modelId="{1E96A7EE-3EF6-4A74-93B1-EE10406E9CD7}" type="presParOf" srcId="{01FE894E-68FA-4EC4-A963-348E2C983B49}" destId="{6DE427B2-8FC2-4C7F-99B8-3D1B0BE9E6DD}" srcOrd="2" destOrd="0" presId="urn:microsoft.com/office/officeart/2008/layout/HorizontalMultiLevelHierarchy"/>
    <dgm:cxn modelId="{927873E4-8921-43E8-967A-9987EDC11DFE}" type="presParOf" srcId="{6DE427B2-8FC2-4C7F-99B8-3D1B0BE9E6DD}" destId="{63B30DE3-C93C-4B02-ADFF-DED7270043A6}" srcOrd="0" destOrd="0" presId="urn:microsoft.com/office/officeart/2008/layout/HorizontalMultiLevelHierarchy"/>
    <dgm:cxn modelId="{B038F95D-B45E-423F-9CF2-2ABF3F298389}" type="presParOf" srcId="{01FE894E-68FA-4EC4-A963-348E2C983B49}" destId="{9AE459D0-8957-4BCF-9D11-22677F18DB3C}" srcOrd="3" destOrd="0" presId="urn:microsoft.com/office/officeart/2008/layout/HorizontalMultiLevelHierarchy"/>
    <dgm:cxn modelId="{47A29B52-DFC5-44F2-81D2-EF8535CDF3D3}" type="presParOf" srcId="{9AE459D0-8957-4BCF-9D11-22677F18DB3C}" destId="{FECB7A0E-D690-4ADE-8B99-13D423BCD0F0}" srcOrd="0" destOrd="0" presId="urn:microsoft.com/office/officeart/2008/layout/HorizontalMultiLevelHierarchy"/>
    <dgm:cxn modelId="{5690AC61-A6C3-4363-AF9F-6DB93BED7E84}" type="presParOf" srcId="{9AE459D0-8957-4BCF-9D11-22677F18DB3C}" destId="{214B4612-6036-4DB0-B27A-861DEB10DEC9}" srcOrd="1" destOrd="0" presId="urn:microsoft.com/office/officeart/2008/layout/HorizontalMultiLevelHierarchy"/>
    <dgm:cxn modelId="{F9FD1994-11E9-41DD-B152-EA592E125519}" type="presParOf" srcId="{01FE894E-68FA-4EC4-A963-348E2C983B49}" destId="{0F18FB86-3EB5-48D1-BC90-8996AD1901FE}" srcOrd="4" destOrd="0" presId="urn:microsoft.com/office/officeart/2008/layout/HorizontalMultiLevelHierarchy"/>
    <dgm:cxn modelId="{70355266-4109-48D2-A78D-1C2B841E35EC}" type="presParOf" srcId="{0F18FB86-3EB5-48D1-BC90-8996AD1901FE}" destId="{E44A750E-928B-4BAB-81E3-B7E62507021C}" srcOrd="0" destOrd="0" presId="urn:microsoft.com/office/officeart/2008/layout/HorizontalMultiLevelHierarchy"/>
    <dgm:cxn modelId="{1221C9E4-9924-4928-8DF9-F53CF994FE5A}" type="presParOf" srcId="{01FE894E-68FA-4EC4-A963-348E2C983B49}" destId="{062C8AAC-4761-41EC-9740-7BC42BCAE3EB}" srcOrd="5" destOrd="0" presId="urn:microsoft.com/office/officeart/2008/layout/HorizontalMultiLevelHierarchy"/>
    <dgm:cxn modelId="{7A49CE3F-BD2F-4E15-A6AE-8431946E1322}" type="presParOf" srcId="{062C8AAC-4761-41EC-9740-7BC42BCAE3EB}" destId="{0CB2D04D-B6DF-446A-9F85-EAED956C8655}" srcOrd="0" destOrd="0" presId="urn:microsoft.com/office/officeart/2008/layout/HorizontalMultiLevelHierarchy"/>
    <dgm:cxn modelId="{18A04BB7-D5A8-41D3-8D8C-7C3EFB96CF76}" type="presParOf" srcId="{062C8AAC-4761-41EC-9740-7BC42BCAE3EB}" destId="{1EF24AB1-1E5D-4AEA-BB8B-B8A9D70AD360}" srcOrd="1" destOrd="0" presId="urn:microsoft.com/office/officeart/2008/layout/HorizontalMultiLevelHierarchy"/>
    <dgm:cxn modelId="{362A8105-0D7C-4C4C-BE80-5377F05E0B01}" type="presParOf" srcId="{01FE894E-68FA-4EC4-A963-348E2C983B49}" destId="{77DBC710-D392-424F-BA21-6ECF13FF87D7}" srcOrd="6" destOrd="0" presId="urn:microsoft.com/office/officeart/2008/layout/HorizontalMultiLevelHierarchy"/>
    <dgm:cxn modelId="{130AF175-9F73-4337-A23A-3F2CD509A9EC}" type="presParOf" srcId="{77DBC710-D392-424F-BA21-6ECF13FF87D7}" destId="{1DC3798D-67BF-459E-978B-575C93D491DA}" srcOrd="0" destOrd="0" presId="urn:microsoft.com/office/officeart/2008/layout/HorizontalMultiLevelHierarchy"/>
    <dgm:cxn modelId="{878225EE-D92C-4476-826D-13366C908651}" type="presParOf" srcId="{01FE894E-68FA-4EC4-A963-348E2C983B49}" destId="{2DD3374B-C6C9-4754-88EA-6A0ED13AA855}" srcOrd="7" destOrd="0" presId="urn:microsoft.com/office/officeart/2008/layout/HorizontalMultiLevelHierarchy"/>
    <dgm:cxn modelId="{56D2B42E-E7FB-4DBB-A159-2A8E9EA7050F}" type="presParOf" srcId="{2DD3374B-C6C9-4754-88EA-6A0ED13AA855}" destId="{52784C62-EC61-4592-99FA-4E9D47105B67}" srcOrd="0" destOrd="0" presId="urn:microsoft.com/office/officeart/2008/layout/HorizontalMultiLevelHierarchy"/>
    <dgm:cxn modelId="{D4429E00-D898-4622-9C43-63D0184B8E57}" type="presParOf" srcId="{2DD3374B-C6C9-4754-88EA-6A0ED13AA855}" destId="{918B565F-B58A-4209-8A7A-334E4660BB16}" srcOrd="1" destOrd="0" presId="urn:microsoft.com/office/officeart/2008/layout/HorizontalMultiLevelHierarchy"/>
    <dgm:cxn modelId="{6FC6765B-6AA0-4772-8612-D2E8A7C38C39}" type="presParOf" srcId="{01FE894E-68FA-4EC4-A963-348E2C983B49}" destId="{D3C35BDE-2573-450A-AF2B-F840E19B9250}" srcOrd="8" destOrd="0" presId="urn:microsoft.com/office/officeart/2008/layout/HorizontalMultiLevelHierarchy"/>
    <dgm:cxn modelId="{9F6F1C47-3ED9-47BA-B7F8-53BDAAAB206B}" type="presParOf" srcId="{D3C35BDE-2573-450A-AF2B-F840E19B9250}" destId="{1F2B34D3-63DF-4550-889C-CBC17BC6988A}" srcOrd="0" destOrd="0" presId="urn:microsoft.com/office/officeart/2008/layout/HorizontalMultiLevelHierarchy"/>
    <dgm:cxn modelId="{1FF487B4-AB43-4C2C-A01D-906831C5CBEF}" type="presParOf" srcId="{01FE894E-68FA-4EC4-A963-348E2C983B49}" destId="{1EA60105-F087-4FFE-BFA5-C91309D0A717}" srcOrd="9" destOrd="0" presId="urn:microsoft.com/office/officeart/2008/layout/HorizontalMultiLevelHierarchy"/>
    <dgm:cxn modelId="{D3F79F25-3AA1-44C9-864F-4F786A822031}" type="presParOf" srcId="{1EA60105-F087-4FFE-BFA5-C91309D0A717}" destId="{12C24A30-013A-43D1-8954-789C6B54129F}" srcOrd="0" destOrd="0" presId="urn:microsoft.com/office/officeart/2008/layout/HorizontalMultiLevelHierarchy"/>
    <dgm:cxn modelId="{C8A65A8B-E210-4560-9332-D3DF89C0C66C}" type="presParOf" srcId="{1EA60105-F087-4FFE-BFA5-C91309D0A717}" destId="{E682890F-1009-48F9-BE79-389D2D7FC338}" srcOrd="1" destOrd="0" presId="urn:microsoft.com/office/officeart/2008/layout/HorizontalMultiLevelHierarchy"/>
    <dgm:cxn modelId="{3BE74BBE-5E91-4480-8D8C-63A62DBC06B5}" type="presParOf" srcId="{01FE894E-68FA-4EC4-A963-348E2C983B49}" destId="{CDAED2AC-7FC8-43B5-8E4D-7DC59FD2ABC2}" srcOrd="10" destOrd="0" presId="urn:microsoft.com/office/officeart/2008/layout/HorizontalMultiLevelHierarchy"/>
    <dgm:cxn modelId="{D74A9528-2ED9-4F24-8F11-ED4B2327D3EA}" type="presParOf" srcId="{CDAED2AC-7FC8-43B5-8E4D-7DC59FD2ABC2}" destId="{703CCD32-6F05-4A55-9D28-443A349350DB}" srcOrd="0" destOrd="0" presId="urn:microsoft.com/office/officeart/2008/layout/HorizontalMultiLevelHierarchy"/>
    <dgm:cxn modelId="{76579548-48D2-41BA-B8DA-BDDA4AE60B92}" type="presParOf" srcId="{01FE894E-68FA-4EC4-A963-348E2C983B49}" destId="{22752FB5-B720-4A7F-8DE0-CAE71CAC5BBC}" srcOrd="11" destOrd="0" presId="urn:microsoft.com/office/officeart/2008/layout/HorizontalMultiLevelHierarchy"/>
    <dgm:cxn modelId="{720D12BB-63CB-40F4-9B43-1B0F2E53B751}" type="presParOf" srcId="{22752FB5-B720-4A7F-8DE0-CAE71CAC5BBC}" destId="{1CA71E37-3890-4C87-94A5-C28823F080FF}" srcOrd="0" destOrd="0" presId="urn:microsoft.com/office/officeart/2008/layout/HorizontalMultiLevelHierarchy"/>
    <dgm:cxn modelId="{7EEF4277-E6A0-4C1E-B4FE-EADB80B473B0}" type="presParOf" srcId="{22752FB5-B720-4A7F-8DE0-CAE71CAC5BBC}" destId="{E5394246-D76B-4586-9BE8-345FB5B47BE6}" srcOrd="1" destOrd="0" presId="urn:microsoft.com/office/officeart/2008/layout/HorizontalMultiLevelHierarchy"/>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AFD53-BE19-4DDE-95C7-5804B2A09221}">
      <dsp:nvSpPr>
        <dsp:cNvPr id="0" name=""/>
        <dsp:cNvSpPr/>
      </dsp:nvSpPr>
      <dsp:spPr>
        <a:xfrm>
          <a:off x="1892715" y="3173753"/>
          <a:ext cx="1913497" cy="1913813"/>
        </a:xfrm>
        <a:prstGeom prst="ellips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683AF-7938-40CF-AFD8-E28DF1C7E2AA}">
      <dsp:nvSpPr>
        <dsp:cNvPr id="0" name=""/>
        <dsp:cNvSpPr/>
      </dsp:nvSpPr>
      <dsp:spPr>
        <a:xfrm>
          <a:off x="3113229" y="1764397"/>
          <a:ext cx="568294" cy="567929"/>
        </a:xfrm>
        <a:prstGeom prst="donut">
          <a:avLst>
            <a:gd name="adj" fmla="val 7460"/>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ECE0D-AF5D-4048-84CF-6D9933D78B63}">
      <dsp:nvSpPr>
        <dsp:cNvPr id="0" name=""/>
        <dsp:cNvSpPr/>
      </dsp:nvSpPr>
      <dsp:spPr>
        <a:xfrm>
          <a:off x="1966250" y="3247195"/>
          <a:ext cx="1767227" cy="1766929"/>
        </a:xfrm>
        <a:prstGeom prst="ellipse">
          <a:avLst/>
        </a:prstGeom>
        <a:blipFill rotWithShape="1">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8E0395-6B8B-40D6-B8B1-3ADB13CE6FCE}">
      <dsp:nvSpPr>
        <dsp:cNvPr id="0" name=""/>
        <dsp:cNvSpPr/>
      </dsp:nvSpPr>
      <dsp:spPr>
        <a:xfrm>
          <a:off x="3945289" y="3535314"/>
          <a:ext cx="1001508" cy="1001271"/>
        </a:xfrm>
        <a:prstGeom prst="ellips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9044D-39C9-44E4-9CA1-EED9603586A2}">
      <dsp:nvSpPr>
        <dsp:cNvPr id="0" name=""/>
        <dsp:cNvSpPr/>
      </dsp:nvSpPr>
      <dsp:spPr>
        <a:xfrm>
          <a:off x="4004436" y="3594466"/>
          <a:ext cx="883214" cy="883298"/>
        </a:xfrm>
        <a:prstGeom prst="ellipse">
          <a:avLst/>
        </a:prstGeom>
        <a:blipFill rotWithShape="1">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50228-A4CD-4937-8DBE-A863996BBE82}">
      <dsp:nvSpPr>
        <dsp:cNvPr id="0" name=""/>
        <dsp:cNvSpPr/>
      </dsp:nvSpPr>
      <dsp:spPr>
        <a:xfrm>
          <a:off x="3553638" y="2121970"/>
          <a:ext cx="1283657" cy="1284072"/>
        </a:xfrm>
        <a:prstGeom prst="ellipse">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32861-E230-418E-B3C6-D13381B6867A}">
      <dsp:nvSpPr>
        <dsp:cNvPr id="0" name=""/>
        <dsp:cNvSpPr/>
      </dsp:nvSpPr>
      <dsp:spPr>
        <a:xfrm>
          <a:off x="4627082" y="1806601"/>
          <a:ext cx="420425" cy="420713"/>
        </a:xfrm>
        <a:prstGeom prst="donut">
          <a:avLst>
            <a:gd name="adj" fmla="val 7460"/>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BC818-B6A8-4A7C-9295-A64926267352}">
      <dsp:nvSpPr>
        <dsp:cNvPr id="0" name=""/>
        <dsp:cNvSpPr/>
      </dsp:nvSpPr>
      <dsp:spPr>
        <a:xfrm>
          <a:off x="5048308" y="4540905"/>
          <a:ext cx="315719" cy="315368"/>
        </a:xfrm>
        <a:prstGeom prst="donut">
          <a:avLst>
            <a:gd name="adj" fmla="val 7460"/>
          </a:avLst>
        </a:prstGeom>
        <a:solidFill>
          <a:schemeClr val="accen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9E3CD-58F3-45B0-ABF8-B6E080709B86}">
      <dsp:nvSpPr>
        <dsp:cNvPr id="0" name=""/>
        <dsp:cNvSpPr/>
      </dsp:nvSpPr>
      <dsp:spPr>
        <a:xfrm>
          <a:off x="3621577" y="2189762"/>
          <a:ext cx="1148578" cy="1148487"/>
        </a:xfrm>
        <a:prstGeom prst="ellipse">
          <a:avLst/>
        </a:prstGeom>
        <a:blipFill rotWithShape="1">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03EEBE-2B54-4BD9-9F99-D48EE329510C}">
      <dsp:nvSpPr>
        <dsp:cNvPr id="0" name=""/>
        <dsp:cNvSpPr/>
      </dsp:nvSpPr>
      <dsp:spPr>
        <a:xfrm>
          <a:off x="0" y="2189762"/>
          <a:ext cx="2839873" cy="92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 numCol="1" spcCol="1270" anchor="b" anchorCtr="0">
          <a:noAutofit/>
        </a:bodyPr>
        <a:lstStyle/>
        <a:p>
          <a:pPr lvl="0" algn="l" defTabSz="533400">
            <a:lnSpc>
              <a:spcPct val="90000"/>
            </a:lnSpc>
            <a:spcBef>
              <a:spcPct val="0"/>
            </a:spcBef>
            <a:spcAft>
              <a:spcPct val="35000"/>
            </a:spcAft>
          </a:pPr>
          <a:r>
            <a:rPr lang="en-US" sz="1200" b="1" kern="1200" dirty="0" smtClean="0">
              <a:solidFill>
                <a:schemeClr val="tx2">
                  <a:lumMod val="50000"/>
                </a:schemeClr>
              </a:solidFill>
            </a:rPr>
            <a:t>The term remuneration covers both salary and wages, and it's a broader term for all the compensation that employees receive for their services, monetary and non-monetary.</a:t>
          </a:r>
          <a:endParaRPr lang="fr-FR" sz="1200" b="1" kern="1200" dirty="0">
            <a:solidFill>
              <a:schemeClr val="tx2">
                <a:lumMod val="50000"/>
              </a:schemeClr>
            </a:solidFill>
          </a:endParaRPr>
        </a:p>
      </dsp:txBody>
      <dsp:txXfrm>
        <a:off x="0" y="2189762"/>
        <a:ext cx="2839873" cy="922179"/>
      </dsp:txXfrm>
    </dsp:sp>
    <dsp:sp modelId="{5420F254-0351-494F-820C-E480C2C8FF53}">
      <dsp:nvSpPr>
        <dsp:cNvPr id="0" name=""/>
        <dsp:cNvSpPr/>
      </dsp:nvSpPr>
      <dsp:spPr>
        <a:xfrm>
          <a:off x="5153014" y="3594466"/>
          <a:ext cx="2839873" cy="88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tx2">
                  <a:lumMod val="50000"/>
                </a:schemeClr>
              </a:solidFill>
            </a:rPr>
            <a:t>Wages are a term that's typically associated with an hourly workforce, and employers must ensure that their rates are equal or greater than the National Minimum Wage</a:t>
          </a:r>
          <a:endParaRPr lang="fr-FR" sz="1200" b="1" kern="1200" dirty="0">
            <a:solidFill>
              <a:schemeClr val="tx2">
                <a:lumMod val="50000"/>
              </a:schemeClr>
            </a:solidFill>
          </a:endParaRPr>
        </a:p>
      </dsp:txBody>
      <dsp:txXfrm>
        <a:off x="5153014" y="3594466"/>
        <a:ext cx="2839873" cy="883298"/>
      </dsp:txXfrm>
    </dsp:sp>
    <dsp:sp modelId="{7B523E29-D666-4973-878B-00F3359C76DE}">
      <dsp:nvSpPr>
        <dsp:cNvPr id="0" name=""/>
        <dsp:cNvSpPr/>
      </dsp:nvSpPr>
      <dsp:spPr>
        <a:xfrm>
          <a:off x="5048308" y="2189762"/>
          <a:ext cx="2839873" cy="114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tx2">
                  <a:lumMod val="50000"/>
                </a:schemeClr>
              </a:solidFill>
            </a:rPr>
            <a:t>Salary is a regular payment agreed upon in an employment contract, and it's linked to the number of hours defined in the contract.</a:t>
          </a:r>
          <a:endParaRPr lang="fr-FR" sz="1200" b="1" kern="1200" dirty="0">
            <a:solidFill>
              <a:schemeClr val="tx2">
                <a:lumMod val="50000"/>
              </a:schemeClr>
            </a:solidFill>
          </a:endParaRPr>
        </a:p>
      </dsp:txBody>
      <dsp:txXfrm>
        <a:off x="5048308" y="2189762"/>
        <a:ext cx="2839873" cy="114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89AF-D364-4ACC-9106-1A8DDCF99493}">
      <dsp:nvSpPr>
        <dsp:cNvPr id="0" name=""/>
        <dsp:cNvSpPr/>
      </dsp:nvSpPr>
      <dsp:spPr>
        <a:xfrm>
          <a:off x="759337" y="2720163"/>
          <a:ext cx="497304" cy="1421411"/>
        </a:xfrm>
        <a:custGeom>
          <a:avLst/>
          <a:gdLst/>
          <a:ahLst/>
          <a:cxnLst/>
          <a:rect l="0" t="0" r="0" b="0"/>
          <a:pathLst>
            <a:path>
              <a:moveTo>
                <a:pt x="0" y="0"/>
              </a:moveTo>
              <a:lnTo>
                <a:pt x="248652" y="0"/>
              </a:lnTo>
              <a:lnTo>
                <a:pt x="248652" y="1421411"/>
              </a:lnTo>
              <a:lnTo>
                <a:pt x="497304" y="1421411"/>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70342" y="3393221"/>
        <a:ext cx="75294" cy="75294"/>
      </dsp:txXfrm>
    </dsp:sp>
    <dsp:sp modelId="{EED3F55E-69EC-40F2-B322-9F1D026E5EFB}">
      <dsp:nvSpPr>
        <dsp:cNvPr id="0" name=""/>
        <dsp:cNvSpPr/>
      </dsp:nvSpPr>
      <dsp:spPr>
        <a:xfrm>
          <a:off x="759337" y="2720163"/>
          <a:ext cx="498556" cy="467193"/>
        </a:xfrm>
        <a:custGeom>
          <a:avLst/>
          <a:gdLst/>
          <a:ahLst/>
          <a:cxnLst/>
          <a:rect l="0" t="0" r="0" b="0"/>
          <a:pathLst>
            <a:path>
              <a:moveTo>
                <a:pt x="0" y="0"/>
              </a:moveTo>
              <a:lnTo>
                <a:pt x="249278" y="0"/>
              </a:lnTo>
              <a:lnTo>
                <a:pt x="249278" y="467193"/>
              </a:lnTo>
              <a:lnTo>
                <a:pt x="498556" y="467193"/>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91534" y="2936678"/>
        <a:ext cx="34162" cy="34162"/>
      </dsp:txXfrm>
    </dsp:sp>
    <dsp:sp modelId="{74A0247A-B2D1-450F-9EC7-3E1C0322C894}">
      <dsp:nvSpPr>
        <dsp:cNvPr id="0" name=""/>
        <dsp:cNvSpPr/>
      </dsp:nvSpPr>
      <dsp:spPr>
        <a:xfrm>
          <a:off x="759337" y="2246359"/>
          <a:ext cx="497304" cy="473803"/>
        </a:xfrm>
        <a:custGeom>
          <a:avLst/>
          <a:gdLst/>
          <a:ahLst/>
          <a:cxnLst/>
          <a:rect l="0" t="0" r="0" b="0"/>
          <a:pathLst>
            <a:path>
              <a:moveTo>
                <a:pt x="0" y="473803"/>
              </a:moveTo>
              <a:lnTo>
                <a:pt x="248652" y="473803"/>
              </a:lnTo>
              <a:lnTo>
                <a:pt x="248652" y="0"/>
              </a:lnTo>
              <a:lnTo>
                <a:pt x="497304" y="0"/>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90817" y="2466089"/>
        <a:ext cx="34343" cy="34343"/>
      </dsp:txXfrm>
    </dsp:sp>
    <dsp:sp modelId="{1A1AC9DC-5F0B-45BE-A450-3D154DCDC5FA}">
      <dsp:nvSpPr>
        <dsp:cNvPr id="0" name=""/>
        <dsp:cNvSpPr/>
      </dsp:nvSpPr>
      <dsp:spPr>
        <a:xfrm>
          <a:off x="759337" y="1298751"/>
          <a:ext cx="497304" cy="1421411"/>
        </a:xfrm>
        <a:custGeom>
          <a:avLst/>
          <a:gdLst/>
          <a:ahLst/>
          <a:cxnLst/>
          <a:rect l="0" t="0" r="0" b="0"/>
          <a:pathLst>
            <a:path>
              <a:moveTo>
                <a:pt x="0" y="1421411"/>
              </a:moveTo>
              <a:lnTo>
                <a:pt x="248652" y="1421411"/>
              </a:lnTo>
              <a:lnTo>
                <a:pt x="248652" y="0"/>
              </a:lnTo>
              <a:lnTo>
                <a:pt x="497304" y="0"/>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70342" y="1971809"/>
        <a:ext cx="75294" cy="75294"/>
      </dsp:txXfrm>
    </dsp:sp>
    <dsp:sp modelId="{B3850AD4-55C8-46F6-8357-E512A1363025}">
      <dsp:nvSpPr>
        <dsp:cNvPr id="0" name=""/>
        <dsp:cNvSpPr/>
      </dsp:nvSpPr>
      <dsp:spPr>
        <a:xfrm rot="16200000">
          <a:off x="-1614668" y="2341119"/>
          <a:ext cx="3989926" cy="758086"/>
        </a:xfrm>
        <a:prstGeom prst="rect">
          <a:avLst/>
        </a:prstGeom>
        <a:solidFill>
          <a:schemeClr val="accent5"/>
        </a:soli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fr-FR" sz="4100" b="1" kern="1200" dirty="0" smtClean="0"/>
            <a:t>Internal Factors </a:t>
          </a:r>
          <a:endParaRPr lang="fr-FR" sz="4100" b="1" kern="1200" dirty="0"/>
        </a:p>
      </dsp:txBody>
      <dsp:txXfrm>
        <a:off x="-1614668" y="2341119"/>
        <a:ext cx="3989926" cy="758086"/>
      </dsp:txXfrm>
    </dsp:sp>
    <dsp:sp modelId="{3EA7D45B-CAFF-4112-8457-3D6537DA7FA8}">
      <dsp:nvSpPr>
        <dsp:cNvPr id="0" name=""/>
        <dsp:cNvSpPr/>
      </dsp:nvSpPr>
      <dsp:spPr>
        <a:xfrm>
          <a:off x="1256642" y="919708"/>
          <a:ext cx="2486522" cy="758086"/>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Ability to Pay </a:t>
          </a:r>
          <a:endParaRPr lang="fr-FR" sz="1800" b="1" kern="1200" dirty="0"/>
        </a:p>
      </dsp:txBody>
      <dsp:txXfrm>
        <a:off x="1256642" y="919708"/>
        <a:ext cx="2486522" cy="758086"/>
      </dsp:txXfrm>
    </dsp:sp>
    <dsp:sp modelId="{90C79A5C-AEB7-420E-8A72-5CA5DCFE058A}">
      <dsp:nvSpPr>
        <dsp:cNvPr id="0" name=""/>
        <dsp:cNvSpPr/>
      </dsp:nvSpPr>
      <dsp:spPr>
        <a:xfrm>
          <a:off x="1256642" y="1867316"/>
          <a:ext cx="2486522" cy="758086"/>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Business Strategy</a:t>
          </a:r>
          <a:endParaRPr lang="fr-FR" sz="1800" b="1" kern="1200" dirty="0"/>
        </a:p>
      </dsp:txBody>
      <dsp:txXfrm>
        <a:off x="1256642" y="1867316"/>
        <a:ext cx="2486522" cy="758086"/>
      </dsp:txXfrm>
    </dsp:sp>
    <dsp:sp modelId="{2C215A27-EF44-40FE-9CCD-4A2C985C2A90}">
      <dsp:nvSpPr>
        <dsp:cNvPr id="0" name=""/>
        <dsp:cNvSpPr/>
      </dsp:nvSpPr>
      <dsp:spPr>
        <a:xfrm>
          <a:off x="1257893" y="2808313"/>
          <a:ext cx="2486522" cy="758086"/>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Employee</a:t>
          </a:r>
        </a:p>
      </dsp:txBody>
      <dsp:txXfrm>
        <a:off x="1257893" y="2808313"/>
        <a:ext cx="2486522" cy="758086"/>
      </dsp:txXfrm>
    </dsp:sp>
    <dsp:sp modelId="{33F315D2-922B-4AEE-925A-22D19175D778}">
      <dsp:nvSpPr>
        <dsp:cNvPr id="0" name=""/>
        <dsp:cNvSpPr/>
      </dsp:nvSpPr>
      <dsp:spPr>
        <a:xfrm>
          <a:off x="1256642" y="3762531"/>
          <a:ext cx="2486522" cy="758086"/>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Job Evaluation and Performance Appraisal</a:t>
          </a:r>
        </a:p>
      </dsp:txBody>
      <dsp:txXfrm>
        <a:off x="1256642" y="3762531"/>
        <a:ext cx="2486522" cy="758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ED2AC-7FC8-43B5-8E4D-7DC59FD2ABC2}">
      <dsp:nvSpPr>
        <dsp:cNvPr id="0" name=""/>
        <dsp:cNvSpPr/>
      </dsp:nvSpPr>
      <dsp:spPr>
        <a:xfrm>
          <a:off x="1157877" y="2520280"/>
          <a:ext cx="455853" cy="2171557"/>
        </a:xfrm>
        <a:custGeom>
          <a:avLst/>
          <a:gdLst/>
          <a:ahLst/>
          <a:cxnLst/>
          <a:rect l="0" t="0" r="0" b="0"/>
          <a:pathLst>
            <a:path>
              <a:moveTo>
                <a:pt x="0" y="0"/>
              </a:moveTo>
              <a:lnTo>
                <a:pt x="227926" y="0"/>
              </a:lnTo>
              <a:lnTo>
                <a:pt x="227926" y="2171557"/>
              </a:lnTo>
              <a:lnTo>
                <a:pt x="455853" y="2171557"/>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1330331" y="3550586"/>
        <a:ext cx="110944" cy="110944"/>
      </dsp:txXfrm>
    </dsp:sp>
    <dsp:sp modelId="{D3C35BDE-2573-450A-AF2B-F840E19B9250}">
      <dsp:nvSpPr>
        <dsp:cNvPr id="0" name=""/>
        <dsp:cNvSpPr/>
      </dsp:nvSpPr>
      <dsp:spPr>
        <a:xfrm>
          <a:off x="1157877" y="2520280"/>
          <a:ext cx="455853" cy="1302934"/>
        </a:xfrm>
        <a:custGeom>
          <a:avLst/>
          <a:gdLst/>
          <a:ahLst/>
          <a:cxnLst/>
          <a:rect l="0" t="0" r="0" b="0"/>
          <a:pathLst>
            <a:path>
              <a:moveTo>
                <a:pt x="0" y="0"/>
              </a:moveTo>
              <a:lnTo>
                <a:pt x="227926" y="0"/>
              </a:lnTo>
              <a:lnTo>
                <a:pt x="227926" y="1302934"/>
              </a:lnTo>
              <a:lnTo>
                <a:pt x="455853" y="1302934"/>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51294" y="3137237"/>
        <a:ext cx="69018" cy="69018"/>
      </dsp:txXfrm>
    </dsp:sp>
    <dsp:sp modelId="{77DBC710-D392-424F-BA21-6ECF13FF87D7}">
      <dsp:nvSpPr>
        <dsp:cNvPr id="0" name=""/>
        <dsp:cNvSpPr/>
      </dsp:nvSpPr>
      <dsp:spPr>
        <a:xfrm>
          <a:off x="1157877" y="2520280"/>
          <a:ext cx="455853" cy="434311"/>
        </a:xfrm>
        <a:custGeom>
          <a:avLst/>
          <a:gdLst/>
          <a:ahLst/>
          <a:cxnLst/>
          <a:rect l="0" t="0" r="0" b="0"/>
          <a:pathLst>
            <a:path>
              <a:moveTo>
                <a:pt x="0" y="0"/>
              </a:moveTo>
              <a:lnTo>
                <a:pt x="227926" y="0"/>
              </a:lnTo>
              <a:lnTo>
                <a:pt x="227926" y="434311"/>
              </a:lnTo>
              <a:lnTo>
                <a:pt x="455853" y="434311"/>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70063" y="2721695"/>
        <a:ext cx="31481" cy="31481"/>
      </dsp:txXfrm>
    </dsp:sp>
    <dsp:sp modelId="{0F18FB86-3EB5-48D1-BC90-8996AD1901FE}">
      <dsp:nvSpPr>
        <dsp:cNvPr id="0" name=""/>
        <dsp:cNvSpPr/>
      </dsp:nvSpPr>
      <dsp:spPr>
        <a:xfrm>
          <a:off x="1157877" y="2085968"/>
          <a:ext cx="455853" cy="434311"/>
        </a:xfrm>
        <a:custGeom>
          <a:avLst/>
          <a:gdLst/>
          <a:ahLst/>
          <a:cxnLst/>
          <a:rect l="0" t="0" r="0" b="0"/>
          <a:pathLst>
            <a:path>
              <a:moveTo>
                <a:pt x="0" y="434311"/>
              </a:moveTo>
              <a:lnTo>
                <a:pt x="227926" y="434311"/>
              </a:lnTo>
              <a:lnTo>
                <a:pt x="227926" y="0"/>
              </a:lnTo>
              <a:lnTo>
                <a:pt x="455853" y="0"/>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70063" y="2287383"/>
        <a:ext cx="31481" cy="31481"/>
      </dsp:txXfrm>
    </dsp:sp>
    <dsp:sp modelId="{6DE427B2-8FC2-4C7F-99B8-3D1B0BE9E6DD}">
      <dsp:nvSpPr>
        <dsp:cNvPr id="0" name=""/>
        <dsp:cNvSpPr/>
      </dsp:nvSpPr>
      <dsp:spPr>
        <a:xfrm>
          <a:off x="1157877" y="1217345"/>
          <a:ext cx="455853" cy="1302934"/>
        </a:xfrm>
        <a:custGeom>
          <a:avLst/>
          <a:gdLst/>
          <a:ahLst/>
          <a:cxnLst/>
          <a:rect l="0" t="0" r="0" b="0"/>
          <a:pathLst>
            <a:path>
              <a:moveTo>
                <a:pt x="0" y="1302934"/>
              </a:moveTo>
              <a:lnTo>
                <a:pt x="227926" y="1302934"/>
              </a:lnTo>
              <a:lnTo>
                <a:pt x="227926" y="0"/>
              </a:lnTo>
              <a:lnTo>
                <a:pt x="455853" y="0"/>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51294" y="1834303"/>
        <a:ext cx="69018" cy="69018"/>
      </dsp:txXfrm>
    </dsp:sp>
    <dsp:sp modelId="{EF197049-0347-40A7-940A-2B5AE46CFE1B}">
      <dsp:nvSpPr>
        <dsp:cNvPr id="0" name=""/>
        <dsp:cNvSpPr/>
      </dsp:nvSpPr>
      <dsp:spPr>
        <a:xfrm>
          <a:off x="1157877" y="348722"/>
          <a:ext cx="455853" cy="2171557"/>
        </a:xfrm>
        <a:custGeom>
          <a:avLst/>
          <a:gdLst/>
          <a:ahLst/>
          <a:cxnLst/>
          <a:rect l="0" t="0" r="0" b="0"/>
          <a:pathLst>
            <a:path>
              <a:moveTo>
                <a:pt x="0" y="2171557"/>
              </a:moveTo>
              <a:lnTo>
                <a:pt x="227926" y="2171557"/>
              </a:lnTo>
              <a:lnTo>
                <a:pt x="227926" y="0"/>
              </a:lnTo>
              <a:lnTo>
                <a:pt x="455853" y="0"/>
              </a:lnTo>
            </a:path>
          </a:pathLst>
        </a:custGeom>
        <a:noFill/>
        <a:ln w="400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1330331" y="1379029"/>
        <a:ext cx="110944" cy="110944"/>
      </dsp:txXfrm>
    </dsp:sp>
    <dsp:sp modelId="{1CC7266C-ED9E-405F-8A07-76F69B7E292B}">
      <dsp:nvSpPr>
        <dsp:cNvPr id="0" name=""/>
        <dsp:cNvSpPr/>
      </dsp:nvSpPr>
      <dsp:spPr>
        <a:xfrm rot="16200000">
          <a:off x="-1018251" y="2172830"/>
          <a:ext cx="3657359" cy="694898"/>
        </a:xfrm>
        <a:prstGeom prst="rect">
          <a:avLst/>
        </a:prstGeom>
        <a:solidFill>
          <a:schemeClr val="accent5"/>
        </a:soli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fr-FR" sz="3700" b="1" kern="1200" dirty="0" smtClean="0"/>
            <a:t>External Factors</a:t>
          </a:r>
          <a:endParaRPr lang="fr-FR" sz="3700" b="1" kern="1200" dirty="0"/>
        </a:p>
      </dsp:txBody>
      <dsp:txXfrm>
        <a:off x="-1018251" y="2172830"/>
        <a:ext cx="3657359" cy="694898"/>
      </dsp:txXfrm>
    </dsp:sp>
    <dsp:sp modelId="{EEC98D78-0774-4642-97AC-1E371FD58BC3}">
      <dsp:nvSpPr>
        <dsp:cNvPr id="0" name=""/>
        <dsp:cNvSpPr/>
      </dsp:nvSpPr>
      <dsp:spPr>
        <a:xfrm>
          <a:off x="1613730" y="1273"/>
          <a:ext cx="2279266" cy="694898"/>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Labor Market </a:t>
          </a:r>
          <a:endParaRPr lang="fr-FR" sz="2900" kern="1200" dirty="0"/>
        </a:p>
      </dsp:txBody>
      <dsp:txXfrm>
        <a:off x="1613730" y="1273"/>
        <a:ext cx="2279266" cy="694898"/>
      </dsp:txXfrm>
    </dsp:sp>
    <dsp:sp modelId="{FECB7A0E-D690-4ADE-8B99-13D423BCD0F0}">
      <dsp:nvSpPr>
        <dsp:cNvPr id="0" name=""/>
        <dsp:cNvSpPr/>
      </dsp:nvSpPr>
      <dsp:spPr>
        <a:xfrm>
          <a:off x="1613730" y="869896"/>
          <a:ext cx="2279266" cy="694898"/>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Going Rate </a:t>
          </a:r>
          <a:endParaRPr lang="fr-FR" sz="2900" kern="1200" dirty="0"/>
        </a:p>
      </dsp:txBody>
      <dsp:txXfrm>
        <a:off x="1613730" y="869896"/>
        <a:ext cx="2279266" cy="694898"/>
      </dsp:txXfrm>
    </dsp:sp>
    <dsp:sp modelId="{0CB2D04D-B6DF-446A-9F85-EAED956C8655}">
      <dsp:nvSpPr>
        <dsp:cNvPr id="0" name=""/>
        <dsp:cNvSpPr/>
      </dsp:nvSpPr>
      <dsp:spPr>
        <a:xfrm>
          <a:off x="1613730" y="1738519"/>
          <a:ext cx="2279266" cy="694898"/>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Productivity</a:t>
          </a:r>
          <a:endParaRPr lang="fr-FR" sz="2900" kern="1200" dirty="0"/>
        </a:p>
      </dsp:txBody>
      <dsp:txXfrm>
        <a:off x="1613730" y="1738519"/>
        <a:ext cx="2279266" cy="694898"/>
      </dsp:txXfrm>
    </dsp:sp>
    <dsp:sp modelId="{52784C62-EC61-4592-99FA-4E9D47105B67}">
      <dsp:nvSpPr>
        <dsp:cNvPr id="0" name=""/>
        <dsp:cNvSpPr/>
      </dsp:nvSpPr>
      <dsp:spPr>
        <a:xfrm>
          <a:off x="1613730" y="2607142"/>
          <a:ext cx="2279266" cy="694898"/>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Cost of Living</a:t>
          </a:r>
          <a:endParaRPr lang="fr-FR" sz="2900" kern="1200" dirty="0"/>
        </a:p>
      </dsp:txBody>
      <dsp:txXfrm>
        <a:off x="1613730" y="2607142"/>
        <a:ext cx="2279266" cy="694898"/>
      </dsp:txXfrm>
    </dsp:sp>
    <dsp:sp modelId="{12C24A30-013A-43D1-8954-789C6B54129F}">
      <dsp:nvSpPr>
        <dsp:cNvPr id="0" name=""/>
        <dsp:cNvSpPr/>
      </dsp:nvSpPr>
      <dsp:spPr>
        <a:xfrm>
          <a:off x="1613730" y="3475765"/>
          <a:ext cx="2279266" cy="694898"/>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Labor Union</a:t>
          </a:r>
          <a:endParaRPr lang="fr-FR" sz="2900" kern="1200" dirty="0"/>
        </a:p>
      </dsp:txBody>
      <dsp:txXfrm>
        <a:off x="1613730" y="3475765"/>
        <a:ext cx="2279266" cy="694898"/>
      </dsp:txXfrm>
    </dsp:sp>
    <dsp:sp modelId="{1CA71E37-3890-4C87-94A5-C28823F080FF}">
      <dsp:nvSpPr>
        <dsp:cNvPr id="0" name=""/>
        <dsp:cNvSpPr/>
      </dsp:nvSpPr>
      <dsp:spPr>
        <a:xfrm>
          <a:off x="1613730" y="4344388"/>
          <a:ext cx="2279266" cy="694898"/>
        </a:xfrm>
        <a:prstGeom prst="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Labor Laws</a:t>
          </a:r>
          <a:endParaRPr lang="fr-FR" sz="2900" kern="1200" dirty="0"/>
        </a:p>
      </dsp:txBody>
      <dsp:txXfrm>
        <a:off x="1613730" y="4344388"/>
        <a:ext cx="2279266" cy="694898"/>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3C0A9-F19F-4738-8CE3-E5B8D3CB36D8}" type="datetimeFigureOut">
              <a:rPr lang="fr-FR" smtClean="0"/>
              <a:pPr/>
              <a:t>17/12/2023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93B72-496C-4C04-ABFF-5D0B1770647E}" type="slidenum">
              <a:rPr lang="fr-FR" smtClean="0"/>
              <a:pPr/>
              <a:t>‹N°›</a:t>
            </a:fld>
            <a:endParaRPr lang="fr-FR"/>
          </a:p>
        </p:txBody>
      </p:sp>
    </p:spTree>
    <p:extLst>
      <p:ext uri="{BB962C8B-B14F-4D97-AF65-F5344CB8AC3E}">
        <p14:creationId xmlns="" xmlns:p14="http://schemas.microsoft.com/office/powerpoint/2010/main" val="28170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893B72-496C-4C04-ABFF-5D0B1770647E}" type="slidenum">
              <a:rPr lang="fr-FR" smtClean="0"/>
              <a:pPr/>
              <a:t>9</a:t>
            </a:fld>
            <a:endParaRPr lang="fr-FR"/>
          </a:p>
        </p:txBody>
      </p:sp>
    </p:spTree>
    <p:extLst>
      <p:ext uri="{BB962C8B-B14F-4D97-AF65-F5344CB8AC3E}">
        <p14:creationId xmlns="" xmlns:p14="http://schemas.microsoft.com/office/powerpoint/2010/main" val="1240320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2AAD51-CDD7-4255-88AC-B4F15EEDCE1E}" type="datetimeFigureOut">
              <a:rPr lang="fr-FR" smtClean="0"/>
              <a:pPr/>
              <a:t>17/12/2023</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A86086E-843D-4F8A-B4C7-C02AD7F5075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42AAD51-CDD7-4255-88AC-B4F15EEDCE1E}" type="datetimeFigureOut">
              <a:rPr lang="fr-FR" smtClean="0"/>
              <a:pPr/>
              <a:t>17/12/2023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A86086E-843D-4F8A-B4C7-C02AD7F5075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642AAD51-CDD7-4255-88AC-B4F15EEDCE1E}" type="datetimeFigureOut">
              <a:rPr lang="fr-FR" smtClean="0"/>
              <a:pPr/>
              <a:t>17/12/2023</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A86086E-843D-4F8A-B4C7-C02AD7F5075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42AAD51-CDD7-4255-88AC-B4F15EEDCE1E}" type="datetimeFigureOut">
              <a:rPr lang="fr-FR" smtClean="0"/>
              <a:pPr/>
              <a:t>17/12/2023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A86086E-843D-4F8A-B4C7-C02AD7F5075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42AAD51-CDD7-4255-88AC-B4F15EEDCE1E}" type="datetimeFigureOut">
              <a:rPr lang="fr-FR" smtClean="0"/>
              <a:pPr/>
              <a:t>17/12/2023</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BA86086E-843D-4F8A-B4C7-C02AD7F5075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42AAD51-CDD7-4255-88AC-B4F15EEDCE1E}" type="datetimeFigureOut">
              <a:rPr lang="fr-FR" smtClean="0"/>
              <a:pPr/>
              <a:t>17/12/2023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A86086E-843D-4F8A-B4C7-C02AD7F5075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642AAD51-CDD7-4255-88AC-B4F15EEDCE1E}" type="datetimeFigureOut">
              <a:rPr lang="fr-FR" smtClean="0"/>
              <a:pPr/>
              <a:t>17/12/2023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BA86086E-843D-4F8A-B4C7-C02AD7F5075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642AAD51-CDD7-4255-88AC-B4F15EEDCE1E}" type="datetimeFigureOut">
              <a:rPr lang="fr-FR" smtClean="0"/>
              <a:pPr/>
              <a:t>17/12/2023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BA86086E-843D-4F8A-B4C7-C02AD7F5075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642AAD51-CDD7-4255-88AC-B4F15EEDCE1E}" type="datetimeFigureOut">
              <a:rPr lang="fr-FR" smtClean="0"/>
              <a:pPr/>
              <a:t>17/12/2023</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BA86086E-843D-4F8A-B4C7-C02AD7F5075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42AAD51-CDD7-4255-88AC-B4F15EEDCE1E}" type="datetimeFigureOut">
              <a:rPr lang="fr-FR" smtClean="0"/>
              <a:pPr/>
              <a:t>17/12/2023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A86086E-843D-4F8A-B4C7-C02AD7F5075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642AAD51-CDD7-4255-88AC-B4F15EEDCE1E}" type="datetimeFigureOut">
              <a:rPr lang="fr-FR" smtClean="0"/>
              <a:pPr/>
              <a:t>17/12/2023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A86086E-843D-4F8A-B4C7-C02AD7F50756}"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42AAD51-CDD7-4255-88AC-B4F15EEDCE1E}" type="datetimeFigureOut">
              <a:rPr lang="fr-FR" smtClean="0"/>
              <a:pPr/>
              <a:t>17/12/2023</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A86086E-843D-4F8A-B4C7-C02AD7F5075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5" Type="http://schemas.microsoft.com/office/2007/relationships/hdphoto" Target="../media/hdphoto3.wdp"/><Relationship Id="rId10" Type="http://schemas.openxmlformats.org/officeDocument/2006/relationships/image" Target="../media/image9.png"/><Relationship Id="rId4" Type="http://schemas.openxmlformats.org/officeDocument/2006/relationships/diagramQuickStyle" Target="../diagrams/quickStyle2.xml"/><Relationship Id="rId9" Type="http://schemas.openxmlformats.org/officeDocument/2006/relationships/diagramColors" Target="../diagrams/colors3.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mages.app.goo.gl/ufoHWTRRsnybWHCR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714620"/>
            <a:ext cx="8640960" cy="1412728"/>
          </a:xfrm>
        </p:spPr>
        <p:txBody>
          <a:bodyPr/>
          <a:lstStyle/>
          <a:p>
            <a:pPr algn="ctr"/>
            <a:r>
              <a:rPr lang="fr-FR" sz="4000" dirty="0" smtClean="0">
                <a:solidFill>
                  <a:schemeClr val="tx2">
                    <a:lumMod val="75000"/>
                  </a:schemeClr>
                </a:solidFill>
              </a:rPr>
              <a:t>COM</a:t>
            </a:r>
            <a:r>
              <a:rPr lang="fr-FR" sz="4000" dirty="0" smtClean="0"/>
              <a:t>PETENCIES </a:t>
            </a:r>
            <a:r>
              <a:rPr lang="fr-FR" sz="4000" dirty="0" smtClean="0">
                <a:solidFill>
                  <a:schemeClr val="tx2">
                    <a:lumMod val="75000"/>
                  </a:schemeClr>
                </a:solidFill>
              </a:rPr>
              <a:t>S</a:t>
            </a:r>
            <a:r>
              <a:rPr lang="fr-FR" sz="4000" dirty="0" smtClean="0"/>
              <a:t>ALARIES, </a:t>
            </a:r>
            <a:r>
              <a:rPr lang="fr-FR" sz="4000" dirty="0" err="1" smtClean="0"/>
              <a:t>wages</a:t>
            </a:r>
            <a:r>
              <a:rPr lang="fr-FR" sz="4000" dirty="0" smtClean="0"/>
              <a:t>, compensation</a:t>
            </a:r>
            <a:endParaRPr lang="fr-FR" sz="4000" dirty="0"/>
          </a:p>
        </p:txBody>
      </p:sp>
      <p:sp>
        <p:nvSpPr>
          <p:cNvPr id="6" name="Rectangle 5"/>
          <p:cNvSpPr/>
          <p:nvPr/>
        </p:nvSpPr>
        <p:spPr>
          <a:xfrm>
            <a:off x="2664296" y="1120628"/>
            <a:ext cx="2771800" cy="646331"/>
          </a:xfrm>
          <a:prstGeom prst="rect">
            <a:avLst/>
          </a:prstGeom>
        </p:spPr>
        <p:txBody>
          <a:bodyPr wrap="square">
            <a:spAutoFit/>
          </a:bodyPr>
          <a:lstStyle/>
          <a:p>
            <a:r>
              <a:rPr lang="en-US" sz="1200" dirty="0" smtClean="0">
                <a:solidFill>
                  <a:schemeClr val="bg1">
                    <a:lumMod val="85000"/>
                  </a:schemeClr>
                </a:solidFill>
              </a:rPr>
              <a:t>Faculty Economic,</a:t>
            </a:r>
          </a:p>
          <a:p>
            <a:r>
              <a:rPr lang="en-US" sz="1200" dirty="0" smtClean="0">
                <a:solidFill>
                  <a:schemeClr val="bg1">
                    <a:lumMod val="85000"/>
                  </a:schemeClr>
                </a:solidFill>
              </a:rPr>
              <a:t>Commercial and</a:t>
            </a:r>
          </a:p>
          <a:p>
            <a:r>
              <a:rPr lang="en-US" sz="1200" dirty="0" smtClean="0">
                <a:solidFill>
                  <a:schemeClr val="bg1">
                    <a:lumMod val="85000"/>
                  </a:schemeClr>
                </a:solidFill>
              </a:rPr>
              <a:t>Management Sciences</a:t>
            </a:r>
            <a:endParaRPr lang="fr-FR" sz="1200" dirty="0">
              <a:solidFill>
                <a:schemeClr val="bg1">
                  <a:lumMod val="85000"/>
                </a:schemeClr>
              </a:solidFill>
            </a:endParaRPr>
          </a:p>
        </p:txBody>
      </p:sp>
      <p:sp>
        <p:nvSpPr>
          <p:cNvPr id="7" name="Rectangle 6"/>
          <p:cNvSpPr/>
          <p:nvPr/>
        </p:nvSpPr>
        <p:spPr>
          <a:xfrm>
            <a:off x="7157900" y="5007104"/>
            <a:ext cx="1885287" cy="646331"/>
          </a:xfrm>
          <a:prstGeom prst="rect">
            <a:avLst/>
          </a:prstGeom>
        </p:spPr>
        <p:txBody>
          <a:bodyPr wrap="square">
            <a:spAutoFit/>
          </a:bodyPr>
          <a:lstStyle/>
          <a:p>
            <a:r>
              <a:rPr lang="en-US" sz="1200" dirty="0" smtClean="0">
                <a:solidFill>
                  <a:schemeClr val="bg1">
                    <a:lumMod val="85000"/>
                  </a:schemeClr>
                </a:solidFill>
              </a:rPr>
              <a:t>Under the</a:t>
            </a:r>
          </a:p>
          <a:p>
            <a:r>
              <a:rPr lang="en-US" sz="1200" dirty="0" smtClean="0">
                <a:solidFill>
                  <a:schemeClr val="bg1">
                    <a:lumMod val="85000"/>
                  </a:schemeClr>
                </a:solidFill>
              </a:rPr>
              <a:t>supervision of</a:t>
            </a:r>
          </a:p>
          <a:p>
            <a:pPr marL="171450" indent="-171450">
              <a:buFont typeface="Arial" pitchFamily="34" charset="0"/>
              <a:buChar char="•"/>
            </a:pPr>
            <a:r>
              <a:rPr lang="en-US" sz="1200" dirty="0" smtClean="0">
                <a:solidFill>
                  <a:schemeClr val="bg1">
                    <a:lumMod val="85000"/>
                  </a:schemeClr>
                </a:solidFill>
              </a:rPr>
              <a:t>Dr. Soleh Samah</a:t>
            </a:r>
            <a:endParaRPr lang="fr-FR" sz="1200" dirty="0">
              <a:solidFill>
                <a:schemeClr val="bg1">
                  <a:lumMod val="85000"/>
                </a:schemeClr>
              </a:solidFill>
            </a:endParaRPr>
          </a:p>
        </p:txBody>
      </p:sp>
      <p:sp>
        <p:nvSpPr>
          <p:cNvPr id="8" name="Rectangle 7"/>
          <p:cNvSpPr/>
          <p:nvPr/>
        </p:nvSpPr>
        <p:spPr>
          <a:xfrm>
            <a:off x="2763198" y="5007104"/>
            <a:ext cx="1925960" cy="1384995"/>
          </a:xfrm>
          <a:prstGeom prst="rect">
            <a:avLst/>
          </a:prstGeom>
        </p:spPr>
        <p:txBody>
          <a:bodyPr wrap="square">
            <a:spAutoFit/>
          </a:bodyPr>
          <a:lstStyle/>
          <a:p>
            <a:r>
              <a:rPr lang="en-US" sz="1200" dirty="0" smtClean="0">
                <a:solidFill>
                  <a:schemeClr val="bg1">
                    <a:lumMod val="85000"/>
                  </a:schemeClr>
                </a:solidFill>
              </a:rPr>
              <a:t>Prepared by the</a:t>
            </a:r>
          </a:p>
          <a:p>
            <a:r>
              <a:rPr lang="en-US" sz="1200" dirty="0" smtClean="0">
                <a:solidFill>
                  <a:schemeClr val="bg1">
                    <a:lumMod val="85000"/>
                  </a:schemeClr>
                </a:solidFill>
              </a:rPr>
              <a:t>Three students:</a:t>
            </a:r>
          </a:p>
          <a:p>
            <a:pPr marL="171450" indent="-171450">
              <a:buFont typeface="Arial" pitchFamily="34" charset="0"/>
              <a:buChar char="•"/>
            </a:pPr>
            <a:r>
              <a:rPr lang="en-US" sz="1200" dirty="0" smtClean="0">
                <a:solidFill>
                  <a:schemeClr val="bg1">
                    <a:lumMod val="85000"/>
                  </a:schemeClr>
                </a:solidFill>
              </a:rPr>
              <a:t>TADJOURI Chaima</a:t>
            </a:r>
          </a:p>
          <a:p>
            <a:pPr marL="171450" indent="-171450">
              <a:buFont typeface="Arial" pitchFamily="34" charset="0"/>
              <a:buChar char="•"/>
            </a:pPr>
            <a:r>
              <a:rPr lang="en-US" sz="1200" dirty="0" smtClean="0">
                <a:solidFill>
                  <a:schemeClr val="bg1">
                    <a:lumMod val="85000"/>
                  </a:schemeClr>
                </a:solidFill>
              </a:rPr>
              <a:t>YAHIA Boutheina</a:t>
            </a:r>
          </a:p>
          <a:p>
            <a:pPr marL="171450" indent="-171450">
              <a:buFont typeface="Arial" pitchFamily="34" charset="0"/>
              <a:buChar char="•"/>
            </a:pPr>
            <a:r>
              <a:rPr lang="en-US" sz="1200" dirty="0" smtClean="0">
                <a:solidFill>
                  <a:schemeClr val="bg1">
                    <a:lumMod val="85000"/>
                  </a:schemeClr>
                </a:solidFill>
              </a:rPr>
              <a:t>KATEB Habiba</a:t>
            </a:r>
          </a:p>
          <a:p>
            <a:endParaRPr lang="en-US" sz="1200" dirty="0" smtClean="0">
              <a:solidFill>
                <a:schemeClr val="bg1">
                  <a:lumMod val="85000"/>
                </a:schemeClr>
              </a:solidFill>
            </a:endParaRPr>
          </a:p>
          <a:p>
            <a:endParaRPr lang="fr-FR" sz="1200" dirty="0">
              <a:solidFill>
                <a:schemeClr val="bg1">
                  <a:lumMod val="85000"/>
                </a:schemeClr>
              </a:solidFill>
            </a:endParaRPr>
          </a:p>
        </p:txBody>
      </p:sp>
      <p:sp>
        <p:nvSpPr>
          <p:cNvPr id="11" name="Rectangle 10"/>
          <p:cNvSpPr/>
          <p:nvPr/>
        </p:nvSpPr>
        <p:spPr>
          <a:xfrm>
            <a:off x="467544" y="116632"/>
            <a:ext cx="8136903" cy="46166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400" b="1" dirty="0" smtClean="0"/>
              <a:t>People's Democratic Republic of Algeria</a:t>
            </a:r>
            <a:endParaRPr lang="en-US" sz="2400" b="1" dirty="0"/>
          </a:p>
        </p:txBody>
      </p:sp>
      <p:sp>
        <p:nvSpPr>
          <p:cNvPr id="15" name="ZoneTexte 14"/>
          <p:cNvSpPr txBox="1"/>
          <p:nvPr/>
        </p:nvSpPr>
        <p:spPr>
          <a:xfrm>
            <a:off x="1613284" y="4010721"/>
            <a:ext cx="5544616" cy="369332"/>
          </a:xfrm>
          <a:prstGeom prst="rect">
            <a:avLst/>
          </a:prstGeom>
          <a:noFill/>
        </p:spPr>
        <p:txBody>
          <a:bodyPr wrap="square" rtlCol="0">
            <a:spAutoFit/>
          </a:bodyPr>
          <a:lstStyle/>
          <a:p>
            <a:endParaRPr lang="fr-FR" dirty="0"/>
          </a:p>
        </p:txBody>
      </p:sp>
      <p:sp>
        <p:nvSpPr>
          <p:cNvPr id="14" name="ZoneTexte 13"/>
          <p:cNvSpPr txBox="1"/>
          <p:nvPr/>
        </p:nvSpPr>
        <p:spPr>
          <a:xfrm>
            <a:off x="2695509" y="606969"/>
            <a:ext cx="3987298"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dirty="0" smtClean="0"/>
              <a:t>University Mohamed Kheidar, Biskra</a:t>
            </a:r>
            <a:endParaRPr lang="fr-FR" dirty="0"/>
          </a:p>
        </p:txBody>
      </p:sp>
      <p:sp>
        <p:nvSpPr>
          <p:cNvPr id="16" name="ZoneTexte 15"/>
          <p:cNvSpPr txBox="1"/>
          <p:nvPr/>
        </p:nvSpPr>
        <p:spPr>
          <a:xfrm>
            <a:off x="6300192" y="1142205"/>
            <a:ext cx="2970603" cy="1015663"/>
          </a:xfrm>
          <a:prstGeom prst="rect">
            <a:avLst/>
          </a:prstGeom>
          <a:noFill/>
        </p:spPr>
        <p:txBody>
          <a:bodyPr wrap="square" rtlCol="0">
            <a:spAutoFit/>
          </a:bodyPr>
          <a:lstStyle/>
          <a:p>
            <a:r>
              <a:rPr lang="en-US" sz="1200" dirty="0" smtClean="0">
                <a:solidFill>
                  <a:schemeClr val="bg1">
                    <a:lumMod val="85000"/>
                  </a:schemeClr>
                </a:solidFill>
              </a:rPr>
              <a:t>Second year Master's</a:t>
            </a:r>
          </a:p>
          <a:p>
            <a:r>
              <a:rPr lang="en-US" sz="1200" dirty="0" smtClean="0">
                <a:solidFill>
                  <a:schemeClr val="bg1">
                    <a:lumMod val="85000"/>
                  </a:schemeClr>
                </a:solidFill>
              </a:rPr>
              <a:t>degree, specializing in</a:t>
            </a:r>
          </a:p>
          <a:p>
            <a:r>
              <a:rPr lang="en-US" sz="1200" dirty="0" smtClean="0">
                <a:solidFill>
                  <a:schemeClr val="bg1">
                    <a:lumMod val="85000"/>
                  </a:schemeClr>
                </a:solidFill>
              </a:rPr>
              <a:t>economics and corporate</a:t>
            </a:r>
          </a:p>
          <a:p>
            <a:r>
              <a:rPr lang="en-US" sz="1200" dirty="0" smtClean="0">
                <a:solidFill>
                  <a:schemeClr val="bg1">
                    <a:lumMod val="85000"/>
                  </a:schemeClr>
                </a:solidFill>
              </a:rPr>
              <a:t>management</a:t>
            </a:r>
          </a:p>
          <a:p>
            <a:r>
              <a:rPr lang="en-US" sz="1200" dirty="0" smtClean="0">
                <a:solidFill>
                  <a:schemeClr val="bg1">
                    <a:lumMod val="85000"/>
                  </a:schemeClr>
                </a:solidFill>
              </a:rPr>
              <a:t>Groupe: 01</a:t>
            </a:r>
            <a:endParaRPr lang="fr-FR" sz="1200" dirty="0">
              <a:solidFill>
                <a:schemeClr val="bg1">
                  <a:lumMod val="85000"/>
                </a:schemeClr>
              </a:solidFill>
            </a:endParaRPr>
          </a:p>
        </p:txBody>
      </p:sp>
      <p:pic>
        <p:nvPicPr>
          <p:cNvPr id="1027"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0" r="100000"/>
                    </a14:imgEffect>
                  </a14:imgLayer>
                </a14:imgProps>
              </a:ext>
              <a:ext uri="{28A0092B-C50C-407E-A947-70E740481C1C}">
                <a14:useLocalDpi xmlns="" xmlns:a14="http://schemas.microsoft.com/office/drawing/2010/main" val="0"/>
              </a:ext>
            </a:extLst>
          </a:blip>
          <a:srcRect/>
          <a:stretch>
            <a:fillRect/>
          </a:stretch>
        </p:blipFill>
        <p:spPr bwMode="auto">
          <a:xfrm>
            <a:off x="6493101" y="3324431"/>
            <a:ext cx="1329598" cy="13725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44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8444" y="188640"/>
            <a:ext cx="7239000" cy="2736304"/>
          </a:xfrm>
        </p:spPr>
        <p:txBody>
          <a:bodyPr>
            <a:normAutofit/>
          </a:bodyPr>
          <a:lstStyle/>
          <a:p>
            <a:r>
              <a:rPr lang="fr-FR" sz="8000" dirty="0" smtClean="0">
                <a:solidFill>
                  <a:srgbClr val="C00000"/>
                </a:solidFill>
                <a:effectLst>
                  <a:outerShdw blurRad="38100" dist="38100" dir="2700000" algn="tl">
                    <a:srgbClr val="000000">
                      <a:alpha val="43137"/>
                    </a:srgbClr>
                  </a:outerShdw>
                </a:effectLst>
              </a:rPr>
              <a:t>Thank you for listening</a:t>
            </a:r>
            <a:endParaRPr lang="fr-FR" sz="8000" dirty="0">
              <a:solidFill>
                <a:srgbClr val="C0000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2852936"/>
            <a:ext cx="7704856"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3636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2000"/>
                                        <p:tgtEl>
                                          <p:spTgt spid="8194"/>
                                        </p:tgtEl>
                                      </p:cBhvr>
                                    </p:animEffect>
                                    <p:anim calcmode="lin" valueType="num">
                                      <p:cBhvr>
                                        <p:cTn id="16" dur="2000" fill="hold"/>
                                        <p:tgtEl>
                                          <p:spTgt spid="8194"/>
                                        </p:tgtEl>
                                        <p:attrNameLst>
                                          <p:attrName>ppt_w</p:attrName>
                                        </p:attrNameLst>
                                      </p:cBhvr>
                                      <p:tavLst>
                                        <p:tav tm="0" fmla="#ppt_w*sin(2.5*pi*$)">
                                          <p:val>
                                            <p:fltVal val="0"/>
                                          </p:val>
                                        </p:tav>
                                        <p:tav tm="100000">
                                          <p:val>
                                            <p:fltVal val="1"/>
                                          </p:val>
                                        </p:tav>
                                      </p:tavLst>
                                    </p:anim>
                                    <p:anim calcmode="lin" valueType="num">
                                      <p:cBhvr>
                                        <p:cTn id="17"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u="sng" dirty="0">
                <a:effectLst>
                  <a:outerShdw blurRad="38100" dist="38100" dir="2700000" algn="tl">
                    <a:srgbClr val="000000">
                      <a:alpha val="43137"/>
                    </a:srgbClr>
                  </a:outerShdw>
                </a:effectLst>
              </a:rPr>
              <a:t>Major areas of competency </a:t>
            </a:r>
            <a:r>
              <a:rPr lang="en-US" u="sng" dirty="0" smtClean="0">
                <a:effectLst>
                  <a:outerShdw blurRad="38100" dist="38100" dir="2700000" algn="tl">
                    <a:srgbClr val="000000">
                      <a:alpha val="43137"/>
                    </a:srgbClr>
                  </a:outerShdw>
                </a:effectLst>
              </a:rPr>
              <a:t>management</a:t>
            </a:r>
            <a:r>
              <a:rPr lang="ar-DZ" u="sng" dirty="0" smtClean="0">
                <a:effectLst>
                  <a:outerShdw blurRad="38100" dist="38100" dir="2700000" algn="tl">
                    <a:srgbClr val="000000">
                      <a:alpha val="43137"/>
                    </a:srgbClr>
                  </a:outerShdw>
                </a:effectLst>
              </a:rPr>
              <a:t/>
            </a:r>
            <a:br>
              <a:rPr lang="ar-DZ" u="sng" dirty="0" smtClean="0">
                <a:effectLst>
                  <a:outerShdw blurRad="38100" dist="38100" dir="2700000" algn="tl">
                    <a:srgbClr val="000000">
                      <a:alpha val="43137"/>
                    </a:srgbClr>
                  </a:outerShdw>
                </a:effectLst>
              </a:rPr>
            </a:br>
            <a:r>
              <a:rPr lang="ar-DZ" u="sng" dirty="0" smtClean="0">
                <a:effectLst>
                  <a:outerShdw blurRad="38100" dist="38100" dir="2700000" algn="tl">
                    <a:srgbClr val="000000">
                      <a:alpha val="43137"/>
                    </a:srgbClr>
                  </a:outerShdw>
                </a:effectLst>
              </a:rPr>
              <a:t>المجالات الكبرى لتسيير الكفاءات</a:t>
            </a:r>
            <a:endParaRPr lang="en-US" u="sng" dirty="0">
              <a:effectLst>
                <a:outerShdw blurRad="38100" dist="38100" dir="2700000" algn="tl">
                  <a:srgbClr val="000000">
                    <a:alpha val="43137"/>
                  </a:srgbClr>
                </a:outerShdw>
              </a:effectLst>
            </a:endParaRPr>
          </a:p>
        </p:txBody>
      </p:sp>
      <p:sp>
        <p:nvSpPr>
          <p:cNvPr id="4" name="Rectangle à coins arrondis 3"/>
          <p:cNvSpPr/>
          <p:nvPr/>
        </p:nvSpPr>
        <p:spPr>
          <a:xfrm>
            <a:off x="2699792" y="1860848"/>
            <a:ext cx="259228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Competencies Profils</a:t>
            </a:r>
            <a:endParaRPr lang="ar-DZ" dirty="0" smtClean="0"/>
          </a:p>
          <a:p>
            <a:pPr algn="ctr"/>
            <a:r>
              <a:rPr lang="ar-DZ" dirty="0" smtClean="0"/>
              <a:t>اعداد مواصفة الكفاءات</a:t>
            </a:r>
            <a:endParaRPr lang="fr-FR" dirty="0"/>
          </a:p>
        </p:txBody>
      </p:sp>
      <p:sp>
        <p:nvSpPr>
          <p:cNvPr id="5" name="Rectangle à coins arrondis 4"/>
          <p:cNvSpPr/>
          <p:nvPr/>
        </p:nvSpPr>
        <p:spPr>
          <a:xfrm>
            <a:off x="179512" y="2636912"/>
            <a:ext cx="2232248"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Competencies assessment</a:t>
            </a:r>
            <a:endParaRPr lang="ar-DZ" dirty="0" smtClean="0"/>
          </a:p>
          <a:p>
            <a:pPr algn="ctr"/>
            <a:r>
              <a:rPr lang="ar-DZ" dirty="0" smtClean="0"/>
              <a:t>تقييم الكفاءات </a:t>
            </a:r>
            <a:endParaRPr lang="fr-FR" dirty="0"/>
          </a:p>
        </p:txBody>
      </p:sp>
      <p:sp>
        <p:nvSpPr>
          <p:cNvPr id="6" name="Rectangle à coins arrondis 5"/>
          <p:cNvSpPr/>
          <p:nvPr/>
        </p:nvSpPr>
        <p:spPr>
          <a:xfrm>
            <a:off x="179512" y="4149080"/>
            <a:ext cx="2232248"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Competencies development</a:t>
            </a:r>
            <a:endParaRPr lang="ar-DZ" dirty="0" smtClean="0"/>
          </a:p>
          <a:p>
            <a:pPr algn="ctr"/>
            <a:r>
              <a:rPr lang="ar-DZ" dirty="0" smtClean="0"/>
              <a:t>تطوير الكفاءات</a:t>
            </a:r>
            <a:endParaRPr lang="fr-FR" dirty="0"/>
          </a:p>
        </p:txBody>
      </p:sp>
      <p:sp>
        <p:nvSpPr>
          <p:cNvPr id="7" name="Rectangle à coins arrondis 6"/>
          <p:cNvSpPr/>
          <p:nvPr/>
        </p:nvSpPr>
        <p:spPr>
          <a:xfrm>
            <a:off x="2768708" y="5157192"/>
            <a:ext cx="2592288" cy="6576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Competencies salaries</a:t>
            </a:r>
            <a:endParaRPr lang="ar-DZ" dirty="0" smtClean="0"/>
          </a:p>
          <a:p>
            <a:pPr algn="ctr"/>
            <a:r>
              <a:rPr lang="ar-DZ" dirty="0" smtClean="0"/>
              <a:t>رواتب الكفاءات</a:t>
            </a:r>
            <a:endParaRPr lang="fr-FR" dirty="0"/>
          </a:p>
        </p:txBody>
      </p:sp>
      <p:sp>
        <p:nvSpPr>
          <p:cNvPr id="8" name="Ellipse 7"/>
          <p:cNvSpPr/>
          <p:nvPr/>
        </p:nvSpPr>
        <p:spPr>
          <a:xfrm>
            <a:off x="2768708" y="3140968"/>
            <a:ext cx="2880320" cy="122413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Competency management</a:t>
            </a:r>
          </a:p>
          <a:p>
            <a:pPr algn="ctr"/>
            <a:r>
              <a:rPr lang="ar-DZ" dirty="0" smtClean="0"/>
              <a:t>تسيير الكفاءات</a:t>
            </a:r>
            <a:endParaRPr lang="fr-FR" dirty="0"/>
          </a:p>
        </p:txBody>
      </p:sp>
      <p:sp>
        <p:nvSpPr>
          <p:cNvPr id="9" name="Rectangle 8"/>
          <p:cNvSpPr/>
          <p:nvPr/>
        </p:nvSpPr>
        <p:spPr>
          <a:xfrm>
            <a:off x="7099060" y="3140968"/>
            <a:ext cx="1937436" cy="14769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rgbClr val="FFFF00"/>
                </a:solidFill>
              </a:rPr>
              <a:t>Building excellence for the organization</a:t>
            </a:r>
          </a:p>
          <a:p>
            <a:pPr algn="ctr"/>
            <a:r>
              <a:rPr lang="ar-DZ" dirty="0" smtClean="0">
                <a:solidFill>
                  <a:srgbClr val="FFFF00"/>
                </a:solidFill>
              </a:rPr>
              <a:t>بناء التميز للمؤسسة </a:t>
            </a:r>
            <a:endParaRPr lang="fr-FR" dirty="0">
              <a:solidFill>
                <a:srgbClr val="FFFF00"/>
              </a:solidFill>
            </a:endParaRPr>
          </a:p>
        </p:txBody>
      </p:sp>
      <p:cxnSp>
        <p:nvCxnSpPr>
          <p:cNvPr id="11" name="Connecteur droit avec flèche 10"/>
          <p:cNvCxnSpPr>
            <a:stCxn id="8" idx="0"/>
          </p:cNvCxnSpPr>
          <p:nvPr/>
        </p:nvCxnSpPr>
        <p:spPr>
          <a:xfrm flipV="1">
            <a:off x="4208868" y="2436912"/>
            <a:ext cx="0" cy="7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a:stCxn id="8" idx="4"/>
          </p:cNvCxnSpPr>
          <p:nvPr/>
        </p:nvCxnSpPr>
        <p:spPr>
          <a:xfrm>
            <a:off x="4208868" y="4365104"/>
            <a:ext cx="0"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a:stCxn id="8" idx="1"/>
            <a:endCxn id="5" idx="3"/>
          </p:cNvCxnSpPr>
          <p:nvPr/>
        </p:nvCxnSpPr>
        <p:spPr>
          <a:xfrm flipH="1" flipV="1">
            <a:off x="2411760" y="3068960"/>
            <a:ext cx="778761" cy="2512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Connecteur droit avec flèche 16"/>
          <p:cNvCxnSpPr>
            <a:stCxn id="8" idx="3"/>
            <a:endCxn id="6" idx="3"/>
          </p:cNvCxnSpPr>
          <p:nvPr/>
        </p:nvCxnSpPr>
        <p:spPr>
          <a:xfrm flipH="1">
            <a:off x="2411760" y="4185833"/>
            <a:ext cx="778761" cy="39529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Accolade fermante 17"/>
          <p:cNvSpPr/>
          <p:nvPr/>
        </p:nvSpPr>
        <p:spPr>
          <a:xfrm>
            <a:off x="5796136" y="2148880"/>
            <a:ext cx="720080" cy="333713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9" name="Flèche droite 18"/>
          <p:cNvSpPr/>
          <p:nvPr/>
        </p:nvSpPr>
        <p:spPr>
          <a:xfrm>
            <a:off x="6516216" y="3599832"/>
            <a:ext cx="582844" cy="5224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0" name="ZoneTexte 19"/>
          <p:cNvSpPr txBox="1"/>
          <p:nvPr/>
        </p:nvSpPr>
        <p:spPr>
          <a:xfrm>
            <a:off x="179512" y="5661248"/>
            <a:ext cx="1872208" cy="523220"/>
          </a:xfrm>
          <a:prstGeom prst="rect">
            <a:avLst/>
          </a:prstGeom>
          <a:noFill/>
        </p:spPr>
        <p:txBody>
          <a:bodyPr wrap="square" rtlCol="0">
            <a:spAutoFit/>
          </a:bodyPr>
          <a:lstStyle/>
          <a:p>
            <a:r>
              <a:rPr lang="fr-FR" sz="1400" u="sng" dirty="0" smtClean="0"/>
              <a:t>Prepared by Ms.Soleh Samah</a:t>
            </a:r>
            <a:endParaRPr lang="fr-FR" sz="1400" u="sng" dirty="0"/>
          </a:p>
        </p:txBody>
      </p:sp>
    </p:spTree>
    <p:extLst>
      <p:ext uri="{BB962C8B-B14F-4D97-AF65-F5344CB8AC3E}">
        <p14:creationId xmlns="" xmlns:p14="http://schemas.microsoft.com/office/powerpoint/2010/main" val="25786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Search plan </a:t>
            </a:r>
            <a:br>
              <a:rPr lang="fr-FR" dirty="0" smtClean="0"/>
            </a:br>
            <a:endParaRPr lang="fr-FR" dirty="0"/>
          </a:p>
        </p:txBody>
      </p:sp>
      <p:sp>
        <p:nvSpPr>
          <p:cNvPr id="3" name="Espace réservé du contenu 2"/>
          <p:cNvSpPr>
            <a:spLocks noGrp="1"/>
          </p:cNvSpPr>
          <p:nvPr>
            <p:ph idx="1"/>
          </p:nvPr>
        </p:nvSpPr>
        <p:spPr>
          <a:xfrm>
            <a:off x="251520" y="1052736"/>
            <a:ext cx="7239000" cy="4846320"/>
          </a:xfrm>
        </p:spPr>
        <p:txBody>
          <a:bodyPr/>
          <a:lstStyle/>
          <a:p>
            <a:r>
              <a:rPr lang="fr-FR" dirty="0" smtClean="0"/>
              <a:t>Definition of salary </a:t>
            </a:r>
          </a:p>
          <a:p>
            <a:r>
              <a:rPr lang="fr-FR" dirty="0" smtClean="0"/>
              <a:t>Definition of salaries of competencies</a:t>
            </a:r>
          </a:p>
          <a:p>
            <a:r>
              <a:rPr lang="fr-FR" dirty="0" smtClean="0"/>
              <a:t>Factors influencing salaries </a:t>
            </a:r>
          </a:p>
          <a:p>
            <a:r>
              <a:rPr lang="fr-FR" dirty="0" smtClean="0"/>
              <a:t>The relationship between competency management and types of salaries </a:t>
            </a:r>
          </a:p>
          <a:p>
            <a:r>
              <a:rPr lang="fr-FR" dirty="0" smtClean="0"/>
              <a:t>Pros and cons of competencies salaries</a:t>
            </a:r>
          </a:p>
          <a:p>
            <a:endParaRPr lang="fr-FR" dirty="0" smtClean="0"/>
          </a:p>
          <a:p>
            <a:endParaRPr lang="fr-FR"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4149080"/>
            <a:ext cx="7848872" cy="254166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730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660688"/>
          </a:xfrm>
        </p:spPr>
        <p:txBody>
          <a:bodyPr/>
          <a:lstStyle/>
          <a:p>
            <a:r>
              <a:rPr lang="fr-FR" u="sng" dirty="0">
                <a:effectLst>
                  <a:outerShdw blurRad="38100" dist="38100" dir="2700000" algn="tl">
                    <a:srgbClr val="000000">
                      <a:alpha val="43137"/>
                    </a:srgbClr>
                  </a:outerShdw>
                </a:effectLst>
              </a:rPr>
              <a:t>Definition of salary </a:t>
            </a:r>
          </a:p>
        </p:txBody>
      </p:sp>
      <p:sp>
        <p:nvSpPr>
          <p:cNvPr id="3" name="Espace réservé du contenu 2"/>
          <p:cNvSpPr>
            <a:spLocks noGrp="1"/>
          </p:cNvSpPr>
          <p:nvPr>
            <p:ph idx="1"/>
          </p:nvPr>
        </p:nvSpPr>
        <p:spPr>
          <a:xfrm>
            <a:off x="323528" y="1052736"/>
            <a:ext cx="7239000" cy="4846320"/>
          </a:xfrm>
        </p:spPr>
        <p:txBody>
          <a:bodyPr/>
          <a:lstStyle/>
          <a:p>
            <a:r>
              <a:rPr lang="en-US" dirty="0"/>
              <a:t>Salary is defined as fixed amount of money paid to a worker usually measured a worker measured </a:t>
            </a:r>
            <a:r>
              <a:rPr lang="en-US" dirty="0" smtClean="0"/>
              <a:t>as monthly </a:t>
            </a:r>
            <a:r>
              <a:rPr lang="en-US" dirty="0"/>
              <a:t>and annual basis, not hourly, as opposed to wages</a:t>
            </a:r>
            <a:r>
              <a:rPr lang="en-US" dirty="0" smtClean="0"/>
              <a:t>.</a:t>
            </a:r>
          </a:p>
          <a:p>
            <a:r>
              <a:rPr lang="en-US" dirty="0"/>
              <a:t>“Salary” is a fixed and regular remuneration made by </a:t>
            </a:r>
            <a:r>
              <a:rPr lang="en-US" dirty="0" smtClean="0"/>
              <a:t>an employer </a:t>
            </a:r>
            <a:r>
              <a:rPr lang="en-US" dirty="0"/>
              <a:t>to an employee on a periodic basis.</a:t>
            </a:r>
            <a:endParaRPr lang="fr-FR"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077072"/>
            <a:ext cx="7560840"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628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fltVal val="0"/>
                                          </p:val>
                                        </p:tav>
                                        <p:tav tm="100000">
                                          <p:val>
                                            <p:strVal val="#ppt_w"/>
                                          </p:val>
                                        </p:tav>
                                      </p:tavLst>
                                    </p:anim>
                                    <p:anim calcmode="lin" valueType="num">
                                      <p:cBhvr>
                                        <p:cTn id="15" dur="1000" fill="hold"/>
                                        <p:tgtEl>
                                          <p:spTgt spid="3075"/>
                                        </p:tgtEl>
                                        <p:attrNameLst>
                                          <p:attrName>ppt_h</p:attrName>
                                        </p:attrNameLst>
                                      </p:cBhvr>
                                      <p:tavLst>
                                        <p:tav tm="0">
                                          <p:val>
                                            <p:fltVal val="0"/>
                                          </p:val>
                                        </p:tav>
                                        <p:tav tm="100000">
                                          <p:val>
                                            <p:strVal val="#ppt_h"/>
                                          </p:val>
                                        </p:tav>
                                      </p:tavLst>
                                    </p:anim>
                                    <p:anim calcmode="lin" valueType="num">
                                      <p:cBhvr>
                                        <p:cTn id="16" dur="1000" fill="hold"/>
                                        <p:tgtEl>
                                          <p:spTgt spid="3075"/>
                                        </p:tgtEl>
                                        <p:attrNameLst>
                                          <p:attrName>style.rotation</p:attrName>
                                        </p:attrNameLst>
                                      </p:cBhvr>
                                      <p:tavLst>
                                        <p:tav tm="0">
                                          <p:val>
                                            <p:fltVal val="90"/>
                                          </p:val>
                                        </p:tav>
                                        <p:tav tm="100000">
                                          <p:val>
                                            <p:fltVal val="0"/>
                                          </p:val>
                                        </p:tav>
                                      </p:tavLst>
                                    </p:anim>
                                    <p:animEffect transition="in" filter="fade">
                                      <p:cBhvr>
                                        <p:cTn id="17" dur="10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704856" cy="1164744"/>
          </a:xfrm>
        </p:spPr>
        <p:txBody>
          <a:bodyPr>
            <a:normAutofit fontScale="90000"/>
          </a:bodyPr>
          <a:lstStyle/>
          <a:p>
            <a:r>
              <a:rPr lang="en-US" dirty="0"/>
              <a:t>What is the difference between salary, wage and remuneration?</a:t>
            </a:r>
            <a:endParaRPr lang="fr-FR" dirty="0"/>
          </a:p>
        </p:txBody>
      </p:sp>
      <p:graphicFrame>
        <p:nvGraphicFramePr>
          <p:cNvPr id="4" name="Diagramme 3"/>
          <p:cNvGraphicFramePr/>
          <p:nvPr>
            <p:extLst>
              <p:ext uri="{D42A27DB-BD31-4B8C-83A1-F6EECF244321}">
                <p14:modId xmlns="" xmlns:p14="http://schemas.microsoft.com/office/powerpoint/2010/main" val="429612763"/>
              </p:ext>
            </p:extLst>
          </p:nvPr>
        </p:nvGraphicFramePr>
        <p:xfrm>
          <a:off x="179512" y="0"/>
          <a:ext cx="7992888" cy="685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394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560" y="476672"/>
            <a:ext cx="9252520" cy="626328"/>
          </a:xfrm>
        </p:spPr>
        <p:txBody>
          <a:bodyPr>
            <a:noAutofit/>
          </a:bodyPr>
          <a:lstStyle/>
          <a:p>
            <a:pPr algn="ctr"/>
            <a:r>
              <a:rPr lang="fr-FR" sz="3600" u="sng" dirty="0" smtClean="0">
                <a:effectLst>
                  <a:outerShdw blurRad="38100" dist="38100" dir="2700000" algn="tl">
                    <a:srgbClr val="000000">
                      <a:alpha val="43137"/>
                    </a:srgbClr>
                  </a:outerShdw>
                </a:effectLst>
              </a:rPr>
              <a:t>Definition of salaries of competencies</a:t>
            </a:r>
            <a:endParaRPr lang="fr-FR" sz="3600"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23528" y="1340768"/>
            <a:ext cx="4032448" cy="5328592"/>
          </a:xfrm>
        </p:spPr>
        <p:txBody>
          <a:bodyPr>
            <a:normAutofit lnSpcReduction="10000"/>
          </a:bodyPr>
          <a:lstStyle/>
          <a:p>
            <a:r>
              <a:rPr lang="en-US" sz="1600" b="1" dirty="0" smtClean="0"/>
              <a:t>Competency-based salaries represent the refuge of institutions for developing individuals by managing competencies, and this is what managers do to gather and develop competencies to meet the current and future needs of institutions.</a:t>
            </a:r>
          </a:p>
          <a:p>
            <a:r>
              <a:rPr lang="en-US" sz="1600" b="1" dirty="0"/>
              <a:t>Competency-based salaries refer to the salaries paid to individuals who possess exceptional skills and abilities in a specific field, and these salaries are higher than the regular salaries received by individuals who do not have these competencies. Competency-based salaries depend on several factors including experience, educational level, and the field in which the individual works. These salaries are used as a means to attract and retain high- skilled competencies in the job market.</a:t>
            </a:r>
            <a:endParaRPr lang="en-US" sz="1600" b="1" dirty="0" smtClean="0"/>
          </a:p>
          <a:p>
            <a:endParaRPr lang="fr-FR"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55976" y="1052736"/>
            <a:ext cx="4536504" cy="54006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24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1000" fill="hold"/>
                                        <p:tgtEl>
                                          <p:spTgt spid="4098"/>
                                        </p:tgtEl>
                                        <p:attrNameLst>
                                          <p:attrName>ppt_w</p:attrName>
                                        </p:attrNameLst>
                                      </p:cBhvr>
                                      <p:tavLst>
                                        <p:tav tm="0">
                                          <p:val>
                                            <p:fltVal val="0"/>
                                          </p:val>
                                        </p:tav>
                                        <p:tav tm="100000">
                                          <p:val>
                                            <p:strVal val="#ppt_w"/>
                                          </p:val>
                                        </p:tav>
                                      </p:tavLst>
                                    </p:anim>
                                    <p:anim calcmode="lin" valueType="num">
                                      <p:cBhvr>
                                        <p:cTn id="15" dur="1000" fill="hold"/>
                                        <p:tgtEl>
                                          <p:spTgt spid="4098"/>
                                        </p:tgtEl>
                                        <p:attrNameLst>
                                          <p:attrName>ppt_h</p:attrName>
                                        </p:attrNameLst>
                                      </p:cBhvr>
                                      <p:tavLst>
                                        <p:tav tm="0">
                                          <p:val>
                                            <p:fltVal val="0"/>
                                          </p:val>
                                        </p:tav>
                                        <p:tav tm="100000">
                                          <p:val>
                                            <p:strVal val="#ppt_h"/>
                                          </p:val>
                                        </p:tav>
                                      </p:tavLst>
                                    </p:anim>
                                    <p:anim calcmode="lin" valueType="num">
                                      <p:cBhvr>
                                        <p:cTn id="16" dur="1000" fill="hold"/>
                                        <p:tgtEl>
                                          <p:spTgt spid="4098"/>
                                        </p:tgtEl>
                                        <p:attrNameLst>
                                          <p:attrName>style.rotation</p:attrName>
                                        </p:attrNameLst>
                                      </p:cBhvr>
                                      <p:tavLst>
                                        <p:tav tm="0">
                                          <p:val>
                                            <p:fltVal val="90"/>
                                          </p:val>
                                        </p:tav>
                                        <p:tav tm="100000">
                                          <p:val>
                                            <p:fltVal val="0"/>
                                          </p:val>
                                        </p:tav>
                                      </p:tavLst>
                                    </p:anim>
                                    <p:animEffect transition="in" filter="fade">
                                      <p:cBhvr>
                                        <p:cTn id="17" dur="1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7239000" cy="698336"/>
          </a:xfrm>
        </p:spPr>
        <p:txBody>
          <a:bodyPr>
            <a:normAutofit fontScale="90000"/>
          </a:bodyPr>
          <a:lstStyle/>
          <a:p>
            <a:r>
              <a:rPr lang="fr-FR" u="sng" dirty="0">
                <a:effectLst>
                  <a:outerShdw blurRad="38100" dist="38100" dir="2700000" algn="tl">
                    <a:srgbClr val="000000">
                      <a:alpha val="43137"/>
                    </a:srgbClr>
                  </a:outerShdw>
                </a:effectLst>
              </a:rPr>
              <a:t>Factors influencing salaries </a:t>
            </a:r>
          </a:p>
        </p:txBody>
      </p:sp>
      <p:graphicFrame>
        <p:nvGraphicFramePr>
          <p:cNvPr id="4" name="Diagramme 3"/>
          <p:cNvGraphicFramePr/>
          <p:nvPr>
            <p:extLst>
              <p:ext uri="{D42A27DB-BD31-4B8C-83A1-F6EECF244321}">
                <p14:modId xmlns="" xmlns:p14="http://schemas.microsoft.com/office/powerpoint/2010/main" val="572121416"/>
              </p:ext>
            </p:extLst>
          </p:nvPr>
        </p:nvGraphicFramePr>
        <p:xfrm>
          <a:off x="107504" y="1268760"/>
          <a:ext cx="3744416" cy="5440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 xmlns:p14="http://schemas.microsoft.com/office/powerpoint/2010/main" val="66566790"/>
              </p:ext>
            </p:extLst>
          </p:nvPr>
        </p:nvGraphicFramePr>
        <p:xfrm>
          <a:off x="4427984" y="1412776"/>
          <a:ext cx="4355976" cy="5040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2" name="Picture 2"/>
          <p:cNvPicPr>
            <a:picLocks noChangeAspect="1" noChangeArrowheads="1"/>
          </p:cNvPicPr>
          <p:nvPr/>
        </p:nvPicPr>
        <p:blipFill>
          <a:blip r:embed="rId10" cstate="print">
            <a:extLst>
              <a:ext uri="{BEBA8EAE-BF5A-486C-A8C5-ECC9F3942E4B}">
                <a14:imgProps xmlns="" xmlns:a14="http://schemas.microsoft.com/office/drawing/2010/main">
                  <a14:imgLayer r:embed="rId13">
                    <a14:imgEffect>
                      <a14:backgroundRemoval t="0" b="100000" l="0" r="100000"/>
                    </a14:imgEffect>
                  </a14:imgLayer>
                </a14:imgProps>
              </a:ext>
              <a:ext uri="{28A0092B-C50C-407E-A947-70E740481C1C}">
                <a14:useLocalDpi xmlns="" xmlns:a14="http://schemas.microsoft.com/office/drawing/2010/main" val="0"/>
              </a:ext>
            </a:extLst>
          </a:blip>
          <a:srcRect/>
          <a:stretch>
            <a:fillRect/>
          </a:stretch>
        </p:blipFill>
        <p:spPr bwMode="auto">
          <a:xfrm>
            <a:off x="6623720" y="-171400"/>
            <a:ext cx="2249370" cy="1618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4">
            <a:extLst>
              <a:ext uri="{BEBA8EAE-BF5A-486C-A8C5-ECC9F3942E4B}">
                <a14:imgProps xmlns="" xmlns:a14="http://schemas.microsoft.com/office/drawing/2010/main">
                  <a14:imgLayer r:embed="rId15">
                    <a14:imgEffect>
                      <a14:backgroundRemoval t="1105" b="99448" l="9319" r="89606"/>
                    </a14:imgEffect>
                  </a14:imgLayer>
                </a14:imgProps>
              </a:ext>
              <a:ext uri="{28A0092B-C50C-407E-A947-70E740481C1C}">
                <a14:useLocalDpi xmlns="" xmlns:a14="http://schemas.microsoft.com/office/drawing/2010/main" val="0"/>
              </a:ext>
            </a:extLst>
          </a:blip>
          <a:srcRect/>
          <a:stretch>
            <a:fillRect/>
          </a:stretch>
        </p:blipFill>
        <p:spPr bwMode="auto">
          <a:xfrm>
            <a:off x="3275856" y="685441"/>
            <a:ext cx="2103410"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5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barn(inVertical)">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411" y="260648"/>
            <a:ext cx="7239000" cy="1143000"/>
          </a:xfrm>
        </p:spPr>
        <p:txBody>
          <a:bodyPr>
            <a:noAutofit/>
          </a:bodyPr>
          <a:lstStyle/>
          <a:p>
            <a:r>
              <a:rPr lang="en-US" sz="2800" u="sng" dirty="0">
                <a:effectLst>
                  <a:outerShdw blurRad="38100" dist="38100" dir="2700000" algn="tl">
                    <a:srgbClr val="000000">
                      <a:alpha val="43137"/>
                    </a:srgbClr>
                  </a:outerShdw>
                </a:effectLst>
              </a:rPr>
              <a:t>The relationship between competency management and types of salaries </a:t>
            </a:r>
            <a:br>
              <a:rPr lang="en-US" sz="2800" u="sng" dirty="0">
                <a:effectLst>
                  <a:outerShdw blurRad="38100" dist="38100" dir="2700000" algn="tl">
                    <a:srgbClr val="000000">
                      <a:alpha val="43137"/>
                    </a:srgbClr>
                  </a:outerShdw>
                </a:effectLst>
              </a:rPr>
            </a:br>
            <a:endParaRPr lang="fr-FR" sz="2800" u="sng" dirty="0">
              <a:effectLst>
                <a:outerShdw blurRad="38100" dist="38100" dir="2700000" algn="tl">
                  <a:srgbClr val="000000">
                    <a:alpha val="43137"/>
                  </a:srgbClr>
                </a:outerShdw>
              </a:effectLst>
            </a:endParaRPr>
          </a:p>
        </p:txBody>
      </p:sp>
      <p:sp>
        <p:nvSpPr>
          <p:cNvPr id="4" name="Rectangle à coins arrondis 3"/>
          <p:cNvSpPr/>
          <p:nvPr/>
        </p:nvSpPr>
        <p:spPr>
          <a:xfrm>
            <a:off x="621191" y="1412776"/>
            <a:ext cx="2016224"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Fixed salaires</a:t>
            </a:r>
            <a:endParaRPr lang="fr-FR" b="1" dirty="0"/>
          </a:p>
        </p:txBody>
      </p:sp>
      <p:sp>
        <p:nvSpPr>
          <p:cNvPr id="5" name="Rectangle à coins arrondis 4"/>
          <p:cNvSpPr/>
          <p:nvPr/>
        </p:nvSpPr>
        <p:spPr>
          <a:xfrm>
            <a:off x="4671183" y="1420594"/>
            <a:ext cx="2880320"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Variable salaires</a:t>
            </a:r>
            <a:endParaRPr lang="fr-FR" b="1" dirty="0"/>
          </a:p>
        </p:txBody>
      </p:sp>
      <p:sp>
        <p:nvSpPr>
          <p:cNvPr id="6" name="Rectangle à coins arrondis 5"/>
          <p:cNvSpPr/>
          <p:nvPr/>
        </p:nvSpPr>
        <p:spPr>
          <a:xfrm>
            <a:off x="621190" y="2445296"/>
            <a:ext cx="2366633" cy="20162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_based on job position in the classification network </a:t>
            </a:r>
            <a:endParaRPr lang="fr-FR" dirty="0"/>
          </a:p>
        </p:txBody>
      </p:sp>
      <p:sp>
        <p:nvSpPr>
          <p:cNvPr id="7" name="Rectangle à coins arrondis 6"/>
          <p:cNvSpPr/>
          <p:nvPr/>
        </p:nvSpPr>
        <p:spPr>
          <a:xfrm>
            <a:off x="3743908" y="2204864"/>
            <a:ext cx="4284476" cy="9361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dirty="0" smtClean="0">
                <a:effectLst>
                  <a:outerShdw blurRad="38100" dist="38100" dir="2700000" algn="tl">
                    <a:srgbClr val="000000">
                      <a:alpha val="43137"/>
                    </a:srgbClr>
                  </a:outerShdw>
                </a:effectLst>
              </a:rPr>
              <a:t>Entreprise bonuses:</a:t>
            </a:r>
          </a:p>
          <a:p>
            <a:pPr algn="ctr"/>
            <a:r>
              <a:rPr lang="en-US" dirty="0" smtClean="0"/>
              <a:t>-based on the econmic results of the institution</a:t>
            </a:r>
            <a:endParaRPr lang="en-US" dirty="0"/>
          </a:p>
        </p:txBody>
      </p:sp>
      <p:sp>
        <p:nvSpPr>
          <p:cNvPr id="8" name="Rectangle à coins arrondis 7"/>
          <p:cNvSpPr/>
          <p:nvPr/>
        </p:nvSpPr>
        <p:spPr>
          <a:xfrm>
            <a:off x="3743908" y="3284984"/>
            <a:ext cx="4284476" cy="14401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dirty="0" smtClean="0">
                <a:effectLst>
                  <a:outerShdw blurRad="38100" dist="38100" dir="2700000" algn="tl">
                    <a:srgbClr val="000000">
                      <a:alpha val="43137"/>
                    </a:srgbClr>
                  </a:outerShdw>
                </a:effectLst>
              </a:rPr>
              <a:t>collective performance bonuses :</a:t>
            </a:r>
          </a:p>
          <a:p>
            <a:pPr algn="ctr"/>
            <a:r>
              <a:rPr lang="en-US" dirty="0" smtClean="0"/>
              <a:t>-based on collective performance.</a:t>
            </a:r>
          </a:p>
          <a:p>
            <a:pPr algn="ctr"/>
            <a:r>
              <a:rPr lang="en-US" dirty="0" smtClean="0"/>
              <a:t>- based on the importance of encouaring cooperation among individual competencies.</a:t>
            </a:r>
            <a:endParaRPr lang="fr-FR" dirty="0"/>
          </a:p>
        </p:txBody>
      </p:sp>
      <p:sp>
        <p:nvSpPr>
          <p:cNvPr id="9" name="Rectangle à coins arrondis 8"/>
          <p:cNvSpPr/>
          <p:nvPr/>
        </p:nvSpPr>
        <p:spPr>
          <a:xfrm>
            <a:off x="3743908" y="4847697"/>
            <a:ext cx="4284476" cy="1800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dirty="0" smtClean="0">
                <a:effectLst>
                  <a:outerShdw blurRad="38100" dist="38100" dir="2700000" algn="tl">
                    <a:srgbClr val="000000">
                      <a:alpha val="43137"/>
                    </a:srgbClr>
                  </a:outerShdw>
                </a:effectLst>
              </a:rPr>
              <a:t> individual bonuses:</a:t>
            </a:r>
          </a:p>
          <a:p>
            <a:pPr algn="ctr"/>
            <a:r>
              <a:rPr lang="en-US" dirty="0" smtClean="0"/>
              <a:t>-based on achieving individual goals .</a:t>
            </a:r>
          </a:p>
          <a:p>
            <a:pPr algn="ctr"/>
            <a:r>
              <a:rPr lang="en-US" dirty="0" smtClean="0"/>
              <a:t>- imposing the possibility of determining individual contribution to outcome </a:t>
            </a:r>
            <a:endParaRPr lang="fr-FR" dirty="0"/>
          </a:p>
        </p:txBody>
      </p:sp>
      <p:cxnSp>
        <p:nvCxnSpPr>
          <p:cNvPr id="11" name="Connecteur droit 10"/>
          <p:cNvCxnSpPr>
            <a:stCxn id="5" idx="3"/>
          </p:cNvCxnSpPr>
          <p:nvPr/>
        </p:nvCxnSpPr>
        <p:spPr>
          <a:xfrm flipV="1">
            <a:off x="7551503" y="1628800"/>
            <a:ext cx="1196961" cy="7818"/>
          </a:xfrm>
          <a:prstGeom prst="line">
            <a:avLst/>
          </a:prstGeom>
        </p:spPr>
        <p:style>
          <a:lnRef idx="3">
            <a:schemeClr val="dk1"/>
          </a:lnRef>
          <a:fillRef idx="0">
            <a:schemeClr val="dk1"/>
          </a:fillRef>
          <a:effectRef idx="2">
            <a:schemeClr val="dk1"/>
          </a:effectRef>
          <a:fontRef idx="minor">
            <a:schemeClr val="tx1"/>
          </a:fontRef>
        </p:style>
      </p:cxnSp>
      <p:cxnSp>
        <p:nvCxnSpPr>
          <p:cNvPr id="13" name="Connecteur droit 12"/>
          <p:cNvCxnSpPr/>
          <p:nvPr/>
        </p:nvCxnSpPr>
        <p:spPr>
          <a:xfrm>
            <a:off x="8748464" y="1636618"/>
            <a:ext cx="0" cy="4240654"/>
          </a:xfrm>
          <a:prstGeom prst="line">
            <a:avLst/>
          </a:prstGeom>
        </p:spPr>
        <p:style>
          <a:lnRef idx="3">
            <a:schemeClr val="dk1"/>
          </a:lnRef>
          <a:fillRef idx="0">
            <a:schemeClr val="dk1"/>
          </a:fillRef>
          <a:effectRef idx="2">
            <a:schemeClr val="dk1"/>
          </a:effectRef>
          <a:fontRef idx="minor">
            <a:schemeClr val="tx1"/>
          </a:fontRef>
        </p:style>
      </p:cxnSp>
      <p:cxnSp>
        <p:nvCxnSpPr>
          <p:cNvPr id="15" name="Connecteur droit avec flèche 14"/>
          <p:cNvCxnSpPr>
            <a:endCxn id="7" idx="3"/>
          </p:cNvCxnSpPr>
          <p:nvPr/>
        </p:nvCxnSpPr>
        <p:spPr>
          <a:xfrm flipH="1">
            <a:off x="8028384" y="2672916"/>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Connecteur droit avec flèche 16"/>
          <p:cNvCxnSpPr>
            <a:endCxn id="8" idx="3"/>
          </p:cNvCxnSpPr>
          <p:nvPr/>
        </p:nvCxnSpPr>
        <p:spPr>
          <a:xfrm flipH="1">
            <a:off x="8028384" y="4005064"/>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Connecteur droit avec flèche 18"/>
          <p:cNvCxnSpPr/>
          <p:nvPr/>
        </p:nvCxnSpPr>
        <p:spPr>
          <a:xfrm flipH="1">
            <a:off x="8028384" y="5877272"/>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Connecteur droit 26"/>
          <p:cNvCxnSpPr>
            <a:stCxn id="4" idx="1"/>
          </p:cNvCxnSpPr>
          <p:nvPr/>
        </p:nvCxnSpPr>
        <p:spPr>
          <a:xfrm flipH="1">
            <a:off x="179512" y="1628800"/>
            <a:ext cx="441679" cy="0"/>
          </a:xfrm>
          <a:prstGeom prst="line">
            <a:avLst/>
          </a:prstGeom>
        </p:spPr>
        <p:style>
          <a:lnRef idx="3">
            <a:schemeClr val="dk1"/>
          </a:lnRef>
          <a:fillRef idx="0">
            <a:schemeClr val="dk1"/>
          </a:fillRef>
          <a:effectRef idx="2">
            <a:schemeClr val="dk1"/>
          </a:effectRef>
          <a:fontRef idx="minor">
            <a:schemeClr val="tx1"/>
          </a:fontRef>
        </p:style>
      </p:cxnSp>
      <p:cxnSp>
        <p:nvCxnSpPr>
          <p:cNvPr id="29" name="Connecteur droit 28"/>
          <p:cNvCxnSpPr/>
          <p:nvPr/>
        </p:nvCxnSpPr>
        <p:spPr>
          <a:xfrm>
            <a:off x="179512" y="1628800"/>
            <a:ext cx="0" cy="1824608"/>
          </a:xfrm>
          <a:prstGeom prst="line">
            <a:avLst/>
          </a:prstGeom>
        </p:spPr>
        <p:style>
          <a:lnRef idx="3">
            <a:schemeClr val="dk1"/>
          </a:lnRef>
          <a:fillRef idx="0">
            <a:schemeClr val="dk1"/>
          </a:fillRef>
          <a:effectRef idx="2">
            <a:schemeClr val="dk1"/>
          </a:effectRef>
          <a:fontRef idx="minor">
            <a:schemeClr val="tx1"/>
          </a:fontRef>
        </p:style>
      </p:cxnSp>
      <p:cxnSp>
        <p:nvCxnSpPr>
          <p:cNvPr id="33" name="Connecteur droit avec flèche 32"/>
          <p:cNvCxnSpPr>
            <a:endCxn id="6" idx="1"/>
          </p:cNvCxnSpPr>
          <p:nvPr/>
        </p:nvCxnSpPr>
        <p:spPr>
          <a:xfrm>
            <a:off x="179512" y="3453408"/>
            <a:ext cx="44167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25" y="4489228"/>
            <a:ext cx="3669020" cy="22739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00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239000" cy="1196752"/>
          </a:xfrm>
        </p:spPr>
        <p:txBody>
          <a:bodyPr>
            <a:normAutofit fontScale="90000"/>
          </a:bodyPr>
          <a:lstStyle/>
          <a:p>
            <a:pPr algn="ctr"/>
            <a:r>
              <a:rPr lang="en-US" u="sng" dirty="0">
                <a:effectLst>
                  <a:outerShdw blurRad="38100" dist="38100" dir="2700000" algn="tl">
                    <a:srgbClr val="000000">
                      <a:alpha val="43137"/>
                    </a:srgbClr>
                  </a:outerShdw>
                </a:effectLst>
              </a:rPr>
              <a:t>Pros and cons of competencies salaries</a:t>
            </a:r>
            <a:br>
              <a:rPr lang="en-US" u="sng" dirty="0">
                <a:effectLst>
                  <a:outerShdw blurRad="38100" dist="38100" dir="2700000" algn="tl">
                    <a:srgbClr val="000000">
                      <a:alpha val="43137"/>
                    </a:srgbClr>
                  </a:outerShdw>
                </a:effectLst>
              </a:rPr>
            </a:br>
            <a:endParaRPr lang="fr-FR" u="sng" dirty="0">
              <a:effectLst>
                <a:outerShdw blurRad="38100" dist="38100" dir="2700000" algn="tl">
                  <a:srgbClr val="000000">
                    <a:alpha val="43137"/>
                  </a:srgbClr>
                </a:outerShdw>
              </a:effectLst>
            </a:endParaRPr>
          </a:p>
        </p:txBody>
      </p:sp>
      <p:sp>
        <p:nvSpPr>
          <p:cNvPr id="4" name="ZoneTexte 3"/>
          <p:cNvSpPr txBox="1"/>
          <p:nvPr/>
        </p:nvSpPr>
        <p:spPr>
          <a:xfrm>
            <a:off x="467544" y="1286758"/>
            <a:ext cx="5184576" cy="3416320"/>
          </a:xfrm>
          <a:prstGeom prst="rect">
            <a:avLst/>
          </a:prstGeom>
          <a:noFill/>
        </p:spPr>
        <p:txBody>
          <a:bodyPr wrap="square" rtlCol="0">
            <a:spAutoFit/>
          </a:bodyPr>
          <a:lstStyle/>
          <a:p>
            <a:r>
              <a:rPr lang="fr-FR" b="1" u="sng" dirty="0" smtClean="0">
                <a:effectLst>
                  <a:outerShdw blurRad="38100" dist="38100" dir="2700000" algn="tl">
                    <a:srgbClr val="000000">
                      <a:alpha val="43137"/>
                    </a:srgbClr>
                  </a:outerShdw>
                </a:effectLst>
              </a:rPr>
              <a:t>PROS</a:t>
            </a:r>
            <a:r>
              <a:rPr lang="fr-FR" dirty="0" smtClean="0"/>
              <a:t> </a:t>
            </a:r>
          </a:p>
          <a:p>
            <a:pPr marL="285750" indent="-285750">
              <a:buFont typeface="Arial" pitchFamily="34" charset="0"/>
              <a:buChar char="•"/>
            </a:pPr>
            <a:r>
              <a:rPr lang="fr-FR" dirty="0" smtClean="0"/>
              <a:t>Higher quality</a:t>
            </a:r>
          </a:p>
          <a:p>
            <a:pPr marL="285750" indent="-285750">
              <a:buFont typeface="Arial" pitchFamily="34" charset="0"/>
              <a:buChar char="•"/>
            </a:pPr>
            <a:r>
              <a:rPr lang="fr-FR" dirty="0" smtClean="0"/>
              <a:t>Lower absenteeism</a:t>
            </a:r>
          </a:p>
          <a:p>
            <a:pPr marL="285750" indent="-285750">
              <a:buFont typeface="Arial" pitchFamily="34" charset="0"/>
              <a:buChar char="•"/>
            </a:pPr>
            <a:r>
              <a:rPr lang="fr-FR" dirty="0" smtClean="0"/>
              <a:t>Fewer accidents  </a:t>
            </a:r>
          </a:p>
          <a:p>
            <a:pPr marL="285750" indent="-285750">
              <a:buFont typeface="Arial" pitchFamily="34" charset="0"/>
              <a:buChar char="•"/>
            </a:pPr>
            <a:r>
              <a:rPr lang="fr-FR" dirty="0" smtClean="0"/>
              <a:t>Employee motivation</a:t>
            </a:r>
          </a:p>
          <a:p>
            <a:pPr marL="285750" indent="-285750">
              <a:buFont typeface="Arial" pitchFamily="34" charset="0"/>
              <a:buChar char="•"/>
            </a:pPr>
            <a:r>
              <a:rPr lang="fr-FR" dirty="0" smtClean="0"/>
              <a:t>Developing competencies and adopting a culture of continuous improvement and learning</a:t>
            </a:r>
          </a:p>
          <a:p>
            <a:pPr marL="285750" indent="-285750">
              <a:buFont typeface="Arial" pitchFamily="34" charset="0"/>
              <a:buChar char="•"/>
            </a:pPr>
            <a:r>
              <a:rPr lang="fr-FR" dirty="0" smtClean="0"/>
              <a:t>Creates a culture for self- </a:t>
            </a:r>
            <a:r>
              <a:rPr lang="fr-FR" dirty="0" err="1" smtClean="0"/>
              <a:t>impovement</a:t>
            </a:r>
            <a:r>
              <a:rPr lang="fr-FR" dirty="0" smtClean="0"/>
              <a:t> </a:t>
            </a:r>
          </a:p>
          <a:p>
            <a:pPr marL="285750" indent="-285750">
              <a:buFont typeface="Arial" pitchFamily="34" charset="0"/>
              <a:buChar char="•"/>
            </a:pPr>
            <a:r>
              <a:rPr lang="fr-FR" dirty="0" smtClean="0"/>
              <a:t>Improves communication</a:t>
            </a:r>
          </a:p>
          <a:p>
            <a:pPr marL="285750" indent="-285750">
              <a:buFont typeface="Arial" pitchFamily="34" charset="0"/>
              <a:buChar char="•"/>
            </a:pPr>
            <a:r>
              <a:rPr lang="fr-FR" dirty="0" smtClean="0"/>
              <a:t>Corporate transparency</a:t>
            </a:r>
          </a:p>
          <a:p>
            <a:endParaRPr lang="fr-FR" dirty="0" smtClean="0"/>
          </a:p>
        </p:txBody>
      </p:sp>
      <p:sp>
        <p:nvSpPr>
          <p:cNvPr id="5" name="ZoneTexte 4"/>
          <p:cNvSpPr txBox="1"/>
          <p:nvPr/>
        </p:nvSpPr>
        <p:spPr>
          <a:xfrm>
            <a:off x="467544" y="4365104"/>
            <a:ext cx="4480017" cy="2308324"/>
          </a:xfrm>
          <a:prstGeom prst="rect">
            <a:avLst/>
          </a:prstGeom>
          <a:noFill/>
        </p:spPr>
        <p:txBody>
          <a:bodyPr wrap="square" rtlCol="0">
            <a:spAutoFit/>
          </a:bodyPr>
          <a:lstStyle/>
          <a:p>
            <a:r>
              <a:rPr lang="fr-FR" b="1" u="sng" dirty="0" smtClean="0">
                <a:effectLst>
                  <a:outerShdw blurRad="38100" dist="38100" dir="2700000" algn="tl">
                    <a:srgbClr val="000000">
                      <a:alpha val="43137"/>
                    </a:srgbClr>
                  </a:outerShdw>
                </a:effectLst>
              </a:rPr>
              <a:t>CONS</a:t>
            </a:r>
          </a:p>
          <a:p>
            <a:pPr marL="285750" indent="-285750">
              <a:buFont typeface="Arial" pitchFamily="34" charset="0"/>
              <a:buChar char="•"/>
            </a:pPr>
            <a:r>
              <a:rPr lang="fr-FR" dirty="0" smtClean="0"/>
              <a:t>Unhealthy competition within an organization </a:t>
            </a:r>
          </a:p>
          <a:p>
            <a:pPr marL="285750" indent="-285750">
              <a:buFont typeface="Arial" pitchFamily="34" charset="0"/>
              <a:buChar char="•"/>
            </a:pPr>
            <a:r>
              <a:rPr lang="fr-FR" dirty="0" smtClean="0"/>
              <a:t>Subjectivity</a:t>
            </a:r>
          </a:p>
          <a:p>
            <a:pPr marL="285750" indent="-285750">
              <a:buFont typeface="Arial" pitchFamily="34" charset="0"/>
              <a:buChar char="•"/>
            </a:pPr>
            <a:r>
              <a:rPr lang="fr-FR" dirty="0" smtClean="0"/>
              <a:t>No seniority</a:t>
            </a:r>
          </a:p>
          <a:p>
            <a:pPr marL="285750" indent="-285750">
              <a:buFont typeface="Arial" pitchFamily="34" charset="0"/>
              <a:buChar char="•"/>
            </a:pPr>
            <a:r>
              <a:rPr lang="fr-FR" dirty="0" smtClean="0"/>
              <a:t>Favoritism</a:t>
            </a:r>
          </a:p>
          <a:p>
            <a:pPr marL="285750" indent="-285750">
              <a:buFont typeface="Arial" pitchFamily="34" charset="0"/>
              <a:buChar char="•"/>
            </a:pPr>
            <a:r>
              <a:rPr lang="fr-FR" dirty="0" smtClean="0"/>
              <a:t>Risk of high costs </a:t>
            </a:r>
          </a:p>
          <a:p>
            <a:endParaRPr lang="fr-FR"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92080" y="1052736"/>
            <a:ext cx="3615922"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76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170"/>
                                        </p:tgtEl>
                                        <p:attrNameLst>
                                          <p:attrName>style.visibility</p:attrName>
                                        </p:attrNameLst>
                                      </p:cBhvr>
                                      <p:to>
                                        <p:strVal val="visible"/>
                                      </p:to>
                                    </p:set>
                                    <p:anim calcmode="lin" valueType="num">
                                      <p:cBhvr>
                                        <p:cTn id="45" dur="500" fill="hold"/>
                                        <p:tgtEl>
                                          <p:spTgt spid="7170"/>
                                        </p:tgtEl>
                                        <p:attrNameLst>
                                          <p:attrName>ppt_w</p:attrName>
                                        </p:attrNameLst>
                                      </p:cBhvr>
                                      <p:tavLst>
                                        <p:tav tm="0">
                                          <p:val>
                                            <p:fltVal val="0"/>
                                          </p:val>
                                        </p:tav>
                                        <p:tav tm="100000">
                                          <p:val>
                                            <p:strVal val="#ppt_w"/>
                                          </p:val>
                                        </p:tav>
                                      </p:tavLst>
                                    </p:anim>
                                    <p:anim calcmode="lin" valueType="num">
                                      <p:cBhvr>
                                        <p:cTn id="46" dur="500" fill="hold"/>
                                        <p:tgtEl>
                                          <p:spTgt spid="7170"/>
                                        </p:tgtEl>
                                        <p:attrNameLst>
                                          <p:attrName>ppt_h</p:attrName>
                                        </p:attrNameLst>
                                      </p:cBhvr>
                                      <p:tavLst>
                                        <p:tav tm="0">
                                          <p:val>
                                            <p:fltVal val="0"/>
                                          </p:val>
                                        </p:tav>
                                        <p:tav tm="100000">
                                          <p:val>
                                            <p:strVal val="#ppt_h"/>
                                          </p:val>
                                        </p:tav>
                                      </p:tavLst>
                                    </p:anim>
                                    <p:animEffect transition="in" filter="fade">
                                      <p:cBhvr>
                                        <p:cTn id="47" dur="500"/>
                                        <p:tgtEl>
                                          <p:spTgt spid="717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 calcmode="lin" valueType="num">
                                      <p:cBhvr additive="base">
                                        <p:cTn id="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 calcmode="lin" valueType="num">
                                      <p:cBhvr additive="base">
                                        <p:cTn id="6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 calcmode="lin" valueType="num">
                                      <p:cBhvr additive="base">
                                        <p:cTn id="6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 calcmode="lin" valueType="num">
                                      <p:cBhvr additive="base">
                                        <p:cTn id="6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 calcmode="lin" valueType="num">
                                      <p:cBhvr additive="base">
                                        <p:cTn id="7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5884"/>
            <a:ext cx="7239000" cy="588680"/>
          </a:xfrm>
        </p:spPr>
        <p:txBody>
          <a:bodyPr/>
          <a:lstStyle/>
          <a:p>
            <a:pPr algn="ctr"/>
            <a:r>
              <a:rPr lang="fr-FR" u="sng" dirty="0" smtClean="0"/>
              <a:t>sources</a:t>
            </a:r>
            <a:endParaRPr lang="fr-FR" u="sng" dirty="0"/>
          </a:p>
        </p:txBody>
      </p:sp>
      <p:sp>
        <p:nvSpPr>
          <p:cNvPr id="5" name="ZoneTexte 4"/>
          <p:cNvSpPr txBox="1"/>
          <p:nvPr/>
        </p:nvSpPr>
        <p:spPr>
          <a:xfrm>
            <a:off x="395536" y="764704"/>
            <a:ext cx="7704856" cy="6432530"/>
          </a:xfrm>
          <a:prstGeom prst="rect">
            <a:avLst/>
          </a:prstGeom>
          <a:noFill/>
        </p:spPr>
        <p:txBody>
          <a:bodyPr wrap="square" rtlCol="0">
            <a:spAutoFit/>
          </a:bodyPr>
          <a:lstStyle/>
          <a:p>
            <a:pPr marL="285750" indent="-285750">
              <a:buFont typeface="Arial" pitchFamily="34" charset="0"/>
              <a:buChar char="•"/>
            </a:pPr>
            <a:r>
              <a:rPr lang="fr-FR" sz="1600" dirty="0" smtClean="0"/>
              <a:t>Sunday Isaac Eneh Ph.D', Nwekpa Kenneth Chukwuma PhD², Udu Gabriel O C PhD_</a:t>
            </a:r>
            <a:r>
              <a:rPr lang="en-US" sz="1600" dirty="0" smtClean="0"/>
              <a:t>Salary Increase And Employee Productivity In Cement Manufacturing Companies In South-South, Nigeria</a:t>
            </a:r>
            <a:r>
              <a:rPr lang="fr-FR" sz="1600" dirty="0" smtClean="0"/>
              <a:t>_</a:t>
            </a:r>
            <a:r>
              <a:rPr lang="en-US" sz="1600" dirty="0" smtClean="0"/>
              <a:t>IOSR Journal of Business and Management (IOSR-JBM)</a:t>
            </a:r>
            <a:r>
              <a:rPr lang="fr-FR" sz="1600" dirty="0" smtClean="0"/>
              <a:t>_</a:t>
            </a:r>
            <a:r>
              <a:rPr lang="en-US" sz="1600" dirty="0" smtClean="0"/>
              <a:t>Volume 20, Issue 10. Ver. 1 (October. 2018)</a:t>
            </a:r>
          </a:p>
          <a:p>
            <a:pPr marL="285750" indent="-285750">
              <a:buFont typeface="Arial" pitchFamily="34" charset="0"/>
              <a:buChar char="•"/>
            </a:pPr>
            <a:r>
              <a:rPr lang="en-US" sz="1600" dirty="0" smtClean="0"/>
              <a:t>DIRECTORATE OF INCOME-TAX (Public Relations, Publications &amp; Publicity)_A handbook referring to relevant provisions in laws and rules_ Salary Income and Tax Implications For AY 2021-22</a:t>
            </a:r>
          </a:p>
          <a:p>
            <a:pPr marL="285750" indent="-285750">
              <a:buFont typeface="Arial" pitchFamily="34" charset="0"/>
              <a:buChar char="•"/>
            </a:pPr>
            <a:r>
              <a:rPr lang="en-US" sz="1600" dirty="0" smtClean="0"/>
              <a:t>CHAPTER- VI SALARY &amp; WAGE ADMINISTRATION</a:t>
            </a:r>
          </a:p>
          <a:p>
            <a:pPr marL="285750" indent="-285750">
              <a:buFont typeface="Arial" pitchFamily="34" charset="0"/>
              <a:buChar char="•"/>
            </a:pPr>
            <a:r>
              <a:rPr lang="en-US" sz="1600" dirty="0" smtClean="0">
                <a:hlinkClick r:id="rId3"/>
              </a:rPr>
              <a:t>https://images.app.goo.gl/ufoHWTRRsnybWHCR9</a:t>
            </a:r>
            <a:r>
              <a:rPr lang="en-US" sz="1600" dirty="0" smtClean="0"/>
              <a:t> (09/11/2023)(18:45pm)</a:t>
            </a:r>
          </a:p>
          <a:p>
            <a:pPr marL="285750" indent="-285750">
              <a:buFont typeface="Arial" pitchFamily="34" charset="0"/>
              <a:buChar char="•"/>
            </a:pPr>
            <a:r>
              <a:rPr lang="en-US" sz="1600" dirty="0" smtClean="0"/>
              <a:t> </a:t>
            </a:r>
          </a:p>
          <a:p>
            <a:pPr marL="285750" indent="-285750">
              <a:buFont typeface="Arial" pitchFamily="34" charset="0"/>
              <a:buChar char="•"/>
            </a:pPr>
            <a:r>
              <a:rPr lang="en-US" sz="1600" u="sng" dirty="0" smtClean="0"/>
              <a:t>https://www.google.com/url?sa=t&amp;source=web&amp;rct=j&amp;opi=89978449&amp;url=https://www.peoplehum.com/glossary/competency-based-pay%23:~:text%3DCompetency%252Dbased%2520pay%2520refers%2520to,their%2520job%2520title%2520or%2520position.&amp;ved=2ahUKEwiXvezDo76CAxWn2wIHHZGRDuQQFnoECAgQBQ&amp;usg=AOvVaw2vB7PLYCA-JdebAJX2b4P5 (11/11/2023)(19:30pm)</a:t>
            </a:r>
          </a:p>
          <a:p>
            <a:pPr marL="285750" indent="-285750">
              <a:buFont typeface="Arial" pitchFamily="34" charset="0"/>
              <a:buChar char="•"/>
            </a:pPr>
            <a:r>
              <a:rPr lang="en-US" sz="1600" dirty="0" smtClean="0"/>
              <a:t>Solah samah _ The role of human capital management in achieving excellence for the educated institution: A field study on scientific research centers in Algeria_A dissertation submitted for the degree of Doctor of Science in Economic Sciences_ Faculty of Economic, Commercial and Management Sciences Department of Economic Sciences_ Muhammad Kheidar University-Biskea_2013/2012</a:t>
            </a:r>
          </a:p>
          <a:p>
            <a:endParaRPr lang="en-US" sz="1400" dirty="0" smtClean="0"/>
          </a:p>
          <a:p>
            <a:endParaRPr lang="en-US" sz="1400" dirty="0" smtClean="0"/>
          </a:p>
          <a:p>
            <a:endParaRPr lang="en-US" sz="1400" dirty="0" smtClean="0"/>
          </a:p>
          <a:p>
            <a:endParaRPr lang="fr-FR" dirty="0"/>
          </a:p>
        </p:txBody>
      </p:sp>
    </p:spTree>
    <p:extLst>
      <p:ext uri="{BB962C8B-B14F-4D97-AF65-F5344CB8AC3E}">
        <p14:creationId xmlns="" xmlns:p14="http://schemas.microsoft.com/office/powerpoint/2010/main" val="400779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2678</TotalTime>
  <Words>720</Words>
  <Application>Microsoft Office PowerPoint</Application>
  <PresentationFormat>Affichage à l'écran (4:3)</PresentationFormat>
  <Paragraphs>102</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Opulent</vt:lpstr>
      <vt:lpstr>COMPETENCIES SALARIES, wages, compensation</vt:lpstr>
      <vt:lpstr>Search plan  </vt:lpstr>
      <vt:lpstr>Definition of salary </vt:lpstr>
      <vt:lpstr>What is the difference between salary, wage and remuneration?</vt:lpstr>
      <vt:lpstr>Definition of salaries of competencies</vt:lpstr>
      <vt:lpstr>Factors influencing salaries </vt:lpstr>
      <vt:lpstr>The relationship between competency management and types of salaries  </vt:lpstr>
      <vt:lpstr>Pros and cons of competencies salaries </vt:lpstr>
      <vt:lpstr>sources</vt:lpstr>
      <vt:lpstr>Thank you for listening</vt:lpstr>
      <vt:lpstr>Major areas of competency management المجالات الكبرى لتسيير الكفاءات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dc:creator>
  <cp:lastModifiedBy>DELL</cp:lastModifiedBy>
  <cp:revision>53</cp:revision>
  <dcterms:created xsi:type="dcterms:W3CDTF">2023-11-10T21:38:52Z</dcterms:created>
  <dcterms:modified xsi:type="dcterms:W3CDTF">2023-12-17T09:36:03Z</dcterms:modified>
</cp:coreProperties>
</file>