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autoCompressPictures="0">
  <p:sldMasterIdLst>
    <p:sldMasterId id="2147483648" r:id="rId1"/>
  </p:sldMasterIdLst>
  <p:notesMasterIdLst>
    <p:notesMasterId r:id="rId15"/>
  </p:notesMasterIdLst>
  <p:sldIdLst>
    <p:sldId id="256" r:id="rId2"/>
    <p:sldId id="257" r:id="rId3"/>
    <p:sldId id="294" r:id="rId4"/>
    <p:sldId id="293" r:id="rId5"/>
    <p:sldId id="259" r:id="rId6"/>
    <p:sldId id="260" r:id="rId7"/>
    <p:sldId id="267" r:id="rId8"/>
    <p:sldId id="268" r:id="rId9"/>
    <p:sldId id="261" r:id="rId10"/>
    <p:sldId id="289" r:id="rId11"/>
    <p:sldId id="290" r:id="rId12"/>
    <p:sldId id="281" r:id="rId13"/>
    <p:sldId id="278" r:id="rId14"/>
  </p:sldIdLst>
  <p:sldSz cx="12192000" cy="6858000"/>
  <p:notesSz cx="6858000" cy="9144000"/>
  <p:embeddedFontLst>
    <p:embeddedFont>
      <p:font typeface="Tajawal" charset="-78"/>
      <p:regular r:id="rId16"/>
      <p:bold r:id="rId17"/>
    </p:embeddedFont>
    <p:embeddedFont>
      <p:font typeface="Calibri" pitchFamily="34" charset="0"/>
      <p:regular r:id="rId18"/>
      <p:bold r:id="rId19"/>
      <p:italic r:id="rId20"/>
      <p:boldItalic r:id="rId21"/>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6501"/>
    <a:srgbClr val="FFFFFF"/>
    <a:srgbClr val="F8C31F"/>
    <a:srgbClr val="AFABAB"/>
    <a:srgbClr val="FF5148"/>
    <a:srgbClr val="F80363"/>
    <a:srgbClr val="E6E6E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9C973D-FEB2-402B-9EAB-8507C487E5AB}" v="1" dt="2023-04-16T23:30:51.9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0866" autoAdjust="0"/>
    <p:restoredTop sz="92946" autoAdjust="0"/>
  </p:normalViewPr>
  <p:slideViewPr>
    <p:cSldViewPr snapToGrid="0">
      <p:cViewPr varScale="1">
        <p:scale>
          <a:sx n="57" d="100"/>
          <a:sy n="57" d="100"/>
        </p:scale>
        <p:origin x="-860" y="-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oddather" userId="84cd2103f36ef0dc" providerId="LiveId" clId="{CA9C973D-FEB2-402B-9EAB-8507C487E5AB}"/>
    <pc:docChg chg="addSld modSld">
      <pc:chgData name="Hassan Moddather" userId="84cd2103f36ef0dc" providerId="LiveId" clId="{CA9C973D-FEB2-402B-9EAB-8507C487E5AB}" dt="2023-04-16T23:30:53.531" v="2" actId="729"/>
      <pc:docMkLst>
        <pc:docMk/>
      </pc:docMkLst>
      <pc:sldChg chg="addSp modSp new mod modShow">
        <pc:chgData name="Hassan Moddather" userId="84cd2103f36ef0dc" providerId="LiveId" clId="{CA9C973D-FEB2-402B-9EAB-8507C487E5AB}" dt="2023-04-16T23:30:53.531" v="2" actId="729"/>
        <pc:sldMkLst>
          <pc:docMk/>
          <pc:sldMk cId="2683087918" sldId="317"/>
        </pc:sldMkLst>
        <pc:picChg chg="add mod">
          <ac:chgData name="Hassan Moddather" userId="84cd2103f36ef0dc" providerId="LiveId" clId="{CA9C973D-FEB2-402B-9EAB-8507C487E5AB}" dt="2023-04-16T23:30:51.993" v="1"/>
          <ac:picMkLst>
            <pc:docMk/>
            <pc:sldMk cId="2683087918" sldId="317"/>
            <ac:picMk id="4" creationId="{B264CF24-F572-628D-087A-86D896B9D65F}"/>
          </ac:picMkLst>
        </pc:picChg>
      </pc:sldChg>
    </pc:docChg>
  </pc:docChgLst>
  <pc:docChgLst>
    <pc:chgData name="hassan MH" userId="84cd2103f36ef0dc" providerId="LiveId" clId="{F1AFDF94-C86B-4317-A6AF-A178DB223203}"/>
    <pc:docChg chg="modSld">
      <pc:chgData name="hassan MH" userId="84cd2103f36ef0dc" providerId="LiveId" clId="{F1AFDF94-C86B-4317-A6AF-A178DB223203}" dt="2021-06-05T16:59:12.869" v="0"/>
      <pc:docMkLst>
        <pc:docMk/>
      </pc:docMkLst>
      <pc:sldChg chg="addSp modSp">
        <pc:chgData name="hassan MH" userId="84cd2103f36ef0dc" providerId="LiveId" clId="{F1AFDF94-C86B-4317-A6AF-A178DB223203}" dt="2021-06-05T16:59:12.869" v="0"/>
        <pc:sldMkLst>
          <pc:docMk/>
          <pc:sldMk cId="2596292643" sldId="263"/>
        </pc:sldMkLst>
        <pc:spChg chg="mod">
          <ac:chgData name="hassan MH" userId="84cd2103f36ef0dc" providerId="LiveId" clId="{F1AFDF94-C86B-4317-A6AF-A178DB223203}" dt="2021-06-05T16:59:12.869" v="0"/>
          <ac:spMkLst>
            <pc:docMk/>
            <pc:sldMk cId="2596292643" sldId="263"/>
            <ac:spMk id="13" creationId="{902EA88D-FE6A-4A74-8707-B7FC90A56192}"/>
          </ac:spMkLst>
        </pc:spChg>
        <pc:spChg chg="mod">
          <ac:chgData name="hassan MH" userId="84cd2103f36ef0dc" providerId="LiveId" clId="{F1AFDF94-C86B-4317-A6AF-A178DB223203}" dt="2021-06-05T16:59:12.869" v="0"/>
          <ac:spMkLst>
            <pc:docMk/>
            <pc:sldMk cId="2596292643" sldId="263"/>
            <ac:spMk id="14" creationId="{8019EBF1-DCFF-482C-8582-F231889BD09E}"/>
          </ac:spMkLst>
        </pc:spChg>
        <pc:spChg chg="mod">
          <ac:chgData name="hassan MH" userId="84cd2103f36ef0dc" providerId="LiveId" clId="{F1AFDF94-C86B-4317-A6AF-A178DB223203}" dt="2021-06-05T16:59:12.869" v="0"/>
          <ac:spMkLst>
            <pc:docMk/>
            <pc:sldMk cId="2596292643" sldId="263"/>
            <ac:spMk id="15" creationId="{2B5333C4-5A08-4AFD-B72B-890938C44031}"/>
          </ac:spMkLst>
        </pc:spChg>
        <pc:spChg chg="mod">
          <ac:chgData name="hassan MH" userId="84cd2103f36ef0dc" providerId="LiveId" clId="{F1AFDF94-C86B-4317-A6AF-A178DB223203}" dt="2021-06-05T16:59:12.869" v="0"/>
          <ac:spMkLst>
            <pc:docMk/>
            <pc:sldMk cId="2596292643" sldId="263"/>
            <ac:spMk id="17" creationId="{EC46E319-50BF-4608-9C1A-DF606D5A5948}"/>
          </ac:spMkLst>
        </pc:spChg>
        <pc:spChg chg="mod">
          <ac:chgData name="hassan MH" userId="84cd2103f36ef0dc" providerId="LiveId" clId="{F1AFDF94-C86B-4317-A6AF-A178DB223203}" dt="2021-06-05T16:59:12.869" v="0"/>
          <ac:spMkLst>
            <pc:docMk/>
            <pc:sldMk cId="2596292643" sldId="263"/>
            <ac:spMk id="18" creationId="{5A1DA953-FFAA-4285-8A29-A3DA62199DFD}"/>
          </ac:spMkLst>
        </pc:spChg>
        <pc:spChg chg="mod">
          <ac:chgData name="hassan MH" userId="84cd2103f36ef0dc" providerId="LiveId" clId="{F1AFDF94-C86B-4317-A6AF-A178DB223203}" dt="2021-06-05T16:59:12.869" v="0"/>
          <ac:spMkLst>
            <pc:docMk/>
            <pc:sldMk cId="2596292643" sldId="263"/>
            <ac:spMk id="19" creationId="{A9F790E3-D037-4732-9627-78CD1996D89F}"/>
          </ac:spMkLst>
        </pc:spChg>
        <pc:grpChg chg="add mod">
          <ac:chgData name="hassan MH" userId="84cd2103f36ef0dc" providerId="LiveId" clId="{F1AFDF94-C86B-4317-A6AF-A178DB223203}" dt="2021-06-05T16:59:12.869" v="0"/>
          <ac:grpSpMkLst>
            <pc:docMk/>
            <pc:sldMk cId="2596292643" sldId="263"/>
            <ac:grpSpMk id="11" creationId="{6BAF110C-271D-4A65-A015-32C1BF368543}"/>
          </ac:grpSpMkLst>
        </pc:grpChg>
        <pc:grpChg chg="add mod">
          <ac:chgData name="hassan MH" userId="84cd2103f36ef0dc" providerId="LiveId" clId="{F1AFDF94-C86B-4317-A6AF-A178DB223203}" dt="2021-06-05T16:59:12.869" v="0"/>
          <ac:grpSpMkLst>
            <pc:docMk/>
            <pc:sldMk cId="2596292643" sldId="263"/>
            <ac:grpSpMk id="16" creationId="{4D4D323D-63D9-4CB2-B4BA-050ABA367EC1}"/>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A2A86473-90B8-41C6-A746-017D51DE3EE5}" type="datetimeFigureOut">
              <a:rPr lang="ar-SA" smtClean="0"/>
              <a:pPr/>
              <a:t>11/05/1445</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3E8193B-DAA1-4293-914C-6D5DE94531E2}" type="slidenum">
              <a:rPr lang="ar-SA" smtClean="0"/>
              <a:pPr/>
              <a:t>‹N°›</a:t>
            </a:fld>
            <a:endParaRPr lang="ar-SA"/>
          </a:p>
        </p:txBody>
      </p:sp>
    </p:spTree>
    <p:extLst>
      <p:ext uri="{BB962C8B-B14F-4D97-AF65-F5344CB8AC3E}">
        <p14:creationId xmlns:p14="http://schemas.microsoft.com/office/powerpoint/2010/main" xmlns="" val="157586591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pPr/>
              <a:t>1</a:t>
            </a:fld>
            <a:endParaRPr lang="ar-SA"/>
          </a:p>
        </p:txBody>
      </p:sp>
    </p:spTree>
    <p:extLst>
      <p:ext uri="{BB962C8B-B14F-4D97-AF65-F5344CB8AC3E}">
        <p14:creationId xmlns:p14="http://schemas.microsoft.com/office/powerpoint/2010/main" xmlns="" val="16892910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dirty="0"/>
          </a:p>
          <a:p>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pPr/>
              <a:t>11</a:t>
            </a:fld>
            <a:endParaRPr lang="ar-SA"/>
          </a:p>
        </p:txBody>
      </p:sp>
    </p:spTree>
    <p:extLst>
      <p:ext uri="{BB962C8B-B14F-4D97-AF65-F5344CB8AC3E}">
        <p14:creationId xmlns:p14="http://schemas.microsoft.com/office/powerpoint/2010/main" xmlns="" val="1806689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dirty="0"/>
          </a:p>
          <a:p>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pPr/>
              <a:t>13</a:t>
            </a:fld>
            <a:endParaRPr lang="ar-SA"/>
          </a:p>
        </p:txBody>
      </p:sp>
    </p:spTree>
    <p:extLst>
      <p:ext uri="{BB962C8B-B14F-4D97-AF65-F5344CB8AC3E}">
        <p14:creationId xmlns:p14="http://schemas.microsoft.com/office/powerpoint/2010/main" xmlns="" val="3957903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dirty="0"/>
          </a:p>
          <a:p>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pPr/>
              <a:t>2</a:t>
            </a:fld>
            <a:endParaRPr lang="ar-SA"/>
          </a:p>
        </p:txBody>
      </p:sp>
    </p:spTree>
    <p:extLst>
      <p:ext uri="{BB962C8B-B14F-4D97-AF65-F5344CB8AC3E}">
        <p14:creationId xmlns:p14="http://schemas.microsoft.com/office/powerpoint/2010/main" xmlns="" val="4211173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dirty="0"/>
          </a:p>
          <a:p>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pPr/>
              <a:t>3</a:t>
            </a:fld>
            <a:endParaRPr lang="ar-SA"/>
          </a:p>
        </p:txBody>
      </p:sp>
    </p:spTree>
    <p:extLst>
      <p:ext uri="{BB962C8B-B14F-4D97-AF65-F5344CB8AC3E}">
        <p14:creationId xmlns:p14="http://schemas.microsoft.com/office/powerpoint/2010/main" xmlns="" val="1096824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تم تنزيل هذا القالب من موقع </a:t>
            </a:r>
            <a:r>
              <a:rPr lang="en-US" dirty="0"/>
              <a:t>ingez-ppt.com</a:t>
            </a:r>
            <a:endParaRPr lang="ar-SA" dirty="0"/>
          </a:p>
          <a:p>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pPr/>
              <a:t>5</a:t>
            </a:fld>
            <a:endParaRPr lang="ar-SA"/>
          </a:p>
        </p:txBody>
      </p:sp>
    </p:spTree>
    <p:extLst>
      <p:ext uri="{BB962C8B-B14F-4D97-AF65-F5344CB8AC3E}">
        <p14:creationId xmlns:p14="http://schemas.microsoft.com/office/powerpoint/2010/main" xmlns="" val="382650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dirty="0"/>
          </a:p>
          <a:p>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pPr/>
              <a:t>6</a:t>
            </a:fld>
            <a:endParaRPr lang="ar-SA"/>
          </a:p>
        </p:txBody>
      </p:sp>
    </p:spTree>
    <p:extLst>
      <p:ext uri="{BB962C8B-B14F-4D97-AF65-F5344CB8AC3E}">
        <p14:creationId xmlns:p14="http://schemas.microsoft.com/office/powerpoint/2010/main" xmlns="" val="1806689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endParaRPr lang="ar-SA" dirty="0"/>
          </a:p>
          <a:p>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pPr/>
              <a:t>7</a:t>
            </a:fld>
            <a:endParaRPr lang="ar-SA"/>
          </a:p>
        </p:txBody>
      </p:sp>
    </p:spTree>
    <p:extLst>
      <p:ext uri="{BB962C8B-B14F-4D97-AF65-F5344CB8AC3E}">
        <p14:creationId xmlns:p14="http://schemas.microsoft.com/office/powerpoint/2010/main" xmlns="" val="300976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تم تنزيل هذا القالب من موقع </a:t>
            </a:r>
            <a:r>
              <a:rPr lang="en-US" dirty="0"/>
              <a:t>ingez-ppt.com</a:t>
            </a:r>
            <a:endParaRPr lang="ar-SA" dirty="0"/>
          </a:p>
          <a:p>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pPr/>
              <a:t>8</a:t>
            </a:fld>
            <a:endParaRPr lang="ar-SA"/>
          </a:p>
        </p:txBody>
      </p:sp>
    </p:spTree>
    <p:extLst>
      <p:ext uri="{BB962C8B-B14F-4D97-AF65-F5344CB8AC3E}">
        <p14:creationId xmlns:p14="http://schemas.microsoft.com/office/powerpoint/2010/main" xmlns="" val="2043305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تم تنزيل هذا القالب من موقع </a:t>
            </a:r>
            <a:r>
              <a:rPr lang="en-US" dirty="0"/>
              <a:t>ingez-ppt.com</a:t>
            </a:r>
            <a:endParaRPr lang="ar-SA" dirty="0"/>
          </a:p>
          <a:p>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pPr/>
              <a:t>9</a:t>
            </a:fld>
            <a:endParaRPr lang="ar-SA"/>
          </a:p>
        </p:txBody>
      </p:sp>
    </p:spTree>
    <p:extLst>
      <p:ext uri="{BB962C8B-B14F-4D97-AF65-F5344CB8AC3E}">
        <p14:creationId xmlns:p14="http://schemas.microsoft.com/office/powerpoint/2010/main" xmlns="" val="827625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dirty="0"/>
              <a:t>تم تنزيل هذا القالب من موقع </a:t>
            </a:r>
            <a:r>
              <a:rPr lang="en-US" dirty="0"/>
              <a:t>ingez-ppt.com</a:t>
            </a:r>
            <a:endParaRPr lang="ar-SA" dirty="0"/>
          </a:p>
          <a:p>
            <a:endParaRPr lang="ar-SA" dirty="0"/>
          </a:p>
        </p:txBody>
      </p:sp>
      <p:sp>
        <p:nvSpPr>
          <p:cNvPr id="4" name="عنصر نائب لرقم الشريحة 3"/>
          <p:cNvSpPr>
            <a:spLocks noGrp="1"/>
          </p:cNvSpPr>
          <p:nvPr>
            <p:ph type="sldNum" sz="quarter" idx="5"/>
          </p:nvPr>
        </p:nvSpPr>
        <p:spPr/>
        <p:txBody>
          <a:bodyPr/>
          <a:lstStyle/>
          <a:p>
            <a:fld id="{03E8193B-DAA1-4293-914C-6D5DE94531E2}" type="slidenum">
              <a:rPr lang="ar-SA" smtClean="0"/>
              <a:pPr/>
              <a:t>10</a:t>
            </a:fld>
            <a:endParaRPr lang="ar-SA"/>
          </a:p>
        </p:txBody>
      </p:sp>
    </p:spTree>
    <p:extLst>
      <p:ext uri="{BB962C8B-B14F-4D97-AF65-F5344CB8AC3E}">
        <p14:creationId xmlns:p14="http://schemas.microsoft.com/office/powerpoint/2010/main" xmlns="" val="827625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B7930805-A0E3-452B-AAB0-407F4F8D3423}"/>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 xmlns:a16="http://schemas.microsoft.com/office/drawing/2014/main" id="{EA26482B-9A9E-464D-9678-FD493EF8ED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 xmlns:a16="http://schemas.microsoft.com/office/drawing/2014/main" id="{88D576F7-2331-41A2-AC17-0969481F3A56}"/>
              </a:ext>
            </a:extLst>
          </p:cNvPr>
          <p:cNvSpPr>
            <a:spLocks noGrp="1"/>
          </p:cNvSpPr>
          <p:nvPr>
            <p:ph type="dt" sz="half" idx="10"/>
          </p:nvPr>
        </p:nvSpPr>
        <p:spPr/>
        <p:txBody>
          <a:bodyPr/>
          <a:lstStyle/>
          <a:p>
            <a:fld id="{A3815AA0-5221-4C17-AEB5-9ED3043663CE}" type="datetimeFigureOut">
              <a:rPr lang="ar-SA" smtClean="0"/>
              <a:pPr/>
              <a:t>11/05/1445</a:t>
            </a:fld>
            <a:endParaRPr lang="ar-SA"/>
          </a:p>
        </p:txBody>
      </p:sp>
      <p:sp>
        <p:nvSpPr>
          <p:cNvPr id="5" name="عنصر نائب للتذييل 4">
            <a:extLst>
              <a:ext uri="{FF2B5EF4-FFF2-40B4-BE49-F238E27FC236}">
                <a16:creationId xmlns="" xmlns:a16="http://schemas.microsoft.com/office/drawing/2014/main" id="{2C301F6D-9ADA-4CFC-AB78-BB9E36647C7B}"/>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 xmlns:a16="http://schemas.microsoft.com/office/drawing/2014/main" id="{48CD943A-3880-41C1-9EDC-F3BD5B705B8B}"/>
              </a:ext>
            </a:extLst>
          </p:cNvPr>
          <p:cNvSpPr>
            <a:spLocks noGrp="1"/>
          </p:cNvSpPr>
          <p:nvPr>
            <p:ph type="sldNum" sz="quarter" idx="12"/>
          </p:nvPr>
        </p:nvSpPr>
        <p:spPr/>
        <p:txBody>
          <a:bodyPr/>
          <a:lstStyle/>
          <a:p>
            <a:fld id="{55B91E51-4763-4575-9B69-B7821B259686}" type="slidenum">
              <a:rPr lang="ar-SA" smtClean="0"/>
              <a:pPr/>
              <a:t>‹N°›</a:t>
            </a:fld>
            <a:endParaRPr lang="ar-SA"/>
          </a:p>
        </p:txBody>
      </p:sp>
    </p:spTree>
    <p:extLst>
      <p:ext uri="{BB962C8B-B14F-4D97-AF65-F5344CB8AC3E}">
        <p14:creationId xmlns:p14="http://schemas.microsoft.com/office/powerpoint/2010/main" xmlns="" val="3345899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72ED8167-C7B1-47CF-BEEC-103F899814E3}"/>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 xmlns:a16="http://schemas.microsoft.com/office/drawing/2014/main" id="{4FF43C63-833A-41C9-9B9D-421B7BF5B78E}"/>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 xmlns:a16="http://schemas.microsoft.com/office/drawing/2014/main" id="{F2E93E87-6382-4E64-9078-263C922CA8F0}"/>
              </a:ext>
            </a:extLst>
          </p:cNvPr>
          <p:cNvSpPr>
            <a:spLocks noGrp="1"/>
          </p:cNvSpPr>
          <p:nvPr>
            <p:ph type="dt" sz="half" idx="10"/>
          </p:nvPr>
        </p:nvSpPr>
        <p:spPr/>
        <p:txBody>
          <a:bodyPr/>
          <a:lstStyle/>
          <a:p>
            <a:fld id="{A3815AA0-5221-4C17-AEB5-9ED3043663CE}" type="datetimeFigureOut">
              <a:rPr lang="ar-SA" smtClean="0"/>
              <a:pPr/>
              <a:t>11/05/1445</a:t>
            </a:fld>
            <a:endParaRPr lang="ar-SA"/>
          </a:p>
        </p:txBody>
      </p:sp>
      <p:sp>
        <p:nvSpPr>
          <p:cNvPr id="5" name="عنصر نائب للتذييل 4">
            <a:extLst>
              <a:ext uri="{FF2B5EF4-FFF2-40B4-BE49-F238E27FC236}">
                <a16:creationId xmlns="" xmlns:a16="http://schemas.microsoft.com/office/drawing/2014/main" id="{6562962F-7BD7-40ED-9581-E45165F8D54D}"/>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 xmlns:a16="http://schemas.microsoft.com/office/drawing/2014/main" id="{3C3A8F02-C36E-4602-B684-1E9D9C29514E}"/>
              </a:ext>
            </a:extLst>
          </p:cNvPr>
          <p:cNvSpPr>
            <a:spLocks noGrp="1"/>
          </p:cNvSpPr>
          <p:nvPr>
            <p:ph type="sldNum" sz="quarter" idx="12"/>
          </p:nvPr>
        </p:nvSpPr>
        <p:spPr/>
        <p:txBody>
          <a:bodyPr/>
          <a:lstStyle/>
          <a:p>
            <a:fld id="{55B91E51-4763-4575-9B69-B7821B259686}" type="slidenum">
              <a:rPr lang="ar-SA" smtClean="0"/>
              <a:pPr/>
              <a:t>‹N°›</a:t>
            </a:fld>
            <a:endParaRPr lang="ar-SA"/>
          </a:p>
        </p:txBody>
      </p:sp>
    </p:spTree>
    <p:extLst>
      <p:ext uri="{BB962C8B-B14F-4D97-AF65-F5344CB8AC3E}">
        <p14:creationId xmlns:p14="http://schemas.microsoft.com/office/powerpoint/2010/main" xmlns="" val="2490072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 xmlns:a16="http://schemas.microsoft.com/office/drawing/2014/main" id="{2924772D-25EC-4D44-97CF-FFB3655AD61C}"/>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 xmlns:a16="http://schemas.microsoft.com/office/drawing/2014/main" id="{CD2EC185-3522-452B-B39C-24C5CCA28CCD}"/>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 xmlns:a16="http://schemas.microsoft.com/office/drawing/2014/main" id="{15AA435B-7049-4D52-AA9C-024B58A44A9A}"/>
              </a:ext>
            </a:extLst>
          </p:cNvPr>
          <p:cNvSpPr>
            <a:spLocks noGrp="1"/>
          </p:cNvSpPr>
          <p:nvPr>
            <p:ph type="dt" sz="half" idx="10"/>
          </p:nvPr>
        </p:nvSpPr>
        <p:spPr/>
        <p:txBody>
          <a:bodyPr/>
          <a:lstStyle/>
          <a:p>
            <a:fld id="{A3815AA0-5221-4C17-AEB5-9ED3043663CE}" type="datetimeFigureOut">
              <a:rPr lang="ar-SA" smtClean="0"/>
              <a:pPr/>
              <a:t>11/05/1445</a:t>
            </a:fld>
            <a:endParaRPr lang="ar-SA"/>
          </a:p>
        </p:txBody>
      </p:sp>
      <p:sp>
        <p:nvSpPr>
          <p:cNvPr id="5" name="عنصر نائب للتذييل 4">
            <a:extLst>
              <a:ext uri="{FF2B5EF4-FFF2-40B4-BE49-F238E27FC236}">
                <a16:creationId xmlns="" xmlns:a16="http://schemas.microsoft.com/office/drawing/2014/main" id="{8533D889-7931-4EB2-90BB-7FAF2366B69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 xmlns:a16="http://schemas.microsoft.com/office/drawing/2014/main" id="{E0B38851-A1F5-44DC-ADDB-1B2643706084}"/>
              </a:ext>
            </a:extLst>
          </p:cNvPr>
          <p:cNvSpPr>
            <a:spLocks noGrp="1"/>
          </p:cNvSpPr>
          <p:nvPr>
            <p:ph type="sldNum" sz="quarter" idx="12"/>
          </p:nvPr>
        </p:nvSpPr>
        <p:spPr/>
        <p:txBody>
          <a:bodyPr/>
          <a:lstStyle/>
          <a:p>
            <a:fld id="{55B91E51-4763-4575-9B69-B7821B259686}" type="slidenum">
              <a:rPr lang="ar-SA" smtClean="0"/>
              <a:pPr/>
              <a:t>‹N°›</a:t>
            </a:fld>
            <a:endParaRPr lang="ar-SA"/>
          </a:p>
        </p:txBody>
      </p:sp>
    </p:spTree>
    <p:extLst>
      <p:ext uri="{BB962C8B-B14F-4D97-AF65-F5344CB8AC3E}">
        <p14:creationId xmlns:p14="http://schemas.microsoft.com/office/powerpoint/2010/main" xmlns="" val="1379240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82BF77DF-993D-4C1E-B6C3-A7FABD085200}"/>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 xmlns:a16="http://schemas.microsoft.com/office/drawing/2014/main" id="{31772C8F-5181-4F81-8AF5-B451CAB698F0}"/>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 xmlns:a16="http://schemas.microsoft.com/office/drawing/2014/main" id="{05613DB2-F616-4D13-9B31-432A9249A395}"/>
              </a:ext>
            </a:extLst>
          </p:cNvPr>
          <p:cNvSpPr>
            <a:spLocks noGrp="1"/>
          </p:cNvSpPr>
          <p:nvPr>
            <p:ph type="dt" sz="half" idx="10"/>
          </p:nvPr>
        </p:nvSpPr>
        <p:spPr/>
        <p:txBody>
          <a:bodyPr/>
          <a:lstStyle/>
          <a:p>
            <a:fld id="{A3815AA0-5221-4C17-AEB5-9ED3043663CE}" type="datetimeFigureOut">
              <a:rPr lang="ar-SA" smtClean="0"/>
              <a:pPr/>
              <a:t>11/05/1445</a:t>
            </a:fld>
            <a:endParaRPr lang="ar-SA"/>
          </a:p>
        </p:txBody>
      </p:sp>
      <p:sp>
        <p:nvSpPr>
          <p:cNvPr id="5" name="عنصر نائب للتذييل 4">
            <a:extLst>
              <a:ext uri="{FF2B5EF4-FFF2-40B4-BE49-F238E27FC236}">
                <a16:creationId xmlns="" xmlns:a16="http://schemas.microsoft.com/office/drawing/2014/main" id="{87A1FF11-DFCF-45B1-B879-08C5429778E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 xmlns:a16="http://schemas.microsoft.com/office/drawing/2014/main" id="{E5932804-1A5D-4C4B-BB3A-7E2169164C52}"/>
              </a:ext>
            </a:extLst>
          </p:cNvPr>
          <p:cNvSpPr>
            <a:spLocks noGrp="1"/>
          </p:cNvSpPr>
          <p:nvPr>
            <p:ph type="sldNum" sz="quarter" idx="12"/>
          </p:nvPr>
        </p:nvSpPr>
        <p:spPr/>
        <p:txBody>
          <a:bodyPr/>
          <a:lstStyle/>
          <a:p>
            <a:fld id="{55B91E51-4763-4575-9B69-B7821B259686}" type="slidenum">
              <a:rPr lang="ar-SA" smtClean="0"/>
              <a:pPr/>
              <a:t>‹N°›</a:t>
            </a:fld>
            <a:endParaRPr lang="ar-SA"/>
          </a:p>
        </p:txBody>
      </p:sp>
    </p:spTree>
    <p:extLst>
      <p:ext uri="{BB962C8B-B14F-4D97-AF65-F5344CB8AC3E}">
        <p14:creationId xmlns:p14="http://schemas.microsoft.com/office/powerpoint/2010/main" xmlns="" val="1174037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D366B200-392E-4E20-BFEB-684DB480511A}"/>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 xmlns:a16="http://schemas.microsoft.com/office/drawing/2014/main" id="{76EDC211-EEC6-45A4-A511-7F43B11C10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 xmlns:a16="http://schemas.microsoft.com/office/drawing/2014/main" id="{AC060D2D-F276-4A87-B50C-27EDBAF4244E}"/>
              </a:ext>
            </a:extLst>
          </p:cNvPr>
          <p:cNvSpPr>
            <a:spLocks noGrp="1"/>
          </p:cNvSpPr>
          <p:nvPr>
            <p:ph type="dt" sz="half" idx="10"/>
          </p:nvPr>
        </p:nvSpPr>
        <p:spPr/>
        <p:txBody>
          <a:bodyPr/>
          <a:lstStyle/>
          <a:p>
            <a:fld id="{A3815AA0-5221-4C17-AEB5-9ED3043663CE}" type="datetimeFigureOut">
              <a:rPr lang="ar-SA" smtClean="0"/>
              <a:pPr/>
              <a:t>11/05/1445</a:t>
            </a:fld>
            <a:endParaRPr lang="ar-SA"/>
          </a:p>
        </p:txBody>
      </p:sp>
      <p:sp>
        <p:nvSpPr>
          <p:cNvPr id="5" name="عنصر نائب للتذييل 4">
            <a:extLst>
              <a:ext uri="{FF2B5EF4-FFF2-40B4-BE49-F238E27FC236}">
                <a16:creationId xmlns="" xmlns:a16="http://schemas.microsoft.com/office/drawing/2014/main" id="{A8B9E67F-5E6F-4A69-ACBB-04A24E62DD1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 xmlns:a16="http://schemas.microsoft.com/office/drawing/2014/main" id="{CA2D15C2-875E-42A1-A05F-AA1C327F1F40}"/>
              </a:ext>
            </a:extLst>
          </p:cNvPr>
          <p:cNvSpPr>
            <a:spLocks noGrp="1"/>
          </p:cNvSpPr>
          <p:nvPr>
            <p:ph type="sldNum" sz="quarter" idx="12"/>
          </p:nvPr>
        </p:nvSpPr>
        <p:spPr/>
        <p:txBody>
          <a:bodyPr/>
          <a:lstStyle/>
          <a:p>
            <a:fld id="{55B91E51-4763-4575-9B69-B7821B259686}" type="slidenum">
              <a:rPr lang="ar-SA" smtClean="0"/>
              <a:pPr/>
              <a:t>‹N°›</a:t>
            </a:fld>
            <a:endParaRPr lang="ar-SA"/>
          </a:p>
        </p:txBody>
      </p:sp>
    </p:spTree>
    <p:extLst>
      <p:ext uri="{BB962C8B-B14F-4D97-AF65-F5344CB8AC3E}">
        <p14:creationId xmlns:p14="http://schemas.microsoft.com/office/powerpoint/2010/main" xmlns="" val="150411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846594F7-FF9E-4B50-8B45-C8C100D892CB}"/>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 xmlns:a16="http://schemas.microsoft.com/office/drawing/2014/main" id="{30AC24F9-AFAD-43DC-900E-6BB9286F5001}"/>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 xmlns:a16="http://schemas.microsoft.com/office/drawing/2014/main" id="{7B3F3CCE-5C35-4EEF-B262-F0EA410AD73F}"/>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 xmlns:a16="http://schemas.microsoft.com/office/drawing/2014/main" id="{F3F5F27D-08F7-425F-9F0E-A616AFB38299}"/>
              </a:ext>
            </a:extLst>
          </p:cNvPr>
          <p:cNvSpPr>
            <a:spLocks noGrp="1"/>
          </p:cNvSpPr>
          <p:nvPr>
            <p:ph type="dt" sz="half" idx="10"/>
          </p:nvPr>
        </p:nvSpPr>
        <p:spPr/>
        <p:txBody>
          <a:bodyPr/>
          <a:lstStyle/>
          <a:p>
            <a:fld id="{A3815AA0-5221-4C17-AEB5-9ED3043663CE}" type="datetimeFigureOut">
              <a:rPr lang="ar-SA" smtClean="0"/>
              <a:pPr/>
              <a:t>11/05/1445</a:t>
            </a:fld>
            <a:endParaRPr lang="ar-SA"/>
          </a:p>
        </p:txBody>
      </p:sp>
      <p:sp>
        <p:nvSpPr>
          <p:cNvPr id="6" name="عنصر نائب للتذييل 5">
            <a:extLst>
              <a:ext uri="{FF2B5EF4-FFF2-40B4-BE49-F238E27FC236}">
                <a16:creationId xmlns="" xmlns:a16="http://schemas.microsoft.com/office/drawing/2014/main" id="{1993C422-0FB0-4D6E-BCB1-A66C59B3F36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 xmlns:a16="http://schemas.microsoft.com/office/drawing/2014/main" id="{D94D9A7E-AAD4-49EE-BC5A-B8615A83C78C}"/>
              </a:ext>
            </a:extLst>
          </p:cNvPr>
          <p:cNvSpPr>
            <a:spLocks noGrp="1"/>
          </p:cNvSpPr>
          <p:nvPr>
            <p:ph type="sldNum" sz="quarter" idx="12"/>
          </p:nvPr>
        </p:nvSpPr>
        <p:spPr/>
        <p:txBody>
          <a:bodyPr/>
          <a:lstStyle/>
          <a:p>
            <a:fld id="{55B91E51-4763-4575-9B69-B7821B259686}" type="slidenum">
              <a:rPr lang="ar-SA" smtClean="0"/>
              <a:pPr/>
              <a:t>‹N°›</a:t>
            </a:fld>
            <a:endParaRPr lang="ar-SA"/>
          </a:p>
        </p:txBody>
      </p:sp>
    </p:spTree>
    <p:extLst>
      <p:ext uri="{BB962C8B-B14F-4D97-AF65-F5344CB8AC3E}">
        <p14:creationId xmlns:p14="http://schemas.microsoft.com/office/powerpoint/2010/main" xmlns="" val="46717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4A65970B-089A-47A1-9354-E17B25895FDC}"/>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 xmlns:a16="http://schemas.microsoft.com/office/drawing/2014/main" id="{DF779153-B934-4E6E-B2D6-921983EC3D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 xmlns:a16="http://schemas.microsoft.com/office/drawing/2014/main" id="{875E9D5E-2CDC-4F61-BEFB-F22070671D30}"/>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 xmlns:a16="http://schemas.microsoft.com/office/drawing/2014/main" id="{5DB4B167-6682-4F50-B3B1-4B9C5731B4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 xmlns:a16="http://schemas.microsoft.com/office/drawing/2014/main" id="{4C9C9B88-2D1C-49A4-8C1C-1094E72CCAC0}"/>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 xmlns:a16="http://schemas.microsoft.com/office/drawing/2014/main" id="{F594CB2E-DECC-45AF-B050-02A933DCAB95}"/>
              </a:ext>
            </a:extLst>
          </p:cNvPr>
          <p:cNvSpPr>
            <a:spLocks noGrp="1"/>
          </p:cNvSpPr>
          <p:nvPr>
            <p:ph type="dt" sz="half" idx="10"/>
          </p:nvPr>
        </p:nvSpPr>
        <p:spPr/>
        <p:txBody>
          <a:bodyPr/>
          <a:lstStyle/>
          <a:p>
            <a:fld id="{A3815AA0-5221-4C17-AEB5-9ED3043663CE}" type="datetimeFigureOut">
              <a:rPr lang="ar-SA" smtClean="0"/>
              <a:pPr/>
              <a:t>11/05/1445</a:t>
            </a:fld>
            <a:endParaRPr lang="ar-SA"/>
          </a:p>
        </p:txBody>
      </p:sp>
      <p:sp>
        <p:nvSpPr>
          <p:cNvPr id="8" name="عنصر نائب للتذييل 7">
            <a:extLst>
              <a:ext uri="{FF2B5EF4-FFF2-40B4-BE49-F238E27FC236}">
                <a16:creationId xmlns="" xmlns:a16="http://schemas.microsoft.com/office/drawing/2014/main" id="{0CB93134-C2DC-4008-A2CB-413EDB0DBED0}"/>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 xmlns:a16="http://schemas.microsoft.com/office/drawing/2014/main" id="{10F3FDCC-2A31-497D-AE14-76D1E163821B}"/>
              </a:ext>
            </a:extLst>
          </p:cNvPr>
          <p:cNvSpPr>
            <a:spLocks noGrp="1"/>
          </p:cNvSpPr>
          <p:nvPr>
            <p:ph type="sldNum" sz="quarter" idx="12"/>
          </p:nvPr>
        </p:nvSpPr>
        <p:spPr/>
        <p:txBody>
          <a:bodyPr/>
          <a:lstStyle/>
          <a:p>
            <a:fld id="{55B91E51-4763-4575-9B69-B7821B259686}" type="slidenum">
              <a:rPr lang="ar-SA" smtClean="0"/>
              <a:pPr/>
              <a:t>‹N°›</a:t>
            </a:fld>
            <a:endParaRPr lang="ar-SA"/>
          </a:p>
        </p:txBody>
      </p:sp>
    </p:spTree>
    <p:extLst>
      <p:ext uri="{BB962C8B-B14F-4D97-AF65-F5344CB8AC3E}">
        <p14:creationId xmlns:p14="http://schemas.microsoft.com/office/powerpoint/2010/main" xmlns="" val="93266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62D1A080-E91A-4DC6-8C41-047227CD53A5}"/>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 xmlns:a16="http://schemas.microsoft.com/office/drawing/2014/main" id="{265091A9-7C3A-4FE9-8D81-9DF5984DD2E1}"/>
              </a:ext>
            </a:extLst>
          </p:cNvPr>
          <p:cNvSpPr>
            <a:spLocks noGrp="1"/>
          </p:cNvSpPr>
          <p:nvPr>
            <p:ph type="dt" sz="half" idx="10"/>
          </p:nvPr>
        </p:nvSpPr>
        <p:spPr/>
        <p:txBody>
          <a:bodyPr/>
          <a:lstStyle/>
          <a:p>
            <a:fld id="{A3815AA0-5221-4C17-AEB5-9ED3043663CE}" type="datetimeFigureOut">
              <a:rPr lang="ar-SA" smtClean="0"/>
              <a:pPr/>
              <a:t>11/05/1445</a:t>
            </a:fld>
            <a:endParaRPr lang="ar-SA"/>
          </a:p>
        </p:txBody>
      </p:sp>
      <p:sp>
        <p:nvSpPr>
          <p:cNvPr id="4" name="عنصر نائب للتذييل 3">
            <a:extLst>
              <a:ext uri="{FF2B5EF4-FFF2-40B4-BE49-F238E27FC236}">
                <a16:creationId xmlns="" xmlns:a16="http://schemas.microsoft.com/office/drawing/2014/main" id="{67232620-0779-4C26-BE2E-5586D033721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 xmlns:a16="http://schemas.microsoft.com/office/drawing/2014/main" id="{1ACD5AB8-FFF0-40C5-B44D-62154F6233C7}"/>
              </a:ext>
            </a:extLst>
          </p:cNvPr>
          <p:cNvSpPr>
            <a:spLocks noGrp="1"/>
          </p:cNvSpPr>
          <p:nvPr>
            <p:ph type="sldNum" sz="quarter" idx="12"/>
          </p:nvPr>
        </p:nvSpPr>
        <p:spPr/>
        <p:txBody>
          <a:bodyPr/>
          <a:lstStyle/>
          <a:p>
            <a:fld id="{55B91E51-4763-4575-9B69-B7821B259686}" type="slidenum">
              <a:rPr lang="ar-SA" smtClean="0"/>
              <a:pPr/>
              <a:t>‹N°›</a:t>
            </a:fld>
            <a:endParaRPr lang="ar-SA"/>
          </a:p>
        </p:txBody>
      </p:sp>
    </p:spTree>
    <p:extLst>
      <p:ext uri="{BB962C8B-B14F-4D97-AF65-F5344CB8AC3E}">
        <p14:creationId xmlns:p14="http://schemas.microsoft.com/office/powerpoint/2010/main" xmlns="" val="890770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 xmlns:a16="http://schemas.microsoft.com/office/drawing/2014/main" id="{6D730C3D-5FB5-4B9E-B3E7-10C83F426414}"/>
              </a:ext>
            </a:extLst>
          </p:cNvPr>
          <p:cNvSpPr>
            <a:spLocks noGrp="1"/>
          </p:cNvSpPr>
          <p:nvPr>
            <p:ph type="dt" sz="half" idx="10"/>
          </p:nvPr>
        </p:nvSpPr>
        <p:spPr/>
        <p:txBody>
          <a:bodyPr/>
          <a:lstStyle/>
          <a:p>
            <a:fld id="{A3815AA0-5221-4C17-AEB5-9ED3043663CE}" type="datetimeFigureOut">
              <a:rPr lang="ar-SA" smtClean="0"/>
              <a:pPr/>
              <a:t>11/05/1445</a:t>
            </a:fld>
            <a:endParaRPr lang="ar-SA"/>
          </a:p>
        </p:txBody>
      </p:sp>
      <p:sp>
        <p:nvSpPr>
          <p:cNvPr id="3" name="عنصر نائب للتذييل 2">
            <a:extLst>
              <a:ext uri="{FF2B5EF4-FFF2-40B4-BE49-F238E27FC236}">
                <a16:creationId xmlns="" xmlns:a16="http://schemas.microsoft.com/office/drawing/2014/main" id="{7B0F999C-2098-4CC7-B0AD-C5897D8BE5D8}"/>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 xmlns:a16="http://schemas.microsoft.com/office/drawing/2014/main" id="{56BAB604-252C-4665-8CB7-C1C621F2001F}"/>
              </a:ext>
            </a:extLst>
          </p:cNvPr>
          <p:cNvSpPr>
            <a:spLocks noGrp="1"/>
          </p:cNvSpPr>
          <p:nvPr>
            <p:ph type="sldNum" sz="quarter" idx="12"/>
          </p:nvPr>
        </p:nvSpPr>
        <p:spPr/>
        <p:txBody>
          <a:bodyPr/>
          <a:lstStyle/>
          <a:p>
            <a:fld id="{55B91E51-4763-4575-9B69-B7821B259686}" type="slidenum">
              <a:rPr lang="ar-SA" smtClean="0"/>
              <a:pPr/>
              <a:t>‹N°›</a:t>
            </a:fld>
            <a:endParaRPr lang="ar-SA"/>
          </a:p>
        </p:txBody>
      </p:sp>
    </p:spTree>
    <p:extLst>
      <p:ext uri="{BB962C8B-B14F-4D97-AF65-F5344CB8AC3E}">
        <p14:creationId xmlns:p14="http://schemas.microsoft.com/office/powerpoint/2010/main" xmlns="" val="323584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15C11AEF-CBB8-4A7A-A010-062802C52D16}"/>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 xmlns:a16="http://schemas.microsoft.com/office/drawing/2014/main" id="{A4277B7E-B985-4BF6-90C3-93AE3E6030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 xmlns:a16="http://schemas.microsoft.com/office/drawing/2014/main" id="{53F823C2-B621-4679-AFA7-37E16F48BC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D1AEDBCB-DEEA-47DE-887D-EBE97E69428D}"/>
              </a:ext>
            </a:extLst>
          </p:cNvPr>
          <p:cNvSpPr>
            <a:spLocks noGrp="1"/>
          </p:cNvSpPr>
          <p:nvPr>
            <p:ph type="dt" sz="half" idx="10"/>
          </p:nvPr>
        </p:nvSpPr>
        <p:spPr/>
        <p:txBody>
          <a:bodyPr/>
          <a:lstStyle/>
          <a:p>
            <a:fld id="{A3815AA0-5221-4C17-AEB5-9ED3043663CE}" type="datetimeFigureOut">
              <a:rPr lang="ar-SA" smtClean="0"/>
              <a:pPr/>
              <a:t>11/05/1445</a:t>
            </a:fld>
            <a:endParaRPr lang="ar-SA"/>
          </a:p>
        </p:txBody>
      </p:sp>
      <p:sp>
        <p:nvSpPr>
          <p:cNvPr id="6" name="عنصر نائب للتذييل 5">
            <a:extLst>
              <a:ext uri="{FF2B5EF4-FFF2-40B4-BE49-F238E27FC236}">
                <a16:creationId xmlns="" xmlns:a16="http://schemas.microsoft.com/office/drawing/2014/main" id="{4C19F536-0820-4989-AF6A-C22834339402}"/>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 xmlns:a16="http://schemas.microsoft.com/office/drawing/2014/main" id="{17EF5789-667E-4CEA-A359-EF78F5338415}"/>
              </a:ext>
            </a:extLst>
          </p:cNvPr>
          <p:cNvSpPr>
            <a:spLocks noGrp="1"/>
          </p:cNvSpPr>
          <p:nvPr>
            <p:ph type="sldNum" sz="quarter" idx="12"/>
          </p:nvPr>
        </p:nvSpPr>
        <p:spPr/>
        <p:txBody>
          <a:bodyPr/>
          <a:lstStyle/>
          <a:p>
            <a:fld id="{55B91E51-4763-4575-9B69-B7821B259686}" type="slidenum">
              <a:rPr lang="ar-SA" smtClean="0"/>
              <a:pPr/>
              <a:t>‹N°›</a:t>
            </a:fld>
            <a:endParaRPr lang="ar-SA"/>
          </a:p>
        </p:txBody>
      </p:sp>
    </p:spTree>
    <p:extLst>
      <p:ext uri="{BB962C8B-B14F-4D97-AF65-F5344CB8AC3E}">
        <p14:creationId xmlns:p14="http://schemas.microsoft.com/office/powerpoint/2010/main" xmlns="" val="2044192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 xmlns:a16="http://schemas.microsoft.com/office/drawing/2014/main" id="{08277A09-A602-4159-B088-CE775B681E4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 xmlns:a16="http://schemas.microsoft.com/office/drawing/2014/main" id="{03B1B85B-99D6-452B-A691-91887DE607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 xmlns:a16="http://schemas.microsoft.com/office/drawing/2014/main" id="{8D7EF438-0D14-4F61-82DF-98DB77B0B2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 xmlns:a16="http://schemas.microsoft.com/office/drawing/2014/main" id="{C76DB8E9-31D5-4062-8AE2-66F42BC16B65}"/>
              </a:ext>
            </a:extLst>
          </p:cNvPr>
          <p:cNvSpPr>
            <a:spLocks noGrp="1"/>
          </p:cNvSpPr>
          <p:nvPr>
            <p:ph type="dt" sz="half" idx="10"/>
          </p:nvPr>
        </p:nvSpPr>
        <p:spPr/>
        <p:txBody>
          <a:bodyPr/>
          <a:lstStyle/>
          <a:p>
            <a:fld id="{A3815AA0-5221-4C17-AEB5-9ED3043663CE}" type="datetimeFigureOut">
              <a:rPr lang="ar-SA" smtClean="0"/>
              <a:pPr/>
              <a:t>11/05/1445</a:t>
            </a:fld>
            <a:endParaRPr lang="ar-SA"/>
          </a:p>
        </p:txBody>
      </p:sp>
      <p:sp>
        <p:nvSpPr>
          <p:cNvPr id="6" name="عنصر نائب للتذييل 5">
            <a:extLst>
              <a:ext uri="{FF2B5EF4-FFF2-40B4-BE49-F238E27FC236}">
                <a16:creationId xmlns="" xmlns:a16="http://schemas.microsoft.com/office/drawing/2014/main" id="{F185C6CB-B828-4D90-8CDC-19829CA447BE}"/>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 xmlns:a16="http://schemas.microsoft.com/office/drawing/2014/main" id="{E5CC68DC-0D8F-49DB-9E6E-BB2C0D7C74D2}"/>
              </a:ext>
            </a:extLst>
          </p:cNvPr>
          <p:cNvSpPr>
            <a:spLocks noGrp="1"/>
          </p:cNvSpPr>
          <p:nvPr>
            <p:ph type="sldNum" sz="quarter" idx="12"/>
          </p:nvPr>
        </p:nvSpPr>
        <p:spPr/>
        <p:txBody>
          <a:bodyPr/>
          <a:lstStyle/>
          <a:p>
            <a:fld id="{55B91E51-4763-4575-9B69-B7821B259686}" type="slidenum">
              <a:rPr lang="ar-SA" smtClean="0"/>
              <a:pPr/>
              <a:t>‹N°›</a:t>
            </a:fld>
            <a:endParaRPr lang="ar-SA"/>
          </a:p>
        </p:txBody>
      </p:sp>
    </p:spTree>
    <p:extLst>
      <p:ext uri="{BB962C8B-B14F-4D97-AF65-F5344CB8AC3E}">
        <p14:creationId xmlns:p14="http://schemas.microsoft.com/office/powerpoint/2010/main" xmlns="" val="425110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 xmlns:a16="http://schemas.microsoft.com/office/drawing/2014/main" id="{FA53839A-23FB-4218-8EC4-D8F66C43641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 xmlns:a16="http://schemas.microsoft.com/office/drawing/2014/main" id="{793DC974-144E-47E0-BF71-00DB076EDE1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 xmlns:a16="http://schemas.microsoft.com/office/drawing/2014/main" id="{28746678-8CEE-43BD-9322-BE2E67407523}"/>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A3815AA0-5221-4C17-AEB5-9ED3043663CE}" type="datetimeFigureOut">
              <a:rPr lang="ar-SA" smtClean="0"/>
              <a:pPr/>
              <a:t>11/05/1445</a:t>
            </a:fld>
            <a:endParaRPr lang="ar-SA"/>
          </a:p>
        </p:txBody>
      </p:sp>
      <p:sp>
        <p:nvSpPr>
          <p:cNvPr id="5" name="عنصر نائب للتذييل 4">
            <a:extLst>
              <a:ext uri="{FF2B5EF4-FFF2-40B4-BE49-F238E27FC236}">
                <a16:creationId xmlns="" xmlns:a16="http://schemas.microsoft.com/office/drawing/2014/main" id="{A6F29FEF-C1B1-4E65-BE7C-F064F29CA7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 xmlns:a16="http://schemas.microsoft.com/office/drawing/2014/main" id="{2F3BBF6F-9633-4A52-AE8D-50D6E6127813}"/>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5B91E51-4763-4575-9B69-B7821B259686}" type="slidenum">
              <a:rPr lang="ar-SA" smtClean="0"/>
              <a:pPr/>
              <a:t>‹N°›</a:t>
            </a:fld>
            <a:endParaRPr lang="ar-SA"/>
          </a:p>
        </p:txBody>
      </p:sp>
      <p:sp>
        <p:nvSpPr>
          <p:cNvPr id="7" name="مربع نص 6">
            <a:extLst>
              <a:ext uri="{FF2B5EF4-FFF2-40B4-BE49-F238E27FC236}">
                <a16:creationId xmlns="" xmlns:a16="http://schemas.microsoft.com/office/drawing/2014/main" id="{BBFF4F52-11B9-40F7-8CAE-BC1E8B2CF1B2}"/>
              </a:ext>
            </a:extLst>
          </p:cNvPr>
          <p:cNvSpPr txBox="1"/>
          <p:nvPr userDrawn="1"/>
        </p:nvSpPr>
        <p:spPr>
          <a:xfrm>
            <a:off x="399905" y="-369332"/>
            <a:ext cx="11369040"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dirty="0">
                <a:solidFill>
                  <a:schemeClr val="bg1">
                    <a:lumMod val="75000"/>
                  </a:schemeClr>
                </a:solidFill>
              </a:rPr>
              <a:t>هذا القالب من تصميم موقع انجز ( </a:t>
            </a:r>
            <a:r>
              <a:rPr lang="en-US" sz="1400" dirty="0">
                <a:solidFill>
                  <a:schemeClr val="bg1">
                    <a:lumMod val="75000"/>
                  </a:schemeClr>
                </a:solidFill>
              </a:rPr>
              <a:t>ingez-ppt.com</a:t>
            </a:r>
            <a:r>
              <a:rPr lang="ar-SA" sz="1400" dirty="0">
                <a:solidFill>
                  <a:schemeClr val="bg1">
                    <a:lumMod val="75000"/>
                  </a:schemeClr>
                </a:solidFill>
              </a:rPr>
              <a:t> ) : موقع عربي متخصص بتصميم قوالب البوربوينت باللغة العربية</a:t>
            </a:r>
            <a:endParaRPr lang="ar-EG" sz="1400" dirty="0">
              <a:solidFill>
                <a:schemeClr val="bg1">
                  <a:lumMod val="75000"/>
                </a:schemeClr>
              </a:solidFill>
            </a:endParaRPr>
          </a:p>
        </p:txBody>
      </p:sp>
    </p:spTree>
    <p:extLst>
      <p:ext uri="{BB962C8B-B14F-4D97-AF65-F5344CB8AC3E}">
        <p14:creationId xmlns:p14="http://schemas.microsoft.com/office/powerpoint/2010/main" xmlns="" val="1103988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video" Target="file:///C:\Users\poste\Desktop\&#1575;&#1604;&#1575;&#1588;&#1578;&#1585;&#1575;&#1603;%20&#1601;&#1610;%20&#1578;&#1591;&#1576;&#1610;&#1602;%20&#1576;&#1585;&#1610;&#1583;&#1610;%20&#1605;&#1608;&#1576;(720P_HD).mp4"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مستطيل 23">
            <a:extLst>
              <a:ext uri="{FF2B5EF4-FFF2-40B4-BE49-F238E27FC236}">
                <a16:creationId xmlns="" xmlns:a16="http://schemas.microsoft.com/office/drawing/2014/main" id="{D364AA9A-F1BC-440B-9D2C-A3595D51C65D}"/>
              </a:ext>
            </a:extLst>
          </p:cNvPr>
          <p:cNvSpPr/>
          <p:nvPr/>
        </p:nvSpPr>
        <p:spPr>
          <a:xfrm>
            <a:off x="0" y="0"/>
            <a:ext cx="12192001" cy="688978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10" name="Rectangle 9">
            <a:extLst>
              <a:ext uri="{FF2B5EF4-FFF2-40B4-BE49-F238E27FC236}">
                <a16:creationId xmlns=""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مستطيل: زوايا مستديرة 6">
            <a:extLst>
              <a:ext uri="{FF2B5EF4-FFF2-40B4-BE49-F238E27FC236}">
                <a16:creationId xmlns="" xmlns:a16="http://schemas.microsoft.com/office/drawing/2014/main" id="{9B3E1E37-5776-456F-B703-1EE6DD5DD072}"/>
              </a:ext>
            </a:extLst>
          </p:cNvPr>
          <p:cNvSpPr/>
          <p:nvPr/>
        </p:nvSpPr>
        <p:spPr>
          <a:xfrm>
            <a:off x="2371571" y="1575581"/>
            <a:ext cx="7420723" cy="3320884"/>
          </a:xfrm>
          <a:prstGeom prst="roundRect">
            <a:avLst>
              <a:gd name="adj" fmla="val 50000"/>
            </a:avLst>
          </a:prstGeom>
          <a:solidFill>
            <a:srgbClr val="F8C31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r-FR" sz="5400" b="1" dirty="0" smtClean="0">
                <a:latin typeface="Tajawal" panose="00000500000000000000" pitchFamily="2" charset="-78"/>
                <a:cs typeface="Tajawal" panose="00000500000000000000" pitchFamily="2" charset="-78"/>
              </a:rPr>
              <a:t>Introduction to competencies</a:t>
            </a:r>
            <a:endParaRPr lang="ar-SA" sz="5400" b="1" dirty="0">
              <a:latin typeface="Tajawal" panose="00000500000000000000" pitchFamily="2" charset="-78"/>
              <a:cs typeface="Tajawal" panose="00000500000000000000" pitchFamily="2" charset="-78"/>
            </a:endParaRPr>
          </a:p>
        </p:txBody>
      </p:sp>
      <p:sp>
        <p:nvSpPr>
          <p:cNvPr id="11" name="مستطيل: زوايا مستديرة 10">
            <a:extLst>
              <a:ext uri="{FF2B5EF4-FFF2-40B4-BE49-F238E27FC236}">
                <a16:creationId xmlns="" xmlns:a16="http://schemas.microsoft.com/office/drawing/2014/main" id="{D93B775B-3532-479E-B44A-4719CD6215EB}"/>
              </a:ext>
            </a:extLst>
          </p:cNvPr>
          <p:cNvSpPr/>
          <p:nvPr/>
        </p:nvSpPr>
        <p:spPr>
          <a:xfrm rot="2575519">
            <a:off x="1565153" y="5676284"/>
            <a:ext cx="809201" cy="263399"/>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4" name="شكل حر: شكل 13">
            <a:extLst>
              <a:ext uri="{FF2B5EF4-FFF2-40B4-BE49-F238E27FC236}">
                <a16:creationId xmlns="" xmlns:a16="http://schemas.microsoft.com/office/drawing/2014/main" id="{474BC619-12A6-4CC4-B6A8-F511C633E5DD}"/>
              </a:ext>
            </a:extLst>
          </p:cNvPr>
          <p:cNvSpPr/>
          <p:nvPr/>
        </p:nvSpPr>
        <p:spPr>
          <a:xfrm rot="13556302">
            <a:off x="10824697" y="5575741"/>
            <a:ext cx="1937185" cy="747949"/>
          </a:xfrm>
          <a:custGeom>
            <a:avLst/>
            <a:gdLst>
              <a:gd name="connsiteX0" fmla="*/ 2763752 w 2929390"/>
              <a:gd name="connsiteY0" fmla="*/ 965403 h 1131040"/>
              <a:gd name="connsiteX1" fmla="*/ 2363869 w 2929390"/>
              <a:gd name="connsiteY1" fmla="*/ 1131040 h 1131040"/>
              <a:gd name="connsiteX2" fmla="*/ 1166603 w 2929390"/>
              <a:gd name="connsiteY2" fmla="*/ 1131040 h 1131040"/>
              <a:gd name="connsiteX3" fmla="*/ 0 w 2929390"/>
              <a:gd name="connsiteY3" fmla="*/ 2036 h 1131040"/>
              <a:gd name="connsiteX4" fmla="*/ 20189 w 2929390"/>
              <a:gd name="connsiteY4" fmla="*/ 0 h 1131040"/>
              <a:gd name="connsiteX5" fmla="*/ 2363870 w 2929390"/>
              <a:gd name="connsiteY5" fmla="*/ 0 h 1131040"/>
              <a:gd name="connsiteX6" fmla="*/ 2929390 w 2929390"/>
              <a:gd name="connsiteY6" fmla="*/ 565520 h 1131040"/>
              <a:gd name="connsiteX7" fmla="*/ 2929389 w 2929390"/>
              <a:gd name="connsiteY7" fmla="*/ 565520 h 1131040"/>
              <a:gd name="connsiteX8" fmla="*/ 2763752 w 2929390"/>
              <a:gd name="connsiteY8" fmla="*/ 965403 h 11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9390" h="1131040">
                <a:moveTo>
                  <a:pt x="2763752" y="965403"/>
                </a:moveTo>
                <a:cubicBezTo>
                  <a:pt x="2661413" y="1067742"/>
                  <a:pt x="2520032" y="1131040"/>
                  <a:pt x="2363869" y="1131040"/>
                </a:cubicBezTo>
                <a:lnTo>
                  <a:pt x="1166603" y="1131040"/>
                </a:lnTo>
                <a:lnTo>
                  <a:pt x="0" y="2036"/>
                </a:lnTo>
                <a:lnTo>
                  <a:pt x="20189" y="0"/>
                </a:lnTo>
                <a:lnTo>
                  <a:pt x="2363870" y="0"/>
                </a:lnTo>
                <a:cubicBezTo>
                  <a:pt x="2676198" y="0"/>
                  <a:pt x="2929390" y="253192"/>
                  <a:pt x="2929390" y="565520"/>
                </a:cubicBezTo>
                <a:lnTo>
                  <a:pt x="2929389" y="565520"/>
                </a:lnTo>
                <a:cubicBezTo>
                  <a:pt x="2929389" y="721684"/>
                  <a:pt x="2866091" y="863064"/>
                  <a:pt x="2763752" y="965403"/>
                </a:cubicBezTo>
                <a:close/>
              </a:path>
            </a:pathLst>
          </a:cu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SA" dirty="0"/>
          </a:p>
        </p:txBody>
      </p:sp>
      <p:sp>
        <p:nvSpPr>
          <p:cNvPr id="15" name="شكل حر: شكل 14">
            <a:extLst>
              <a:ext uri="{FF2B5EF4-FFF2-40B4-BE49-F238E27FC236}">
                <a16:creationId xmlns="" xmlns:a16="http://schemas.microsoft.com/office/drawing/2014/main" id="{CD5F4795-4C82-437E-95FE-90CA47FF5D07}"/>
              </a:ext>
            </a:extLst>
          </p:cNvPr>
          <p:cNvSpPr/>
          <p:nvPr/>
        </p:nvSpPr>
        <p:spPr>
          <a:xfrm rot="13556302" flipH="1" flipV="1">
            <a:off x="-595224" y="559177"/>
            <a:ext cx="2012975" cy="777211"/>
          </a:xfrm>
          <a:custGeom>
            <a:avLst/>
            <a:gdLst>
              <a:gd name="connsiteX0" fmla="*/ 2763752 w 2929390"/>
              <a:gd name="connsiteY0" fmla="*/ 965403 h 1131040"/>
              <a:gd name="connsiteX1" fmla="*/ 2363869 w 2929390"/>
              <a:gd name="connsiteY1" fmla="*/ 1131040 h 1131040"/>
              <a:gd name="connsiteX2" fmla="*/ 1166603 w 2929390"/>
              <a:gd name="connsiteY2" fmla="*/ 1131040 h 1131040"/>
              <a:gd name="connsiteX3" fmla="*/ 0 w 2929390"/>
              <a:gd name="connsiteY3" fmla="*/ 2036 h 1131040"/>
              <a:gd name="connsiteX4" fmla="*/ 20189 w 2929390"/>
              <a:gd name="connsiteY4" fmla="*/ 0 h 1131040"/>
              <a:gd name="connsiteX5" fmla="*/ 2363870 w 2929390"/>
              <a:gd name="connsiteY5" fmla="*/ 0 h 1131040"/>
              <a:gd name="connsiteX6" fmla="*/ 2929390 w 2929390"/>
              <a:gd name="connsiteY6" fmla="*/ 565520 h 1131040"/>
              <a:gd name="connsiteX7" fmla="*/ 2929389 w 2929390"/>
              <a:gd name="connsiteY7" fmla="*/ 565520 h 1131040"/>
              <a:gd name="connsiteX8" fmla="*/ 2763752 w 2929390"/>
              <a:gd name="connsiteY8" fmla="*/ 965403 h 11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9390" h="1131040">
                <a:moveTo>
                  <a:pt x="2763752" y="965403"/>
                </a:moveTo>
                <a:cubicBezTo>
                  <a:pt x="2661413" y="1067742"/>
                  <a:pt x="2520032" y="1131040"/>
                  <a:pt x="2363869" y="1131040"/>
                </a:cubicBezTo>
                <a:lnTo>
                  <a:pt x="1166603" y="1131040"/>
                </a:lnTo>
                <a:lnTo>
                  <a:pt x="0" y="2036"/>
                </a:lnTo>
                <a:lnTo>
                  <a:pt x="20189" y="0"/>
                </a:lnTo>
                <a:lnTo>
                  <a:pt x="2363870" y="0"/>
                </a:lnTo>
                <a:cubicBezTo>
                  <a:pt x="2676198" y="0"/>
                  <a:pt x="2929390" y="253192"/>
                  <a:pt x="2929390" y="565520"/>
                </a:cubicBezTo>
                <a:lnTo>
                  <a:pt x="2929389" y="565520"/>
                </a:lnTo>
                <a:cubicBezTo>
                  <a:pt x="2929389" y="721684"/>
                  <a:pt x="2866091" y="863064"/>
                  <a:pt x="2763752" y="965403"/>
                </a:cubicBezTo>
                <a:close/>
              </a:path>
            </a:pathLst>
          </a:cu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SA" dirty="0"/>
          </a:p>
        </p:txBody>
      </p:sp>
      <p:grpSp>
        <p:nvGrpSpPr>
          <p:cNvPr id="16" name="مجموعة 15">
            <a:extLst>
              <a:ext uri="{FF2B5EF4-FFF2-40B4-BE49-F238E27FC236}">
                <a16:creationId xmlns="" xmlns:a16="http://schemas.microsoft.com/office/drawing/2014/main" id="{873E008E-3B1D-44FA-8921-E870257ABDED}"/>
              </a:ext>
            </a:extLst>
          </p:cNvPr>
          <p:cNvGrpSpPr/>
          <p:nvPr/>
        </p:nvGrpSpPr>
        <p:grpSpPr>
          <a:xfrm flipV="1">
            <a:off x="-39069" y="6310804"/>
            <a:ext cx="876432" cy="312420"/>
            <a:chOff x="-39069" y="226132"/>
            <a:chExt cx="876432" cy="312420"/>
          </a:xfrm>
        </p:grpSpPr>
        <p:sp>
          <p:nvSpPr>
            <p:cNvPr id="17" name="مستطيل: زوايا مستديرة 16">
              <a:extLst>
                <a:ext uri="{FF2B5EF4-FFF2-40B4-BE49-F238E27FC236}">
                  <a16:creationId xmlns="" xmlns:a16="http://schemas.microsoft.com/office/drawing/2014/main" id="{2B399677-1C51-4FEF-A24D-D6EEEC7AB547}"/>
                </a:ext>
              </a:extLst>
            </p:cNvPr>
            <p:cNvSpPr/>
            <p:nvPr/>
          </p:nvSpPr>
          <p:spPr>
            <a:xfrm rot="8235463">
              <a:off x="199057" y="226132"/>
              <a:ext cx="638306" cy="45719"/>
            </a:xfrm>
            <a:prstGeom prst="roundRect">
              <a:avLst>
                <a:gd name="adj" fmla="val 50000"/>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8" name="مستطيل: زوايا مستديرة 17">
              <a:extLst>
                <a:ext uri="{FF2B5EF4-FFF2-40B4-BE49-F238E27FC236}">
                  <a16:creationId xmlns="" xmlns:a16="http://schemas.microsoft.com/office/drawing/2014/main" id="{261045A1-63F0-4373-BD56-FB9F756E4BB0}"/>
                </a:ext>
              </a:extLst>
            </p:cNvPr>
            <p:cNvSpPr/>
            <p:nvPr/>
          </p:nvSpPr>
          <p:spPr>
            <a:xfrm rot="8235463">
              <a:off x="147622" y="492833"/>
              <a:ext cx="638306" cy="45719"/>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9" name="مستطيل: زوايا مستديرة 18">
              <a:extLst>
                <a:ext uri="{FF2B5EF4-FFF2-40B4-BE49-F238E27FC236}">
                  <a16:creationId xmlns="" xmlns:a16="http://schemas.microsoft.com/office/drawing/2014/main" id="{F273592E-910B-4B45-A3FA-38F5F373E608}"/>
                </a:ext>
              </a:extLst>
            </p:cNvPr>
            <p:cNvSpPr/>
            <p:nvPr/>
          </p:nvSpPr>
          <p:spPr>
            <a:xfrm rot="8235463">
              <a:off x="-39069" y="243561"/>
              <a:ext cx="638306" cy="45719"/>
            </a:xfrm>
            <a:prstGeom prst="roundRect">
              <a:avLst>
                <a:gd name="adj" fmla="val 50000"/>
              </a:avLst>
            </a:pr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grpSp>
      <p:sp>
        <p:nvSpPr>
          <p:cNvPr id="13" name="مثلث قائم الزاوية 1">
            <a:extLst>
              <a:ext uri="{FF2B5EF4-FFF2-40B4-BE49-F238E27FC236}">
                <a16:creationId xmlns="" xmlns:a16="http://schemas.microsoft.com/office/drawing/2014/main" id="{19427863-0DB6-46A4-92FF-CFA94A746E19}"/>
              </a:ext>
            </a:extLst>
          </p:cNvPr>
          <p:cNvSpPr/>
          <p:nvPr/>
        </p:nvSpPr>
        <p:spPr>
          <a:xfrm flipH="1">
            <a:off x="7377694" y="3637603"/>
            <a:ext cx="4814306" cy="3220397"/>
          </a:xfrm>
          <a:prstGeom prst="rtTriangle">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r-FR" dirty="0" err="1" smtClean="0">
                <a:ln>
                  <a:solidFill>
                    <a:schemeClr val="tx1"/>
                  </a:solidFill>
                </a:ln>
              </a:rPr>
              <a:t>Prepared</a:t>
            </a:r>
            <a:r>
              <a:rPr lang="fr-FR" dirty="0" smtClean="0">
                <a:ln>
                  <a:solidFill>
                    <a:schemeClr val="tx1"/>
                  </a:solidFill>
                </a:ln>
              </a:rPr>
              <a:t> by:</a:t>
            </a:r>
          </a:p>
          <a:p>
            <a:pPr algn="ctr"/>
            <a:r>
              <a:rPr lang="fr-FR" dirty="0" smtClean="0">
                <a:ln>
                  <a:solidFill>
                    <a:schemeClr val="tx1"/>
                  </a:solidFill>
                </a:ln>
              </a:rPr>
              <a:t>Ben </a:t>
            </a:r>
            <a:r>
              <a:rPr lang="fr-FR" dirty="0" err="1" smtClean="0">
                <a:ln>
                  <a:solidFill>
                    <a:schemeClr val="tx1"/>
                  </a:solidFill>
                </a:ln>
              </a:rPr>
              <a:t>othmane</a:t>
            </a:r>
            <a:r>
              <a:rPr lang="fr-FR" dirty="0" smtClean="0">
                <a:ln>
                  <a:solidFill>
                    <a:schemeClr val="tx1"/>
                  </a:solidFill>
                </a:ln>
              </a:rPr>
              <a:t> </a:t>
            </a:r>
            <a:r>
              <a:rPr lang="fr-FR" dirty="0" err="1" smtClean="0">
                <a:ln>
                  <a:solidFill>
                    <a:schemeClr val="tx1"/>
                  </a:solidFill>
                </a:ln>
              </a:rPr>
              <a:t>khedidja</a:t>
            </a:r>
            <a:endParaRPr lang="ar-DZ" dirty="0" smtClean="0">
              <a:ln>
                <a:solidFill>
                  <a:schemeClr val="tx1"/>
                </a:solidFill>
              </a:ln>
            </a:endParaRPr>
          </a:p>
          <a:p>
            <a:pPr algn="ctr"/>
            <a:r>
              <a:rPr lang="fr-FR" dirty="0" err="1" smtClean="0">
                <a:ln>
                  <a:solidFill>
                    <a:schemeClr val="tx1"/>
                  </a:solidFill>
                </a:ln>
              </a:rPr>
              <a:t>Haroual</a:t>
            </a:r>
            <a:r>
              <a:rPr lang="fr-FR" dirty="0" smtClean="0">
                <a:ln>
                  <a:solidFill>
                    <a:schemeClr val="tx1"/>
                  </a:solidFill>
                </a:ln>
              </a:rPr>
              <a:t> </a:t>
            </a:r>
            <a:r>
              <a:rPr lang="fr-FR" smtClean="0">
                <a:ln>
                  <a:solidFill>
                    <a:schemeClr val="tx1"/>
                  </a:solidFill>
                </a:ln>
              </a:rPr>
              <a:t>wissal</a:t>
            </a:r>
            <a:endParaRPr lang="fr-FR" dirty="0" smtClean="0">
              <a:ln>
                <a:solidFill>
                  <a:schemeClr val="tx1"/>
                </a:solidFill>
              </a:ln>
            </a:endParaRPr>
          </a:p>
          <a:p>
            <a:pPr algn="ctr"/>
            <a:r>
              <a:rPr lang="fr-FR" dirty="0" smtClean="0">
                <a:ln>
                  <a:solidFill>
                    <a:schemeClr val="tx1"/>
                  </a:solidFill>
                </a:ln>
              </a:rPr>
              <a:t>Under </a:t>
            </a:r>
            <a:r>
              <a:rPr lang="fr-FR" dirty="0" err="1" smtClean="0">
                <a:ln>
                  <a:solidFill>
                    <a:schemeClr val="tx1"/>
                  </a:solidFill>
                </a:ln>
              </a:rPr>
              <a:t>supervision:solah</a:t>
            </a:r>
            <a:r>
              <a:rPr lang="fr-FR" dirty="0" smtClean="0">
                <a:ln>
                  <a:solidFill>
                    <a:schemeClr val="tx1"/>
                  </a:solidFill>
                </a:ln>
              </a:rPr>
              <a:t> </a:t>
            </a:r>
            <a:r>
              <a:rPr lang="fr-FR" dirty="0" err="1" smtClean="0">
                <a:ln>
                  <a:solidFill>
                    <a:schemeClr val="tx1"/>
                  </a:solidFill>
                </a:ln>
              </a:rPr>
              <a:t>samah</a:t>
            </a:r>
            <a:endParaRPr lang="ar-DZ" dirty="0" smtClean="0">
              <a:ln>
                <a:solidFill>
                  <a:schemeClr val="tx1"/>
                </a:solidFill>
              </a:ln>
            </a:endParaRPr>
          </a:p>
          <a:p>
            <a:pPr algn="ctr"/>
            <a:endParaRPr lang="ar-SA" dirty="0">
              <a:ln>
                <a:solidFill>
                  <a:schemeClr val="tx1"/>
                </a:solidFill>
              </a:ln>
            </a:endParaRPr>
          </a:p>
        </p:txBody>
      </p:sp>
    </p:spTree>
    <p:extLst>
      <p:ext uri="{BB962C8B-B14F-4D97-AF65-F5344CB8AC3E}">
        <p14:creationId xmlns:p14="http://schemas.microsoft.com/office/powerpoint/2010/main" xmlns="" val="1828948313"/>
      </p:ext>
    </p:extLst>
  </p:cSld>
  <p:clrMapOvr>
    <a:masterClrMapping/>
  </p:clrMapOvr>
  <p:transition advTm="15000">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متوازي أضلاع 22">
            <a:extLst>
              <a:ext uri="{FF2B5EF4-FFF2-40B4-BE49-F238E27FC236}">
                <a16:creationId xmlns="" xmlns:a16="http://schemas.microsoft.com/office/drawing/2014/main" id="{19ECD3E2-EC5B-4D7C-8738-60DAE0BD297B}"/>
              </a:ext>
            </a:extLst>
          </p:cNvPr>
          <p:cNvSpPr/>
          <p:nvPr/>
        </p:nvSpPr>
        <p:spPr>
          <a:xfrm>
            <a:off x="6755619" y="-31781"/>
            <a:ext cx="5883934" cy="6889781"/>
          </a:xfrm>
          <a:prstGeom prst="parallelogram">
            <a:avLst>
              <a:gd name="adj" fmla="val 15471"/>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a:extLst>
              <a:ext uri="{FF2B5EF4-FFF2-40B4-BE49-F238E27FC236}">
                <a16:creationId xmlns="" xmlns:a16="http://schemas.microsoft.com/office/drawing/2014/main" id="{93CB9A68-5849-40FB-941E-190567D1BF61}"/>
              </a:ext>
            </a:extLst>
          </p:cNvPr>
          <p:cNvSpPr txBox="1"/>
          <p:nvPr/>
        </p:nvSpPr>
        <p:spPr>
          <a:xfrm>
            <a:off x="2230947" y="332197"/>
            <a:ext cx="4238765" cy="523220"/>
          </a:xfrm>
          <a:prstGeom prst="rect">
            <a:avLst/>
          </a:prstGeom>
          <a:noFill/>
        </p:spPr>
        <p:txBody>
          <a:bodyPr wrap="square" rtlCol="1">
            <a:spAutoFit/>
          </a:bodyPr>
          <a:lstStyle/>
          <a:p>
            <a:r>
              <a:rPr lang="ar-DZ" sz="2800" b="1" dirty="0" smtClean="0">
                <a:solidFill>
                  <a:schemeClr val="tx1">
                    <a:lumMod val="75000"/>
                    <a:lumOff val="25000"/>
                  </a:schemeClr>
                </a:solidFill>
              </a:rPr>
              <a:t> </a:t>
            </a:r>
            <a:endParaRPr lang="ar-SA" sz="2800" b="1" dirty="0">
              <a:solidFill>
                <a:schemeClr val="tx1">
                  <a:lumMod val="75000"/>
                  <a:lumOff val="25000"/>
                </a:schemeClr>
              </a:solidFill>
            </a:endParaRPr>
          </a:p>
        </p:txBody>
      </p:sp>
      <p:grpSp>
        <p:nvGrpSpPr>
          <p:cNvPr id="3" name="مجموعة 14">
            <a:extLst>
              <a:ext uri="{FF2B5EF4-FFF2-40B4-BE49-F238E27FC236}">
                <a16:creationId xmlns="" xmlns:a16="http://schemas.microsoft.com/office/drawing/2014/main" id="{20564085-36DD-47D6-B4C9-523DF9125EE1}"/>
              </a:ext>
            </a:extLst>
          </p:cNvPr>
          <p:cNvGrpSpPr/>
          <p:nvPr/>
        </p:nvGrpSpPr>
        <p:grpSpPr>
          <a:xfrm>
            <a:off x="3079032" y="792480"/>
            <a:ext cx="2144736" cy="14068"/>
            <a:chOff x="3187505" y="2494671"/>
            <a:chExt cx="2144736" cy="14068"/>
          </a:xfrm>
        </p:grpSpPr>
        <p:cxnSp>
          <p:nvCxnSpPr>
            <p:cNvPr id="12" name="رابط مستقيم 11">
              <a:extLst>
                <a:ext uri="{FF2B5EF4-FFF2-40B4-BE49-F238E27FC236}">
                  <a16:creationId xmlns="" xmlns:a16="http://schemas.microsoft.com/office/drawing/2014/main" id="{C7790ED4-C21D-4A39-99F2-29C9CD417CFF}"/>
                </a:ext>
              </a:extLst>
            </p:cNvPr>
            <p:cNvCxnSpPr>
              <a:cxnSpLocks/>
            </p:cNvCxnSpPr>
            <p:nvPr/>
          </p:nvCxnSpPr>
          <p:spPr>
            <a:xfrm flipH="1">
              <a:off x="4295921" y="2494671"/>
              <a:ext cx="1036320" cy="0"/>
            </a:xfrm>
            <a:prstGeom prst="line">
              <a:avLst/>
            </a:prstGeom>
            <a:ln w="47625">
              <a:solidFill>
                <a:srgbClr val="FC650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a:extLst>
                <a:ext uri="{FF2B5EF4-FFF2-40B4-BE49-F238E27FC236}">
                  <a16:creationId xmlns="" xmlns:a16="http://schemas.microsoft.com/office/drawing/2014/main" id="{11C2EEB7-02BA-4F60-BABD-6F7D47855A3B}"/>
                </a:ext>
              </a:extLst>
            </p:cNvPr>
            <p:cNvCxnSpPr>
              <a:cxnSpLocks/>
            </p:cNvCxnSpPr>
            <p:nvPr/>
          </p:nvCxnSpPr>
          <p:spPr>
            <a:xfrm flipH="1">
              <a:off x="3187505" y="2508739"/>
              <a:ext cx="1036320" cy="0"/>
            </a:xfrm>
            <a:prstGeom prst="line">
              <a:avLst/>
            </a:prstGeom>
            <a:ln w="47625">
              <a:solidFill>
                <a:srgbClr val="F8C31F"/>
              </a:solidFill>
            </a:ln>
          </p:spPr>
          <p:style>
            <a:lnRef idx="1">
              <a:schemeClr val="accent1"/>
            </a:lnRef>
            <a:fillRef idx="0">
              <a:schemeClr val="accent1"/>
            </a:fillRef>
            <a:effectRef idx="0">
              <a:schemeClr val="accent1"/>
            </a:effectRef>
            <a:fontRef idx="minor">
              <a:schemeClr val="tx1"/>
            </a:fontRef>
          </p:style>
        </p:cxnSp>
      </p:grpSp>
      <p:grpSp>
        <p:nvGrpSpPr>
          <p:cNvPr id="4" name="مجموعة 18">
            <a:extLst>
              <a:ext uri="{FF2B5EF4-FFF2-40B4-BE49-F238E27FC236}">
                <a16:creationId xmlns="" xmlns:a16="http://schemas.microsoft.com/office/drawing/2014/main" id="{E241F0BE-E7D9-42DF-8C45-1F761073A0D3}"/>
              </a:ext>
            </a:extLst>
          </p:cNvPr>
          <p:cNvGrpSpPr/>
          <p:nvPr/>
        </p:nvGrpSpPr>
        <p:grpSpPr>
          <a:xfrm>
            <a:off x="-39069" y="226132"/>
            <a:ext cx="876432" cy="312420"/>
            <a:chOff x="-39069" y="226132"/>
            <a:chExt cx="876432" cy="312420"/>
          </a:xfrm>
        </p:grpSpPr>
        <p:sp>
          <p:nvSpPr>
            <p:cNvPr id="16" name="مستطيل: زوايا مستديرة 15">
              <a:extLst>
                <a:ext uri="{FF2B5EF4-FFF2-40B4-BE49-F238E27FC236}">
                  <a16:creationId xmlns="" xmlns:a16="http://schemas.microsoft.com/office/drawing/2014/main" id="{76B1690D-DC02-448E-AB84-C844FFA855D2}"/>
                </a:ext>
              </a:extLst>
            </p:cNvPr>
            <p:cNvSpPr/>
            <p:nvPr/>
          </p:nvSpPr>
          <p:spPr>
            <a:xfrm rot="8235463">
              <a:off x="199057" y="226132"/>
              <a:ext cx="638306" cy="45719"/>
            </a:xfrm>
            <a:prstGeom prst="roundRect">
              <a:avLst>
                <a:gd name="adj" fmla="val 50000"/>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7" name="مستطيل: زوايا مستديرة 16">
              <a:extLst>
                <a:ext uri="{FF2B5EF4-FFF2-40B4-BE49-F238E27FC236}">
                  <a16:creationId xmlns="" xmlns:a16="http://schemas.microsoft.com/office/drawing/2014/main" id="{443B38B9-64E5-4AB8-9C55-93165619E0F7}"/>
                </a:ext>
              </a:extLst>
            </p:cNvPr>
            <p:cNvSpPr/>
            <p:nvPr/>
          </p:nvSpPr>
          <p:spPr>
            <a:xfrm rot="8235463">
              <a:off x="147622" y="492833"/>
              <a:ext cx="638306" cy="45719"/>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8" name="مستطيل: زوايا مستديرة 17">
              <a:extLst>
                <a:ext uri="{FF2B5EF4-FFF2-40B4-BE49-F238E27FC236}">
                  <a16:creationId xmlns="" xmlns:a16="http://schemas.microsoft.com/office/drawing/2014/main" id="{F1163089-23A0-4235-BD6E-B1387CD10ED6}"/>
                </a:ext>
              </a:extLst>
            </p:cNvPr>
            <p:cNvSpPr/>
            <p:nvPr/>
          </p:nvSpPr>
          <p:spPr>
            <a:xfrm rot="8235463">
              <a:off x="-39069" y="243561"/>
              <a:ext cx="638306" cy="45719"/>
            </a:xfrm>
            <a:prstGeom prst="roundRect">
              <a:avLst>
                <a:gd name="adj" fmla="val 50000"/>
              </a:avLst>
            </a:pr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grpSp>
      <p:grpSp>
        <p:nvGrpSpPr>
          <p:cNvPr id="5" name="مجموعة 23">
            <a:extLst>
              <a:ext uri="{FF2B5EF4-FFF2-40B4-BE49-F238E27FC236}">
                <a16:creationId xmlns="" xmlns:a16="http://schemas.microsoft.com/office/drawing/2014/main" id="{487C43EA-35BD-42D0-9702-195A60862CC5}"/>
              </a:ext>
            </a:extLst>
          </p:cNvPr>
          <p:cNvGrpSpPr/>
          <p:nvPr/>
        </p:nvGrpSpPr>
        <p:grpSpPr>
          <a:xfrm flipV="1">
            <a:off x="-39069" y="6310804"/>
            <a:ext cx="876432" cy="312420"/>
            <a:chOff x="-39069" y="226132"/>
            <a:chExt cx="876432" cy="312420"/>
          </a:xfrm>
        </p:grpSpPr>
        <p:sp>
          <p:nvSpPr>
            <p:cNvPr id="25" name="مستطيل: زوايا مستديرة 24">
              <a:extLst>
                <a:ext uri="{FF2B5EF4-FFF2-40B4-BE49-F238E27FC236}">
                  <a16:creationId xmlns="" xmlns:a16="http://schemas.microsoft.com/office/drawing/2014/main" id="{7A71EECD-1B4B-4793-B750-81761357485B}"/>
                </a:ext>
              </a:extLst>
            </p:cNvPr>
            <p:cNvSpPr/>
            <p:nvPr/>
          </p:nvSpPr>
          <p:spPr>
            <a:xfrm rot="8235463">
              <a:off x="199057" y="226132"/>
              <a:ext cx="638306" cy="45719"/>
            </a:xfrm>
            <a:prstGeom prst="roundRect">
              <a:avLst>
                <a:gd name="adj" fmla="val 50000"/>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26" name="مستطيل: زوايا مستديرة 25">
              <a:extLst>
                <a:ext uri="{FF2B5EF4-FFF2-40B4-BE49-F238E27FC236}">
                  <a16:creationId xmlns="" xmlns:a16="http://schemas.microsoft.com/office/drawing/2014/main" id="{77E04A02-A36A-4953-9166-C7CF07D81D4C}"/>
                </a:ext>
              </a:extLst>
            </p:cNvPr>
            <p:cNvSpPr/>
            <p:nvPr/>
          </p:nvSpPr>
          <p:spPr>
            <a:xfrm rot="8235463">
              <a:off x="147622" y="492833"/>
              <a:ext cx="638306" cy="45719"/>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27" name="مستطيل: زوايا مستديرة 26">
              <a:extLst>
                <a:ext uri="{FF2B5EF4-FFF2-40B4-BE49-F238E27FC236}">
                  <a16:creationId xmlns="" xmlns:a16="http://schemas.microsoft.com/office/drawing/2014/main" id="{71D7D762-2535-4301-B2F2-BA89B45EAD7B}"/>
                </a:ext>
              </a:extLst>
            </p:cNvPr>
            <p:cNvSpPr/>
            <p:nvPr/>
          </p:nvSpPr>
          <p:spPr>
            <a:xfrm rot="8235463">
              <a:off x="-39069" y="243561"/>
              <a:ext cx="638306" cy="45719"/>
            </a:xfrm>
            <a:prstGeom prst="roundRect">
              <a:avLst>
                <a:gd name="adj" fmla="val 50000"/>
              </a:avLst>
            </a:pr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grpSp>
      <p:sp>
        <p:nvSpPr>
          <p:cNvPr id="2" name="مثلث قائم الزاوية 1">
            <a:extLst>
              <a:ext uri="{FF2B5EF4-FFF2-40B4-BE49-F238E27FC236}">
                <a16:creationId xmlns="" xmlns:a16="http://schemas.microsoft.com/office/drawing/2014/main" id="{19427863-0DB6-46A4-92FF-CFA94A746E19}"/>
              </a:ext>
            </a:extLst>
          </p:cNvPr>
          <p:cNvSpPr/>
          <p:nvPr/>
        </p:nvSpPr>
        <p:spPr>
          <a:xfrm flipH="1">
            <a:off x="6704184" y="1997662"/>
            <a:ext cx="5935369" cy="4895083"/>
          </a:xfrm>
          <a:prstGeom prst="rtTriangle">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Rectangle 19"/>
          <p:cNvSpPr/>
          <p:nvPr/>
        </p:nvSpPr>
        <p:spPr>
          <a:xfrm>
            <a:off x="548641" y="1181687"/>
            <a:ext cx="6485206" cy="3249637"/>
          </a:xfrm>
          <a:prstGeom prst="rect">
            <a:avLst/>
          </a:prstGeom>
          <a:ln>
            <a:noFill/>
          </a:ln>
        </p:spPr>
        <p:style>
          <a:lnRef idx="2">
            <a:schemeClr val="accent2"/>
          </a:lnRef>
          <a:fillRef idx="1">
            <a:schemeClr val="lt1"/>
          </a:fillRef>
          <a:effectRef idx="0">
            <a:schemeClr val="accent2"/>
          </a:effectRef>
          <a:fontRef idx="minor">
            <a:schemeClr val="dk1"/>
          </a:fontRef>
        </p:style>
        <p:txBody>
          <a:bodyPr rtlCol="1" anchor="ctr"/>
          <a:lstStyle/>
          <a:p>
            <a:pPr algn="just"/>
            <a:endParaRPr lang="fr-FR" b="1" dirty="0">
              <a:solidFill>
                <a:schemeClr val="tx1"/>
              </a:solidFill>
            </a:endParaRPr>
          </a:p>
        </p:txBody>
      </p:sp>
      <p:sp>
        <p:nvSpPr>
          <p:cNvPr id="24" name="ZoneTexte 23"/>
          <p:cNvSpPr txBox="1"/>
          <p:nvPr/>
        </p:nvSpPr>
        <p:spPr>
          <a:xfrm>
            <a:off x="2869809" y="2124222"/>
            <a:ext cx="184731" cy="369332"/>
          </a:xfrm>
          <a:prstGeom prst="rect">
            <a:avLst/>
          </a:prstGeom>
          <a:noFill/>
        </p:spPr>
        <p:txBody>
          <a:bodyPr wrap="none" rtlCol="0">
            <a:spAutoFit/>
          </a:bodyPr>
          <a:lstStyle/>
          <a:p>
            <a:endParaRPr lang="fr-FR" dirty="0"/>
          </a:p>
        </p:txBody>
      </p:sp>
      <p:sp>
        <p:nvSpPr>
          <p:cNvPr id="6" name="ZoneTexte 5"/>
          <p:cNvSpPr txBox="1"/>
          <p:nvPr/>
        </p:nvSpPr>
        <p:spPr>
          <a:xfrm>
            <a:off x="396607" y="1311007"/>
            <a:ext cx="5916058" cy="5632311"/>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Efficiency is a person's or entity's ability to perform its task efficiently and effectively. Efficiency components include:</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1. Knowledge and skills: Competence requires a good knowledge of the field and skills needed to perform the task effectively.</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2. Experience: Experience in a particular area helps improve performance and increase efficiency.</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3. Planning and organizing: the ability to organize activities and your time well contributes to efficiency.</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4. Critical thinking: the ability to think systematically and make appropriate decisions that enhance efficiency.</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5. Communication: Good communication skills play an important role in achieving efficiency.</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6. Sustainability: Ability to sustain excellent performance and continuous improvement enhances efficiency.</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7. Integration and cooperation: the ability to work in a team and collaborate with others enhances collective efficiency.</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These are some of the basic components of efficiency, and vary according to different areas and </a:t>
            </a:r>
            <a:r>
              <a:rPr lang="en-US" sz="1200" dirty="0" smtClean="0">
                <a:latin typeface="Times New Roman" panose="02020603050405020304" pitchFamily="18" charset="0"/>
                <a:cs typeface="Times New Roman" panose="02020603050405020304" pitchFamily="18" charset="0"/>
              </a:rPr>
              <a:t>task</a:t>
            </a:r>
          </a:p>
          <a:p>
            <a:r>
              <a:rPr lang="en-US" sz="1200" dirty="0" smtClean="0">
                <a:latin typeface="Times New Roman" panose="02020603050405020304" pitchFamily="18" charset="0"/>
                <a:cs typeface="Times New Roman" panose="02020603050405020304" pitchFamily="18" charset="0"/>
              </a:rPr>
              <a:t>"Competence-Based </a:t>
            </a:r>
            <a:r>
              <a:rPr lang="en-US" sz="1200" dirty="0">
                <a:latin typeface="Times New Roman" panose="02020603050405020304" pitchFamily="18" charset="0"/>
                <a:cs typeface="Times New Roman" panose="02020603050405020304" pitchFamily="18" charset="0"/>
              </a:rPr>
              <a:t>Education and Training (CBET)" - Rolf van der </a:t>
            </a:r>
            <a:r>
              <a:rPr lang="en-US" sz="1200" dirty="0" err="1">
                <a:latin typeface="Times New Roman" panose="02020603050405020304" pitchFamily="18" charset="0"/>
                <a:cs typeface="Times New Roman" panose="02020603050405020304" pitchFamily="18" charset="0"/>
              </a:rPr>
              <a:t>Velden</a:t>
            </a:r>
            <a:r>
              <a:rPr lang="en-US" sz="1200" dirty="0">
                <a:latin typeface="Times New Roman" panose="02020603050405020304" pitchFamily="18" charset="0"/>
                <a:cs typeface="Times New Roman" panose="02020603050405020304" pitchFamily="18" charset="0"/>
              </a:rPr>
              <a:t>, Maarten </a:t>
            </a:r>
            <a:r>
              <a:rPr lang="en-US" sz="1200" dirty="0" err="1">
                <a:latin typeface="Times New Roman" panose="02020603050405020304" pitchFamily="18" charset="0"/>
                <a:cs typeface="Times New Roman" panose="02020603050405020304" pitchFamily="18" charset="0"/>
              </a:rPr>
              <a:t>Wolbers</a:t>
            </a:r>
            <a:endParaRPr lang="en-US" sz="1200" dirty="0">
              <a:latin typeface="Times New Roman" panose="02020603050405020304" pitchFamily="18" charset="0"/>
              <a:cs typeface="Times New Roman" panose="02020603050405020304" pitchFamily="18" charset="0"/>
            </a:endParaRPr>
          </a:p>
          <a:p>
            <a:endParaRPr lang="fr-FR" sz="1200" dirty="0">
              <a:latin typeface="Times New Roman" panose="02020603050405020304" pitchFamily="18" charset="0"/>
              <a:cs typeface="Times New Roman" panose="02020603050405020304" pitchFamily="18" charset="0"/>
            </a:endParaRPr>
          </a:p>
        </p:txBody>
      </p:sp>
      <p:sp>
        <p:nvSpPr>
          <p:cNvPr id="7" name="ZoneTexte 6"/>
          <p:cNvSpPr txBox="1"/>
          <p:nvPr/>
        </p:nvSpPr>
        <p:spPr>
          <a:xfrm>
            <a:off x="1795749" y="313343"/>
            <a:ext cx="4908435" cy="369332"/>
          </a:xfrm>
          <a:prstGeom prst="rect">
            <a:avLst/>
          </a:prstGeom>
          <a:noFill/>
        </p:spPr>
        <p:txBody>
          <a:bodyPr wrap="square" rtlCol="0">
            <a:spAutoFit/>
          </a:bodyPr>
          <a:lstStyle/>
          <a:p>
            <a:pPr algn="ctr"/>
            <a:r>
              <a:rPr lang="fr-FR" dirty="0"/>
              <a:t>Components of competencies</a:t>
            </a:r>
          </a:p>
        </p:txBody>
      </p:sp>
    </p:spTree>
    <p:extLst>
      <p:ext uri="{BB962C8B-B14F-4D97-AF65-F5344CB8AC3E}">
        <p14:creationId xmlns:p14="http://schemas.microsoft.com/office/powerpoint/2010/main" xmlns="" val="4078074812"/>
      </p:ext>
    </p:extLst>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مستطيل 34">
            <a:extLst>
              <a:ext uri="{FF2B5EF4-FFF2-40B4-BE49-F238E27FC236}">
                <a16:creationId xmlns="" xmlns:a16="http://schemas.microsoft.com/office/drawing/2014/main" id="{51BF2BF8-A139-4148-9F1B-423E44986D83}"/>
              </a:ext>
            </a:extLst>
          </p:cNvPr>
          <p:cNvSpPr/>
          <p:nvPr/>
        </p:nvSpPr>
        <p:spPr>
          <a:xfrm>
            <a:off x="0" y="-31781"/>
            <a:ext cx="6116517" cy="6889781"/>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8" name="شكل حر: شكل 37">
            <a:extLst>
              <a:ext uri="{FF2B5EF4-FFF2-40B4-BE49-F238E27FC236}">
                <a16:creationId xmlns="" xmlns:a16="http://schemas.microsoft.com/office/drawing/2014/main" id="{ECADA6A1-2CBD-4D2B-BE1E-E7862ED97C88}"/>
              </a:ext>
            </a:extLst>
          </p:cNvPr>
          <p:cNvSpPr/>
          <p:nvPr/>
        </p:nvSpPr>
        <p:spPr>
          <a:xfrm rot="18626423" flipH="1">
            <a:off x="-779002" y="5694867"/>
            <a:ext cx="2978012" cy="733934"/>
          </a:xfrm>
          <a:custGeom>
            <a:avLst/>
            <a:gdLst>
              <a:gd name="connsiteX0" fmla="*/ 107482 w 2978012"/>
              <a:gd name="connsiteY0" fmla="*/ 107482 h 733934"/>
              <a:gd name="connsiteX1" fmla="*/ 0 w 2978012"/>
              <a:gd name="connsiteY1" fmla="*/ 366967 h 733934"/>
              <a:gd name="connsiteX2" fmla="*/ 0 w 2978012"/>
              <a:gd name="connsiteY2" fmla="*/ 366966 h 733934"/>
              <a:gd name="connsiteX3" fmla="*/ 366967 w 2978012"/>
              <a:gd name="connsiteY3" fmla="*/ 733933 h 733934"/>
              <a:gd name="connsiteX4" fmla="*/ 2754910 w 2978012"/>
              <a:gd name="connsiteY4" fmla="*/ 733934 h 733934"/>
              <a:gd name="connsiteX5" fmla="*/ 2960085 w 2978012"/>
              <a:gd name="connsiteY5" fmla="*/ 671262 h 733934"/>
              <a:gd name="connsiteX6" fmla="*/ 2978012 w 2978012"/>
              <a:gd name="connsiteY6" fmla="*/ 656470 h 733934"/>
              <a:gd name="connsiteX7" fmla="*/ 2207763 w 2978012"/>
              <a:gd name="connsiteY7" fmla="*/ 0 h 733934"/>
              <a:gd name="connsiteX8" fmla="*/ 366967 w 2978012"/>
              <a:gd name="connsiteY8" fmla="*/ 0 h 733934"/>
              <a:gd name="connsiteX9" fmla="*/ 107482 w 2978012"/>
              <a:gd name="connsiteY9" fmla="*/ 107482 h 73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8012" h="733934">
                <a:moveTo>
                  <a:pt x="107482" y="107482"/>
                </a:moveTo>
                <a:cubicBezTo>
                  <a:pt x="41074" y="173890"/>
                  <a:pt x="0" y="265632"/>
                  <a:pt x="0" y="366967"/>
                </a:cubicBezTo>
                <a:lnTo>
                  <a:pt x="0" y="366966"/>
                </a:lnTo>
                <a:cubicBezTo>
                  <a:pt x="0" y="569636"/>
                  <a:pt x="164297" y="733933"/>
                  <a:pt x="366967" y="733933"/>
                </a:cubicBezTo>
                <a:lnTo>
                  <a:pt x="2754910" y="733934"/>
                </a:lnTo>
                <a:cubicBezTo>
                  <a:pt x="2830911" y="733934"/>
                  <a:pt x="2901516" y="710830"/>
                  <a:pt x="2960085" y="671262"/>
                </a:cubicBezTo>
                <a:lnTo>
                  <a:pt x="2978012" y="656470"/>
                </a:lnTo>
                <a:lnTo>
                  <a:pt x="2207763" y="0"/>
                </a:lnTo>
                <a:lnTo>
                  <a:pt x="366967" y="0"/>
                </a:lnTo>
                <a:cubicBezTo>
                  <a:pt x="265632" y="0"/>
                  <a:pt x="173890" y="41074"/>
                  <a:pt x="107482" y="107482"/>
                </a:cubicBezTo>
                <a:close/>
              </a:path>
            </a:pathLst>
          </a:cu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SA"/>
          </a:p>
        </p:txBody>
      </p:sp>
      <p:sp>
        <p:nvSpPr>
          <p:cNvPr id="37" name="شكل حر: شكل 36">
            <a:extLst>
              <a:ext uri="{FF2B5EF4-FFF2-40B4-BE49-F238E27FC236}">
                <a16:creationId xmlns="" xmlns:a16="http://schemas.microsoft.com/office/drawing/2014/main" id="{2531ED75-6F8E-4DAE-BC89-874FDCAA4480}"/>
              </a:ext>
            </a:extLst>
          </p:cNvPr>
          <p:cNvSpPr/>
          <p:nvPr/>
        </p:nvSpPr>
        <p:spPr>
          <a:xfrm rot="18626423" flipH="1">
            <a:off x="957121" y="6187204"/>
            <a:ext cx="1423930" cy="733933"/>
          </a:xfrm>
          <a:custGeom>
            <a:avLst/>
            <a:gdLst>
              <a:gd name="connsiteX0" fmla="*/ 107482 w 1423930"/>
              <a:gd name="connsiteY0" fmla="*/ 107482 h 733933"/>
              <a:gd name="connsiteX1" fmla="*/ 0 w 1423930"/>
              <a:gd name="connsiteY1" fmla="*/ 366967 h 733933"/>
              <a:gd name="connsiteX2" fmla="*/ 0 w 1423930"/>
              <a:gd name="connsiteY2" fmla="*/ 366966 h 733933"/>
              <a:gd name="connsiteX3" fmla="*/ 366967 w 1423930"/>
              <a:gd name="connsiteY3" fmla="*/ 733933 h 733933"/>
              <a:gd name="connsiteX4" fmla="*/ 798412 w 1423930"/>
              <a:gd name="connsiteY4" fmla="*/ 733933 h 733933"/>
              <a:gd name="connsiteX5" fmla="*/ 1423930 w 1423930"/>
              <a:gd name="connsiteY5" fmla="*/ 0 h 733933"/>
              <a:gd name="connsiteX6" fmla="*/ 366967 w 1423930"/>
              <a:gd name="connsiteY6" fmla="*/ 0 h 733933"/>
              <a:gd name="connsiteX7" fmla="*/ 107482 w 1423930"/>
              <a:gd name="connsiteY7" fmla="*/ 107482 h 73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3930" h="733933">
                <a:moveTo>
                  <a:pt x="107482" y="107482"/>
                </a:moveTo>
                <a:cubicBezTo>
                  <a:pt x="41074" y="173890"/>
                  <a:pt x="0" y="265632"/>
                  <a:pt x="0" y="366967"/>
                </a:cubicBezTo>
                <a:lnTo>
                  <a:pt x="0" y="366966"/>
                </a:lnTo>
                <a:cubicBezTo>
                  <a:pt x="0" y="569636"/>
                  <a:pt x="164297" y="733933"/>
                  <a:pt x="366967" y="733933"/>
                </a:cubicBezTo>
                <a:lnTo>
                  <a:pt x="798412" y="733933"/>
                </a:lnTo>
                <a:lnTo>
                  <a:pt x="1423930" y="0"/>
                </a:lnTo>
                <a:lnTo>
                  <a:pt x="366967" y="0"/>
                </a:lnTo>
                <a:cubicBezTo>
                  <a:pt x="265632" y="0"/>
                  <a:pt x="173890" y="41074"/>
                  <a:pt x="107482" y="107482"/>
                </a:cubicBezTo>
                <a:close/>
              </a:path>
            </a:pathLst>
          </a:cu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SA"/>
          </a:p>
        </p:txBody>
      </p:sp>
      <p:sp>
        <p:nvSpPr>
          <p:cNvPr id="40" name="شكل حر: شكل 39">
            <a:extLst>
              <a:ext uri="{FF2B5EF4-FFF2-40B4-BE49-F238E27FC236}">
                <a16:creationId xmlns="" xmlns:a16="http://schemas.microsoft.com/office/drawing/2014/main" id="{B7B74129-1CF3-4EC7-A273-FEA0B4A55364}"/>
              </a:ext>
            </a:extLst>
          </p:cNvPr>
          <p:cNvSpPr/>
          <p:nvPr/>
        </p:nvSpPr>
        <p:spPr>
          <a:xfrm rot="2948547" flipH="1">
            <a:off x="-246327" y="51372"/>
            <a:ext cx="1289470" cy="788570"/>
          </a:xfrm>
          <a:custGeom>
            <a:avLst/>
            <a:gdLst>
              <a:gd name="connsiteX0" fmla="*/ 1289470 w 1289470"/>
              <a:gd name="connsiteY0" fmla="*/ 363391 h 788570"/>
              <a:gd name="connsiteX1" fmla="*/ 975162 w 1289470"/>
              <a:gd name="connsiteY1" fmla="*/ 0 h 788570"/>
              <a:gd name="connsiteX2" fmla="*/ 394285 w 1289470"/>
              <a:gd name="connsiteY2" fmla="*/ 0 h 788570"/>
              <a:gd name="connsiteX3" fmla="*/ 0 w 1289470"/>
              <a:gd name="connsiteY3" fmla="*/ 394285 h 788570"/>
              <a:gd name="connsiteX4" fmla="*/ 394285 w 1289470"/>
              <a:gd name="connsiteY4" fmla="*/ 788570 h 788570"/>
              <a:gd name="connsiteX5" fmla="*/ 797895 w 1289470"/>
              <a:gd name="connsiteY5" fmla="*/ 788570 h 78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9470" h="788570">
                <a:moveTo>
                  <a:pt x="1289470" y="363391"/>
                </a:moveTo>
                <a:lnTo>
                  <a:pt x="975162" y="0"/>
                </a:lnTo>
                <a:lnTo>
                  <a:pt x="394285" y="0"/>
                </a:lnTo>
                <a:cubicBezTo>
                  <a:pt x="176527" y="0"/>
                  <a:pt x="0" y="176527"/>
                  <a:pt x="0" y="394285"/>
                </a:cubicBezTo>
                <a:cubicBezTo>
                  <a:pt x="0" y="612043"/>
                  <a:pt x="176527" y="788570"/>
                  <a:pt x="394285" y="788570"/>
                </a:cubicBezTo>
                <a:lnTo>
                  <a:pt x="797895" y="788570"/>
                </a:lnTo>
                <a:close/>
              </a:path>
            </a:pathLst>
          </a:cu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SA"/>
          </a:p>
        </p:txBody>
      </p:sp>
      <p:grpSp>
        <p:nvGrpSpPr>
          <p:cNvPr id="2" name="مجموعة 27">
            <a:extLst>
              <a:ext uri="{FF2B5EF4-FFF2-40B4-BE49-F238E27FC236}">
                <a16:creationId xmlns="" xmlns:a16="http://schemas.microsoft.com/office/drawing/2014/main" id="{DF8D86CE-D43A-4ABF-8A87-A832689EEF22}"/>
              </a:ext>
            </a:extLst>
          </p:cNvPr>
          <p:cNvGrpSpPr/>
          <p:nvPr/>
        </p:nvGrpSpPr>
        <p:grpSpPr>
          <a:xfrm>
            <a:off x="9898263" y="940425"/>
            <a:ext cx="2151544" cy="14748"/>
            <a:chOff x="9380465" y="1237882"/>
            <a:chExt cx="2151544" cy="14748"/>
          </a:xfrm>
        </p:grpSpPr>
        <p:cxnSp>
          <p:nvCxnSpPr>
            <p:cNvPr id="29" name="رابط مستقيم 28">
              <a:extLst>
                <a:ext uri="{FF2B5EF4-FFF2-40B4-BE49-F238E27FC236}">
                  <a16:creationId xmlns="" xmlns:a16="http://schemas.microsoft.com/office/drawing/2014/main" id="{C237F9FD-7B48-44F3-85E4-114A537CF62B}"/>
                </a:ext>
              </a:extLst>
            </p:cNvPr>
            <p:cNvCxnSpPr>
              <a:cxnSpLocks/>
            </p:cNvCxnSpPr>
            <p:nvPr/>
          </p:nvCxnSpPr>
          <p:spPr>
            <a:xfrm flipH="1">
              <a:off x="10495689" y="1237882"/>
              <a:ext cx="1036320" cy="0"/>
            </a:xfrm>
            <a:prstGeom prst="line">
              <a:avLst/>
            </a:prstGeom>
            <a:ln w="47625">
              <a:solidFill>
                <a:srgbClr val="FC6501"/>
              </a:solidFill>
            </a:ln>
          </p:spPr>
          <p:style>
            <a:lnRef idx="1">
              <a:schemeClr val="accent1"/>
            </a:lnRef>
            <a:fillRef idx="0">
              <a:schemeClr val="accent1"/>
            </a:fillRef>
            <a:effectRef idx="0">
              <a:schemeClr val="accent1"/>
            </a:effectRef>
            <a:fontRef idx="minor">
              <a:schemeClr val="tx1"/>
            </a:fontRef>
          </p:style>
        </p:cxnSp>
        <p:cxnSp>
          <p:nvCxnSpPr>
            <p:cNvPr id="30" name="رابط مستقيم 29">
              <a:extLst>
                <a:ext uri="{FF2B5EF4-FFF2-40B4-BE49-F238E27FC236}">
                  <a16:creationId xmlns="" xmlns:a16="http://schemas.microsoft.com/office/drawing/2014/main" id="{D167CB00-7203-4636-B956-AEB8233579C6}"/>
                </a:ext>
              </a:extLst>
            </p:cNvPr>
            <p:cNvCxnSpPr>
              <a:cxnSpLocks/>
            </p:cNvCxnSpPr>
            <p:nvPr/>
          </p:nvCxnSpPr>
          <p:spPr>
            <a:xfrm flipH="1">
              <a:off x="9380465" y="1252630"/>
              <a:ext cx="1036320" cy="0"/>
            </a:xfrm>
            <a:prstGeom prst="line">
              <a:avLst/>
            </a:prstGeom>
            <a:ln w="47625">
              <a:solidFill>
                <a:srgbClr val="F8C31F"/>
              </a:solidFill>
            </a:ln>
          </p:spPr>
          <p:style>
            <a:lnRef idx="1">
              <a:schemeClr val="accent1"/>
            </a:lnRef>
            <a:fillRef idx="0">
              <a:schemeClr val="accent1"/>
            </a:fillRef>
            <a:effectRef idx="0">
              <a:schemeClr val="accent1"/>
            </a:effectRef>
            <a:fontRef idx="minor">
              <a:schemeClr val="tx1"/>
            </a:fontRef>
          </p:style>
        </p:cxnSp>
      </p:grpSp>
      <p:grpSp>
        <p:nvGrpSpPr>
          <p:cNvPr id="3" name="مجموعة 30">
            <a:extLst>
              <a:ext uri="{FF2B5EF4-FFF2-40B4-BE49-F238E27FC236}">
                <a16:creationId xmlns="" xmlns:a16="http://schemas.microsoft.com/office/drawing/2014/main" id="{7B19BE03-9241-48F1-9DAB-DE489B79CA1F}"/>
              </a:ext>
            </a:extLst>
          </p:cNvPr>
          <p:cNvGrpSpPr/>
          <p:nvPr/>
        </p:nvGrpSpPr>
        <p:grpSpPr>
          <a:xfrm flipH="1">
            <a:off x="11393897" y="226132"/>
            <a:ext cx="876432" cy="312420"/>
            <a:chOff x="-39069" y="226132"/>
            <a:chExt cx="876432" cy="312420"/>
          </a:xfrm>
        </p:grpSpPr>
        <p:sp>
          <p:nvSpPr>
            <p:cNvPr id="32" name="مستطيل: زوايا مستديرة 31">
              <a:extLst>
                <a:ext uri="{FF2B5EF4-FFF2-40B4-BE49-F238E27FC236}">
                  <a16:creationId xmlns="" xmlns:a16="http://schemas.microsoft.com/office/drawing/2014/main" id="{F2129D1D-7BE7-4979-B7D2-2A327082C037}"/>
                </a:ext>
              </a:extLst>
            </p:cNvPr>
            <p:cNvSpPr/>
            <p:nvPr/>
          </p:nvSpPr>
          <p:spPr>
            <a:xfrm rot="8235463">
              <a:off x="199057" y="226132"/>
              <a:ext cx="638306" cy="45719"/>
            </a:xfrm>
            <a:prstGeom prst="roundRect">
              <a:avLst>
                <a:gd name="adj" fmla="val 50000"/>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33" name="مستطيل: زوايا مستديرة 32">
              <a:extLst>
                <a:ext uri="{FF2B5EF4-FFF2-40B4-BE49-F238E27FC236}">
                  <a16:creationId xmlns="" xmlns:a16="http://schemas.microsoft.com/office/drawing/2014/main" id="{62561B3A-E438-4E48-9679-4F50DE48F0EB}"/>
                </a:ext>
              </a:extLst>
            </p:cNvPr>
            <p:cNvSpPr/>
            <p:nvPr/>
          </p:nvSpPr>
          <p:spPr>
            <a:xfrm rot="8235463">
              <a:off x="147622" y="492833"/>
              <a:ext cx="638306" cy="45719"/>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34" name="مستطيل: زوايا مستديرة 33">
              <a:extLst>
                <a:ext uri="{FF2B5EF4-FFF2-40B4-BE49-F238E27FC236}">
                  <a16:creationId xmlns="" xmlns:a16="http://schemas.microsoft.com/office/drawing/2014/main" id="{8925E036-5EC0-4D5D-96A7-D63B8C32D7DD}"/>
                </a:ext>
              </a:extLst>
            </p:cNvPr>
            <p:cNvSpPr/>
            <p:nvPr/>
          </p:nvSpPr>
          <p:spPr>
            <a:xfrm rot="8235463">
              <a:off x="-39069" y="243561"/>
              <a:ext cx="638306" cy="45719"/>
            </a:xfrm>
            <a:prstGeom prst="roundRect">
              <a:avLst>
                <a:gd name="adj" fmla="val 50000"/>
              </a:avLst>
            </a:pr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grpSp>
      <p:sp>
        <p:nvSpPr>
          <p:cNvPr id="5" name="ZoneTexte 4"/>
          <p:cNvSpPr txBox="1"/>
          <p:nvPr/>
        </p:nvSpPr>
        <p:spPr>
          <a:xfrm>
            <a:off x="9144000" y="499819"/>
            <a:ext cx="2557270" cy="369332"/>
          </a:xfrm>
          <a:prstGeom prst="rect">
            <a:avLst/>
          </a:prstGeom>
          <a:noFill/>
        </p:spPr>
        <p:txBody>
          <a:bodyPr wrap="square" rtlCol="0">
            <a:spAutoFit/>
          </a:bodyPr>
          <a:lstStyle/>
          <a:p>
            <a:r>
              <a:rPr lang="en-ZA" dirty="0" smtClean="0"/>
              <a:t>conclusion</a:t>
            </a:r>
            <a:endParaRPr lang="fr-FR" dirty="0"/>
          </a:p>
        </p:txBody>
      </p:sp>
      <p:sp>
        <p:nvSpPr>
          <p:cNvPr id="4" name="ZoneTexte 3"/>
          <p:cNvSpPr txBox="1"/>
          <p:nvPr/>
        </p:nvSpPr>
        <p:spPr>
          <a:xfrm>
            <a:off x="6290631" y="1454227"/>
            <a:ext cx="5901369" cy="3139321"/>
          </a:xfrm>
          <a:prstGeom prst="rect">
            <a:avLst/>
          </a:prstGeom>
          <a:noFill/>
        </p:spPr>
        <p:txBody>
          <a:bodyPr wrap="square" rtlCol="0">
            <a:spAutoFit/>
          </a:bodyPr>
          <a:lstStyle/>
          <a:p>
            <a:r>
              <a:rPr lang="en-US" dirty="0"/>
              <a:t>In conclusion, the importance of understanding and developing competencies in various fields can be emphasized. Developing competencies contributes to improving personal and professional performance and enhances opportunities for success and development in work and life. Investing in the development of competencies can be key to achieving goals and ambitions. So, we must always be ready to learn new skills and develop our abilities to be able to adapt to the requirements of the age and achieve success in our professional and personal lives</a:t>
            </a:r>
            <a:endParaRPr lang="fr-FR" dirty="0"/>
          </a:p>
        </p:txBody>
      </p:sp>
    </p:spTree>
    <p:extLst>
      <p:ext uri="{BB962C8B-B14F-4D97-AF65-F5344CB8AC3E}">
        <p14:creationId xmlns:p14="http://schemas.microsoft.com/office/powerpoint/2010/main" xmlns="" val="3715166829"/>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الاشتراك في تطبيق بريدي موب(720P_HD).mp4">
            <a:hlinkClick r:id="" action="ppaction://media"/>
          </p:cNvPr>
          <p:cNvPicPr>
            <a:picLocks noRot="1" noChangeAspect="1"/>
          </p:cNvPicPr>
          <p:nvPr>
            <a:videoFile r:link="rId1"/>
          </p:nvPr>
        </p:nvPicPr>
        <p:blipFill>
          <a:blip r:embed="rId3"/>
          <a:stretch>
            <a:fillRect/>
          </a:stretch>
        </p:blipFill>
        <p:spPr>
          <a:xfrm>
            <a:off x="0" y="0"/>
            <a:ext cx="12192000" cy="6858000"/>
          </a:xfrm>
          <a:prstGeom prst="rect">
            <a:avLst/>
          </a:prstGeom>
        </p:spPr>
      </p:pic>
      <p:pic>
        <p:nvPicPr>
          <p:cNvPr id="3" name="Image 2"/>
          <p:cNvPicPr>
            <a:picLocks noChangeAspect="1"/>
          </p:cNvPicPr>
          <p:nvPr/>
        </p:nvPicPr>
        <p:blipFill>
          <a:blip r:embed="rId4"/>
          <a:stretch>
            <a:fillRect/>
          </a:stretch>
        </p:blipFill>
        <p:spPr>
          <a:xfrm>
            <a:off x="0" y="0"/>
            <a:ext cx="1243692" cy="1835055"/>
          </a:xfrm>
          <a:prstGeom prst="rect">
            <a:avLst/>
          </a:prstGeom>
        </p:spPr>
      </p:pic>
      <p:pic>
        <p:nvPicPr>
          <p:cNvPr id="4" name="Image 3"/>
          <p:cNvPicPr>
            <a:picLocks noChangeAspect="1"/>
          </p:cNvPicPr>
          <p:nvPr/>
        </p:nvPicPr>
        <p:blipFill>
          <a:blip r:embed="rId5"/>
          <a:stretch>
            <a:fillRect/>
          </a:stretch>
        </p:blipFill>
        <p:spPr>
          <a:xfrm rot="5400000">
            <a:off x="280440" y="5376544"/>
            <a:ext cx="1201016" cy="1761897"/>
          </a:xfrm>
          <a:prstGeom prst="rect">
            <a:avLst/>
          </a:prstGeom>
        </p:spPr>
      </p:pic>
      <p:pic>
        <p:nvPicPr>
          <p:cNvPr id="6" name="Image 5"/>
          <p:cNvPicPr>
            <a:picLocks noChangeAspect="1"/>
          </p:cNvPicPr>
          <p:nvPr/>
        </p:nvPicPr>
        <p:blipFill>
          <a:blip r:embed="rId6"/>
          <a:stretch>
            <a:fillRect/>
          </a:stretch>
        </p:blipFill>
        <p:spPr>
          <a:xfrm>
            <a:off x="6260078" y="2217131"/>
            <a:ext cx="5931922" cy="4895512"/>
          </a:xfrm>
          <a:prstGeom prst="rect">
            <a:avLst/>
          </a:prstGeom>
        </p:spPr>
      </p:pic>
      <p:sp>
        <p:nvSpPr>
          <p:cNvPr id="7" name="ZoneTexte 6"/>
          <p:cNvSpPr txBox="1"/>
          <p:nvPr/>
        </p:nvSpPr>
        <p:spPr>
          <a:xfrm>
            <a:off x="1114371" y="301101"/>
            <a:ext cx="9963257" cy="4247317"/>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l"/>
            <a:endParaRPr lang="ar-DZ" b="1" dirty="0" smtClean="0">
              <a:ln/>
              <a:solidFill>
                <a:schemeClr val="accent4"/>
              </a:solidFill>
            </a:endParaRPr>
          </a:p>
          <a:p>
            <a:pPr algn="l"/>
            <a:endParaRPr lang="ar-DZ" b="1" dirty="0">
              <a:ln/>
              <a:solidFill>
                <a:schemeClr val="accent4"/>
              </a:solidFill>
            </a:endParaRPr>
          </a:p>
          <a:p>
            <a:pPr algn="l"/>
            <a:r>
              <a:rPr lang="fr-FR" sz="3600" b="1" u="sng" dirty="0" smtClean="0">
                <a:ln/>
                <a:solidFill>
                  <a:schemeClr val="accent4"/>
                </a:solidFill>
              </a:rPr>
              <a:t>Reference </a:t>
            </a:r>
            <a:r>
              <a:rPr lang="fr-FR" sz="3600" b="1" u="sng" dirty="0" err="1" smtClean="0">
                <a:ln/>
                <a:solidFill>
                  <a:schemeClr val="accent4"/>
                </a:solidFill>
              </a:rPr>
              <a:t>list</a:t>
            </a:r>
            <a:endParaRPr lang="ar-DZ" sz="3600" b="1" u="sng" dirty="0" smtClean="0">
              <a:ln/>
              <a:solidFill>
                <a:schemeClr val="accent4"/>
              </a:solidFill>
            </a:endParaRPr>
          </a:p>
          <a:p>
            <a:pPr algn="l"/>
            <a:endParaRPr lang="ar-DZ" b="1" dirty="0">
              <a:ln/>
              <a:solidFill>
                <a:schemeClr val="accent4"/>
              </a:solidFill>
            </a:endParaRPr>
          </a:p>
          <a:p>
            <a:pPr algn="l"/>
            <a:r>
              <a:rPr lang="en-US" b="1" dirty="0" smtClean="0">
                <a:ln/>
                <a:solidFill>
                  <a:schemeClr val="accent4"/>
                </a:solidFill>
              </a:rPr>
              <a:t>1</a:t>
            </a:r>
            <a:r>
              <a:rPr lang="en-US" b="1" dirty="0">
                <a:ln/>
                <a:solidFill>
                  <a:schemeClr val="accent4"/>
                </a:solidFill>
              </a:rPr>
              <a:t>. "Introduction to Competence-Based Learning and Assessment" - Charles D. Hopkins.</a:t>
            </a:r>
          </a:p>
          <a:p>
            <a:pPr algn="l"/>
            <a:endParaRPr lang="ar-DZ" b="1" dirty="0" smtClean="0">
              <a:ln/>
              <a:solidFill>
                <a:schemeClr val="accent4"/>
              </a:solidFill>
            </a:endParaRPr>
          </a:p>
          <a:p>
            <a:pPr algn="l"/>
            <a:r>
              <a:rPr lang="en-US" b="1" dirty="0" smtClean="0">
                <a:ln/>
                <a:solidFill>
                  <a:schemeClr val="accent4"/>
                </a:solidFill>
              </a:rPr>
              <a:t>2. "Competence-Based Education and Training (CBET)" - Rolf van der </a:t>
            </a:r>
            <a:r>
              <a:rPr lang="en-US" b="1" dirty="0" err="1" smtClean="0">
                <a:ln/>
                <a:solidFill>
                  <a:schemeClr val="accent4"/>
                </a:solidFill>
              </a:rPr>
              <a:t>Velden</a:t>
            </a:r>
            <a:r>
              <a:rPr lang="en-US" b="1" dirty="0" smtClean="0">
                <a:ln/>
                <a:solidFill>
                  <a:schemeClr val="accent4"/>
                </a:solidFill>
              </a:rPr>
              <a:t>, Maarten </a:t>
            </a:r>
            <a:r>
              <a:rPr lang="en-US" b="1" dirty="0" err="1" smtClean="0">
                <a:ln/>
                <a:solidFill>
                  <a:schemeClr val="accent4"/>
                </a:solidFill>
              </a:rPr>
              <a:t>Wolbers</a:t>
            </a:r>
            <a:r>
              <a:rPr lang="en-US" b="1" dirty="0" smtClean="0">
                <a:ln/>
                <a:solidFill>
                  <a:schemeClr val="accent4"/>
                </a:solidFill>
              </a:rPr>
              <a:t>.</a:t>
            </a:r>
            <a:endParaRPr lang="en-US" b="1" dirty="0">
              <a:ln/>
              <a:solidFill>
                <a:schemeClr val="accent4"/>
              </a:solidFill>
            </a:endParaRPr>
          </a:p>
          <a:p>
            <a:pPr algn="l"/>
            <a:endParaRPr lang="ar-DZ" b="1" dirty="0" smtClean="0">
              <a:ln/>
              <a:solidFill>
                <a:schemeClr val="accent4"/>
              </a:solidFill>
            </a:endParaRPr>
          </a:p>
          <a:p>
            <a:pPr algn="l"/>
            <a:r>
              <a:rPr lang="en-US" b="1" dirty="0" smtClean="0">
                <a:ln/>
                <a:solidFill>
                  <a:schemeClr val="accent4"/>
                </a:solidFill>
              </a:rPr>
              <a:t>3</a:t>
            </a:r>
            <a:r>
              <a:rPr lang="en-US" b="1" dirty="0">
                <a:ln/>
                <a:solidFill>
                  <a:schemeClr val="accent4"/>
                </a:solidFill>
              </a:rPr>
              <a:t>. "Competency-Based Education: A New Architecture for K-12 Schooling" - Rose L. Colby.</a:t>
            </a:r>
          </a:p>
          <a:p>
            <a:pPr algn="l"/>
            <a:endParaRPr lang="ar-DZ" b="1" dirty="0" smtClean="0">
              <a:ln/>
              <a:solidFill>
                <a:schemeClr val="accent4"/>
              </a:solidFill>
            </a:endParaRPr>
          </a:p>
          <a:p>
            <a:pPr algn="l"/>
            <a:r>
              <a:rPr lang="en-US" b="1" dirty="0" smtClean="0">
                <a:ln/>
                <a:solidFill>
                  <a:schemeClr val="accent4"/>
                </a:solidFill>
              </a:rPr>
              <a:t>4</a:t>
            </a:r>
            <a:r>
              <a:rPr lang="en-US" b="1" dirty="0">
                <a:ln/>
                <a:solidFill>
                  <a:schemeClr val="accent4"/>
                </a:solidFill>
              </a:rPr>
              <a:t>. </a:t>
            </a:r>
            <a:r>
              <a:rPr lang="en-US" b="1" dirty="0" smtClean="0">
                <a:ln/>
                <a:solidFill>
                  <a:schemeClr val="accent4"/>
                </a:solidFill>
              </a:rPr>
              <a:t>"Competency-Based Resumes: How to Bring Your Resume to the Top of the Pile" - Robin Kessler</a:t>
            </a:r>
            <a:r>
              <a:rPr lang="en-US" b="1" dirty="0">
                <a:ln/>
                <a:solidFill>
                  <a:schemeClr val="accent4"/>
                </a:solidFill>
              </a:rPr>
              <a:t>.</a:t>
            </a:r>
          </a:p>
          <a:p>
            <a:pPr algn="l"/>
            <a:endParaRPr lang="ar-DZ" b="1" dirty="0" smtClean="0">
              <a:ln/>
              <a:solidFill>
                <a:schemeClr val="accent4"/>
              </a:solidFill>
            </a:endParaRPr>
          </a:p>
          <a:p>
            <a:pPr algn="l"/>
            <a:r>
              <a:rPr lang="en-US" b="1" dirty="0" smtClean="0">
                <a:ln/>
                <a:solidFill>
                  <a:schemeClr val="accent4"/>
                </a:solidFill>
              </a:rPr>
              <a:t>5</a:t>
            </a:r>
            <a:r>
              <a:rPr lang="en-US" b="1" dirty="0">
                <a:ln/>
                <a:solidFill>
                  <a:schemeClr val="accent4"/>
                </a:solidFill>
              </a:rPr>
              <a:t>. "Competency-Based Human Resource Management" - David Dubois.</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numSld="999">
                <p:cTn id="7" fill="hold" display="0">
                  <p:stCondLst>
                    <p:cond delay="indefinite"/>
                  </p:stCondLst>
                  <p:endCondLst>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مستطيل 23">
            <a:extLst>
              <a:ext uri="{FF2B5EF4-FFF2-40B4-BE49-F238E27FC236}">
                <a16:creationId xmlns="" xmlns:a16="http://schemas.microsoft.com/office/drawing/2014/main" id="{D364AA9A-F1BC-440B-9D2C-A3595D51C65D}"/>
              </a:ext>
            </a:extLst>
          </p:cNvPr>
          <p:cNvSpPr/>
          <p:nvPr/>
        </p:nvSpPr>
        <p:spPr>
          <a:xfrm>
            <a:off x="-1" y="-31781"/>
            <a:ext cx="12192001" cy="6889781"/>
          </a:xfrm>
          <a:prstGeom prst="rect">
            <a:avLst/>
          </a:prstGeom>
          <a:blipFill>
            <a:blip r:embed="rId3">
              <a:extLst>
                <a:ext uri="{28A0092B-C50C-407E-A947-70E740481C1C}">
                  <a14:useLocalDpi xmlns:a14="http://schemas.microsoft.com/office/drawing/2010/main" xmlns=""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ستطيل: زوايا مستديرة 6">
            <a:extLst>
              <a:ext uri="{FF2B5EF4-FFF2-40B4-BE49-F238E27FC236}">
                <a16:creationId xmlns="" xmlns:a16="http://schemas.microsoft.com/office/drawing/2014/main" id="{9B3E1E37-5776-456F-B703-1EE6DD5DD072}"/>
              </a:ext>
            </a:extLst>
          </p:cNvPr>
          <p:cNvSpPr/>
          <p:nvPr/>
        </p:nvSpPr>
        <p:spPr>
          <a:xfrm>
            <a:off x="2385639" y="1837481"/>
            <a:ext cx="7420723" cy="3183038"/>
          </a:xfrm>
          <a:prstGeom prst="roundRect">
            <a:avLst>
              <a:gd name="adj" fmla="val 50000"/>
            </a:avLst>
          </a:prstGeom>
          <a:solidFill>
            <a:srgbClr val="F8C31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ZA" sz="8000" b="1" dirty="0" smtClean="0">
                <a:latin typeface="Tajawal" panose="00000500000000000000" pitchFamily="2" charset="-78"/>
                <a:cs typeface="Tajawal" panose="00000500000000000000" pitchFamily="2" charset="-78"/>
              </a:rPr>
              <a:t>Thank you</a:t>
            </a:r>
            <a:endParaRPr lang="ar-SA" sz="8000" b="1" dirty="0">
              <a:latin typeface="Tajawal" panose="00000500000000000000" pitchFamily="2" charset="-78"/>
              <a:cs typeface="Tajawal" panose="00000500000000000000" pitchFamily="2" charset="-78"/>
            </a:endParaRPr>
          </a:p>
        </p:txBody>
      </p:sp>
      <p:sp>
        <p:nvSpPr>
          <p:cNvPr id="11" name="مستطيل: زوايا مستديرة 10">
            <a:extLst>
              <a:ext uri="{FF2B5EF4-FFF2-40B4-BE49-F238E27FC236}">
                <a16:creationId xmlns="" xmlns:a16="http://schemas.microsoft.com/office/drawing/2014/main" id="{D93B775B-3532-479E-B44A-4719CD6215EB}"/>
              </a:ext>
            </a:extLst>
          </p:cNvPr>
          <p:cNvSpPr/>
          <p:nvPr/>
        </p:nvSpPr>
        <p:spPr>
          <a:xfrm rot="2575519">
            <a:off x="1565153" y="5676284"/>
            <a:ext cx="809201" cy="263399"/>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4" name="شكل حر: شكل 13">
            <a:extLst>
              <a:ext uri="{FF2B5EF4-FFF2-40B4-BE49-F238E27FC236}">
                <a16:creationId xmlns="" xmlns:a16="http://schemas.microsoft.com/office/drawing/2014/main" id="{474BC619-12A6-4CC4-B6A8-F511C633E5DD}"/>
              </a:ext>
            </a:extLst>
          </p:cNvPr>
          <p:cNvSpPr/>
          <p:nvPr/>
        </p:nvSpPr>
        <p:spPr>
          <a:xfrm rot="13556302">
            <a:off x="10824697" y="5575741"/>
            <a:ext cx="1937185" cy="747949"/>
          </a:xfrm>
          <a:custGeom>
            <a:avLst/>
            <a:gdLst>
              <a:gd name="connsiteX0" fmla="*/ 2763752 w 2929390"/>
              <a:gd name="connsiteY0" fmla="*/ 965403 h 1131040"/>
              <a:gd name="connsiteX1" fmla="*/ 2363869 w 2929390"/>
              <a:gd name="connsiteY1" fmla="*/ 1131040 h 1131040"/>
              <a:gd name="connsiteX2" fmla="*/ 1166603 w 2929390"/>
              <a:gd name="connsiteY2" fmla="*/ 1131040 h 1131040"/>
              <a:gd name="connsiteX3" fmla="*/ 0 w 2929390"/>
              <a:gd name="connsiteY3" fmla="*/ 2036 h 1131040"/>
              <a:gd name="connsiteX4" fmla="*/ 20189 w 2929390"/>
              <a:gd name="connsiteY4" fmla="*/ 0 h 1131040"/>
              <a:gd name="connsiteX5" fmla="*/ 2363870 w 2929390"/>
              <a:gd name="connsiteY5" fmla="*/ 0 h 1131040"/>
              <a:gd name="connsiteX6" fmla="*/ 2929390 w 2929390"/>
              <a:gd name="connsiteY6" fmla="*/ 565520 h 1131040"/>
              <a:gd name="connsiteX7" fmla="*/ 2929389 w 2929390"/>
              <a:gd name="connsiteY7" fmla="*/ 565520 h 1131040"/>
              <a:gd name="connsiteX8" fmla="*/ 2763752 w 2929390"/>
              <a:gd name="connsiteY8" fmla="*/ 965403 h 11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9390" h="1131040">
                <a:moveTo>
                  <a:pt x="2763752" y="965403"/>
                </a:moveTo>
                <a:cubicBezTo>
                  <a:pt x="2661413" y="1067742"/>
                  <a:pt x="2520032" y="1131040"/>
                  <a:pt x="2363869" y="1131040"/>
                </a:cubicBezTo>
                <a:lnTo>
                  <a:pt x="1166603" y="1131040"/>
                </a:lnTo>
                <a:lnTo>
                  <a:pt x="0" y="2036"/>
                </a:lnTo>
                <a:lnTo>
                  <a:pt x="20189" y="0"/>
                </a:lnTo>
                <a:lnTo>
                  <a:pt x="2363870" y="0"/>
                </a:lnTo>
                <a:cubicBezTo>
                  <a:pt x="2676198" y="0"/>
                  <a:pt x="2929390" y="253192"/>
                  <a:pt x="2929390" y="565520"/>
                </a:cubicBezTo>
                <a:lnTo>
                  <a:pt x="2929389" y="565520"/>
                </a:lnTo>
                <a:cubicBezTo>
                  <a:pt x="2929389" y="721684"/>
                  <a:pt x="2866091" y="863064"/>
                  <a:pt x="2763752" y="965403"/>
                </a:cubicBezTo>
                <a:close/>
              </a:path>
            </a:pathLst>
          </a:cu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SA" dirty="0"/>
          </a:p>
        </p:txBody>
      </p:sp>
      <p:sp>
        <p:nvSpPr>
          <p:cNvPr id="15" name="شكل حر: شكل 14">
            <a:extLst>
              <a:ext uri="{FF2B5EF4-FFF2-40B4-BE49-F238E27FC236}">
                <a16:creationId xmlns="" xmlns:a16="http://schemas.microsoft.com/office/drawing/2014/main" id="{CD5F4795-4C82-437E-95FE-90CA47FF5D07}"/>
              </a:ext>
            </a:extLst>
          </p:cNvPr>
          <p:cNvSpPr/>
          <p:nvPr/>
        </p:nvSpPr>
        <p:spPr>
          <a:xfrm rot="13556302" flipH="1" flipV="1">
            <a:off x="-595224" y="559177"/>
            <a:ext cx="2012975" cy="777211"/>
          </a:xfrm>
          <a:custGeom>
            <a:avLst/>
            <a:gdLst>
              <a:gd name="connsiteX0" fmla="*/ 2763752 w 2929390"/>
              <a:gd name="connsiteY0" fmla="*/ 965403 h 1131040"/>
              <a:gd name="connsiteX1" fmla="*/ 2363869 w 2929390"/>
              <a:gd name="connsiteY1" fmla="*/ 1131040 h 1131040"/>
              <a:gd name="connsiteX2" fmla="*/ 1166603 w 2929390"/>
              <a:gd name="connsiteY2" fmla="*/ 1131040 h 1131040"/>
              <a:gd name="connsiteX3" fmla="*/ 0 w 2929390"/>
              <a:gd name="connsiteY3" fmla="*/ 2036 h 1131040"/>
              <a:gd name="connsiteX4" fmla="*/ 20189 w 2929390"/>
              <a:gd name="connsiteY4" fmla="*/ 0 h 1131040"/>
              <a:gd name="connsiteX5" fmla="*/ 2363870 w 2929390"/>
              <a:gd name="connsiteY5" fmla="*/ 0 h 1131040"/>
              <a:gd name="connsiteX6" fmla="*/ 2929390 w 2929390"/>
              <a:gd name="connsiteY6" fmla="*/ 565520 h 1131040"/>
              <a:gd name="connsiteX7" fmla="*/ 2929389 w 2929390"/>
              <a:gd name="connsiteY7" fmla="*/ 565520 h 1131040"/>
              <a:gd name="connsiteX8" fmla="*/ 2763752 w 2929390"/>
              <a:gd name="connsiteY8" fmla="*/ 965403 h 113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9390" h="1131040">
                <a:moveTo>
                  <a:pt x="2763752" y="965403"/>
                </a:moveTo>
                <a:cubicBezTo>
                  <a:pt x="2661413" y="1067742"/>
                  <a:pt x="2520032" y="1131040"/>
                  <a:pt x="2363869" y="1131040"/>
                </a:cubicBezTo>
                <a:lnTo>
                  <a:pt x="1166603" y="1131040"/>
                </a:lnTo>
                <a:lnTo>
                  <a:pt x="0" y="2036"/>
                </a:lnTo>
                <a:lnTo>
                  <a:pt x="20189" y="0"/>
                </a:lnTo>
                <a:lnTo>
                  <a:pt x="2363870" y="0"/>
                </a:lnTo>
                <a:cubicBezTo>
                  <a:pt x="2676198" y="0"/>
                  <a:pt x="2929390" y="253192"/>
                  <a:pt x="2929390" y="565520"/>
                </a:cubicBezTo>
                <a:lnTo>
                  <a:pt x="2929389" y="565520"/>
                </a:lnTo>
                <a:cubicBezTo>
                  <a:pt x="2929389" y="721684"/>
                  <a:pt x="2866091" y="863064"/>
                  <a:pt x="2763752" y="965403"/>
                </a:cubicBezTo>
                <a:close/>
              </a:path>
            </a:pathLst>
          </a:cu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SA" dirty="0"/>
          </a:p>
        </p:txBody>
      </p:sp>
      <p:grpSp>
        <p:nvGrpSpPr>
          <p:cNvPr id="16" name="مجموعة 15">
            <a:extLst>
              <a:ext uri="{FF2B5EF4-FFF2-40B4-BE49-F238E27FC236}">
                <a16:creationId xmlns="" xmlns:a16="http://schemas.microsoft.com/office/drawing/2014/main" id="{873E008E-3B1D-44FA-8921-E870257ABDED}"/>
              </a:ext>
            </a:extLst>
          </p:cNvPr>
          <p:cNvGrpSpPr/>
          <p:nvPr/>
        </p:nvGrpSpPr>
        <p:grpSpPr>
          <a:xfrm flipV="1">
            <a:off x="-39069" y="6310804"/>
            <a:ext cx="876432" cy="312420"/>
            <a:chOff x="-39069" y="226132"/>
            <a:chExt cx="876432" cy="312420"/>
          </a:xfrm>
        </p:grpSpPr>
        <p:sp>
          <p:nvSpPr>
            <p:cNvPr id="17" name="مستطيل: زوايا مستديرة 16">
              <a:extLst>
                <a:ext uri="{FF2B5EF4-FFF2-40B4-BE49-F238E27FC236}">
                  <a16:creationId xmlns="" xmlns:a16="http://schemas.microsoft.com/office/drawing/2014/main" id="{2B399677-1C51-4FEF-A24D-D6EEEC7AB547}"/>
                </a:ext>
              </a:extLst>
            </p:cNvPr>
            <p:cNvSpPr/>
            <p:nvPr/>
          </p:nvSpPr>
          <p:spPr>
            <a:xfrm rot="8235463">
              <a:off x="199057" y="226132"/>
              <a:ext cx="638306" cy="45719"/>
            </a:xfrm>
            <a:prstGeom prst="roundRect">
              <a:avLst>
                <a:gd name="adj" fmla="val 50000"/>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8" name="مستطيل: زوايا مستديرة 17">
              <a:extLst>
                <a:ext uri="{FF2B5EF4-FFF2-40B4-BE49-F238E27FC236}">
                  <a16:creationId xmlns="" xmlns:a16="http://schemas.microsoft.com/office/drawing/2014/main" id="{261045A1-63F0-4373-BD56-FB9F756E4BB0}"/>
                </a:ext>
              </a:extLst>
            </p:cNvPr>
            <p:cNvSpPr/>
            <p:nvPr/>
          </p:nvSpPr>
          <p:spPr>
            <a:xfrm rot="8235463">
              <a:off x="147622" y="492833"/>
              <a:ext cx="638306" cy="45719"/>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9" name="مستطيل: زوايا مستديرة 18">
              <a:extLst>
                <a:ext uri="{FF2B5EF4-FFF2-40B4-BE49-F238E27FC236}">
                  <a16:creationId xmlns="" xmlns:a16="http://schemas.microsoft.com/office/drawing/2014/main" id="{F273592E-910B-4B45-A3FA-38F5F373E608}"/>
                </a:ext>
              </a:extLst>
            </p:cNvPr>
            <p:cNvSpPr/>
            <p:nvPr/>
          </p:nvSpPr>
          <p:spPr>
            <a:xfrm rot="8235463">
              <a:off x="-39069" y="243561"/>
              <a:ext cx="638306" cy="45719"/>
            </a:xfrm>
            <a:prstGeom prst="roundRect">
              <a:avLst>
                <a:gd name="adj" fmla="val 50000"/>
              </a:avLst>
            </a:pr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grpSp>
    </p:spTree>
    <p:extLst>
      <p:ext uri="{BB962C8B-B14F-4D97-AF65-F5344CB8AC3E}">
        <p14:creationId xmlns:p14="http://schemas.microsoft.com/office/powerpoint/2010/main" xmlns="" val="2000351879"/>
      </p:ext>
    </p:extLst>
  </p:cSld>
  <p:clrMapOvr>
    <a:masterClrMapping/>
  </p:clrMapOvr>
  <p:transition>
    <p:cut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شكل حر: شكل 34">
            <a:extLst>
              <a:ext uri="{FF2B5EF4-FFF2-40B4-BE49-F238E27FC236}">
                <a16:creationId xmlns="" xmlns:a16="http://schemas.microsoft.com/office/drawing/2014/main" id="{A423D7CB-2FE5-452E-A805-82409DAECC40}"/>
              </a:ext>
            </a:extLst>
          </p:cNvPr>
          <p:cNvSpPr/>
          <p:nvPr/>
        </p:nvSpPr>
        <p:spPr>
          <a:xfrm rot="18626423" flipH="1">
            <a:off x="-624352" y="3050835"/>
            <a:ext cx="9053619" cy="1802772"/>
          </a:xfrm>
          <a:custGeom>
            <a:avLst/>
            <a:gdLst>
              <a:gd name="connsiteX0" fmla="*/ 0 w 6878939"/>
              <a:gd name="connsiteY0" fmla="*/ 134115 h 1802772"/>
              <a:gd name="connsiteX1" fmla="*/ 1957868 w 6878939"/>
              <a:gd name="connsiteY1" fmla="*/ 1802772 h 1802772"/>
              <a:gd name="connsiteX2" fmla="*/ 5503184 w 6878939"/>
              <a:gd name="connsiteY2" fmla="*/ 1802772 h 1802772"/>
              <a:gd name="connsiteX3" fmla="*/ 6878939 w 6878939"/>
              <a:gd name="connsiteY3" fmla="*/ 188572 h 1802772"/>
              <a:gd name="connsiteX4" fmla="*/ 6836968 w 6878939"/>
              <a:gd name="connsiteY4" fmla="*/ 153942 h 1802772"/>
              <a:gd name="connsiteX5" fmla="*/ 6332995 w 6878939"/>
              <a:gd name="connsiteY5" fmla="*/ 0 h 1802772"/>
              <a:gd name="connsiteX6" fmla="*/ 467444 w 6878939"/>
              <a:gd name="connsiteY6" fmla="*/ 0 h 1802772"/>
              <a:gd name="connsiteX7" fmla="*/ 116584 w 6878939"/>
              <a:gd name="connsiteY7" fmla="*/ 70835 h 1802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8939" h="1802772">
                <a:moveTo>
                  <a:pt x="0" y="134115"/>
                </a:moveTo>
                <a:lnTo>
                  <a:pt x="1957868" y="1802772"/>
                </a:lnTo>
                <a:lnTo>
                  <a:pt x="5503184" y="1802772"/>
                </a:lnTo>
                <a:lnTo>
                  <a:pt x="6878939" y="188572"/>
                </a:lnTo>
                <a:lnTo>
                  <a:pt x="6836968" y="153942"/>
                </a:lnTo>
                <a:cubicBezTo>
                  <a:pt x="6693106" y="56751"/>
                  <a:pt x="6519678" y="0"/>
                  <a:pt x="6332995" y="0"/>
                </a:cubicBezTo>
                <a:lnTo>
                  <a:pt x="467444" y="0"/>
                </a:lnTo>
                <a:cubicBezTo>
                  <a:pt x="342989" y="0"/>
                  <a:pt x="224424" y="25223"/>
                  <a:pt x="116584" y="70835"/>
                </a:cubicBezTo>
                <a:close/>
              </a:path>
            </a:pathLst>
          </a:cu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SA"/>
          </a:p>
        </p:txBody>
      </p:sp>
      <p:sp>
        <p:nvSpPr>
          <p:cNvPr id="34" name="شكل حر: شكل 33">
            <a:extLst>
              <a:ext uri="{FF2B5EF4-FFF2-40B4-BE49-F238E27FC236}">
                <a16:creationId xmlns="" xmlns:a16="http://schemas.microsoft.com/office/drawing/2014/main" id="{62865304-5280-4F8E-9299-3A06C4CF13CF}"/>
              </a:ext>
            </a:extLst>
          </p:cNvPr>
          <p:cNvSpPr/>
          <p:nvPr/>
        </p:nvSpPr>
        <p:spPr>
          <a:xfrm rot="18626423" flipH="1">
            <a:off x="-1134220" y="1112079"/>
            <a:ext cx="7019169" cy="1802772"/>
          </a:xfrm>
          <a:custGeom>
            <a:avLst/>
            <a:gdLst>
              <a:gd name="connsiteX0" fmla="*/ 1536472 w 7019169"/>
              <a:gd name="connsiteY0" fmla="*/ 0 h 1802772"/>
              <a:gd name="connsiteX1" fmla="*/ 0 w 7019169"/>
              <a:gd name="connsiteY1" fmla="*/ 1802772 h 1802772"/>
              <a:gd name="connsiteX2" fmla="*/ 6117783 w 7019169"/>
              <a:gd name="connsiteY2" fmla="*/ 1802772 h 1802772"/>
              <a:gd name="connsiteX3" fmla="*/ 7019169 w 7019169"/>
              <a:gd name="connsiteY3" fmla="*/ 901386 h 1802772"/>
              <a:gd name="connsiteX4" fmla="*/ 6117783 w 7019169"/>
              <a:gd name="connsiteY4" fmla="*/ 0 h 180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19169" h="1802772">
                <a:moveTo>
                  <a:pt x="1536472" y="0"/>
                </a:moveTo>
                <a:lnTo>
                  <a:pt x="0" y="1802772"/>
                </a:lnTo>
                <a:lnTo>
                  <a:pt x="6117783" y="1802772"/>
                </a:lnTo>
                <a:cubicBezTo>
                  <a:pt x="6615605" y="1802772"/>
                  <a:pt x="7019169" y="1399208"/>
                  <a:pt x="7019169" y="901386"/>
                </a:cubicBezTo>
                <a:cubicBezTo>
                  <a:pt x="7019169" y="403564"/>
                  <a:pt x="6615605" y="0"/>
                  <a:pt x="6117783" y="0"/>
                </a:cubicBezTo>
                <a:close/>
              </a:path>
            </a:pathLst>
          </a:cu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SA"/>
          </a:p>
        </p:txBody>
      </p:sp>
      <p:grpSp>
        <p:nvGrpSpPr>
          <p:cNvPr id="19" name="مجموعة 18">
            <a:extLst>
              <a:ext uri="{FF2B5EF4-FFF2-40B4-BE49-F238E27FC236}">
                <a16:creationId xmlns="" xmlns:a16="http://schemas.microsoft.com/office/drawing/2014/main" id="{E241F0BE-E7D9-42DF-8C45-1F761073A0D3}"/>
              </a:ext>
            </a:extLst>
          </p:cNvPr>
          <p:cNvGrpSpPr/>
          <p:nvPr/>
        </p:nvGrpSpPr>
        <p:grpSpPr>
          <a:xfrm>
            <a:off x="11106227" y="196380"/>
            <a:ext cx="1159484" cy="1419468"/>
            <a:chOff x="-39069" y="226132"/>
            <a:chExt cx="876432" cy="312420"/>
          </a:xfrm>
        </p:grpSpPr>
        <p:sp>
          <p:nvSpPr>
            <p:cNvPr id="16" name="مستطيل: زوايا مستديرة 15">
              <a:extLst>
                <a:ext uri="{FF2B5EF4-FFF2-40B4-BE49-F238E27FC236}">
                  <a16:creationId xmlns="" xmlns:a16="http://schemas.microsoft.com/office/drawing/2014/main" id="{76B1690D-DC02-448E-AB84-C844FFA855D2}"/>
                </a:ext>
              </a:extLst>
            </p:cNvPr>
            <p:cNvSpPr/>
            <p:nvPr/>
          </p:nvSpPr>
          <p:spPr>
            <a:xfrm rot="8235463">
              <a:off x="199057" y="226132"/>
              <a:ext cx="638306" cy="45719"/>
            </a:xfrm>
            <a:prstGeom prst="roundRect">
              <a:avLst>
                <a:gd name="adj" fmla="val 50000"/>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7" name="مستطيل: زوايا مستديرة 16">
              <a:extLst>
                <a:ext uri="{FF2B5EF4-FFF2-40B4-BE49-F238E27FC236}">
                  <a16:creationId xmlns="" xmlns:a16="http://schemas.microsoft.com/office/drawing/2014/main" id="{443B38B9-64E5-4AB8-9C55-93165619E0F7}"/>
                </a:ext>
              </a:extLst>
            </p:cNvPr>
            <p:cNvSpPr/>
            <p:nvPr/>
          </p:nvSpPr>
          <p:spPr>
            <a:xfrm rot="8235463">
              <a:off x="147622" y="492833"/>
              <a:ext cx="638306" cy="45719"/>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8" name="مستطيل: زوايا مستديرة 17">
              <a:extLst>
                <a:ext uri="{FF2B5EF4-FFF2-40B4-BE49-F238E27FC236}">
                  <a16:creationId xmlns="" xmlns:a16="http://schemas.microsoft.com/office/drawing/2014/main" id="{F1163089-23A0-4235-BD6E-B1387CD10ED6}"/>
                </a:ext>
              </a:extLst>
            </p:cNvPr>
            <p:cNvSpPr/>
            <p:nvPr/>
          </p:nvSpPr>
          <p:spPr>
            <a:xfrm rot="8235463">
              <a:off x="-39069" y="243561"/>
              <a:ext cx="638306" cy="45719"/>
            </a:xfrm>
            <a:prstGeom prst="roundRect">
              <a:avLst>
                <a:gd name="adj" fmla="val 50000"/>
              </a:avLst>
            </a:pr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grpSp>
      <p:grpSp>
        <p:nvGrpSpPr>
          <p:cNvPr id="24" name="مجموعة 23">
            <a:extLst>
              <a:ext uri="{FF2B5EF4-FFF2-40B4-BE49-F238E27FC236}">
                <a16:creationId xmlns="" xmlns:a16="http://schemas.microsoft.com/office/drawing/2014/main" id="{487C43EA-35BD-42D0-9702-195A60862CC5}"/>
              </a:ext>
            </a:extLst>
          </p:cNvPr>
          <p:cNvGrpSpPr/>
          <p:nvPr/>
        </p:nvGrpSpPr>
        <p:grpSpPr>
          <a:xfrm flipV="1">
            <a:off x="4395751" y="5096575"/>
            <a:ext cx="2924027" cy="1260166"/>
            <a:chOff x="-39069" y="226132"/>
            <a:chExt cx="876432" cy="312420"/>
          </a:xfrm>
        </p:grpSpPr>
        <p:sp>
          <p:nvSpPr>
            <p:cNvPr id="25" name="مستطيل: زوايا مستديرة 24">
              <a:extLst>
                <a:ext uri="{FF2B5EF4-FFF2-40B4-BE49-F238E27FC236}">
                  <a16:creationId xmlns="" xmlns:a16="http://schemas.microsoft.com/office/drawing/2014/main" id="{7A71EECD-1B4B-4793-B750-81761357485B}"/>
                </a:ext>
              </a:extLst>
            </p:cNvPr>
            <p:cNvSpPr/>
            <p:nvPr/>
          </p:nvSpPr>
          <p:spPr>
            <a:xfrm rot="8235463">
              <a:off x="199057" y="226132"/>
              <a:ext cx="638306" cy="45719"/>
            </a:xfrm>
            <a:prstGeom prst="roundRect">
              <a:avLst>
                <a:gd name="adj" fmla="val 50000"/>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26" name="مستطيل: زوايا مستديرة 25">
              <a:extLst>
                <a:ext uri="{FF2B5EF4-FFF2-40B4-BE49-F238E27FC236}">
                  <a16:creationId xmlns="" xmlns:a16="http://schemas.microsoft.com/office/drawing/2014/main" id="{77E04A02-A36A-4953-9166-C7CF07D81D4C}"/>
                </a:ext>
              </a:extLst>
            </p:cNvPr>
            <p:cNvSpPr/>
            <p:nvPr/>
          </p:nvSpPr>
          <p:spPr>
            <a:xfrm rot="8235463">
              <a:off x="147622" y="492833"/>
              <a:ext cx="638306" cy="45719"/>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27" name="مستطيل: زوايا مستديرة 26">
              <a:extLst>
                <a:ext uri="{FF2B5EF4-FFF2-40B4-BE49-F238E27FC236}">
                  <a16:creationId xmlns="" xmlns:a16="http://schemas.microsoft.com/office/drawing/2014/main" id="{71D7D762-2535-4301-B2F2-BA89B45EAD7B}"/>
                </a:ext>
              </a:extLst>
            </p:cNvPr>
            <p:cNvSpPr/>
            <p:nvPr/>
          </p:nvSpPr>
          <p:spPr>
            <a:xfrm rot="8235463">
              <a:off x="-39069" y="243561"/>
              <a:ext cx="638306" cy="45719"/>
            </a:xfrm>
            <a:prstGeom prst="roundRect">
              <a:avLst>
                <a:gd name="adj" fmla="val 50000"/>
              </a:avLst>
            </a:pr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grpSp>
      <p:sp>
        <p:nvSpPr>
          <p:cNvPr id="28" name="مربع نص 27">
            <a:extLst>
              <a:ext uri="{FF2B5EF4-FFF2-40B4-BE49-F238E27FC236}">
                <a16:creationId xmlns="" xmlns:a16="http://schemas.microsoft.com/office/drawing/2014/main" id="{20D8A93B-FCD8-45CE-9D0E-01F3688EF380}"/>
              </a:ext>
            </a:extLst>
          </p:cNvPr>
          <p:cNvSpPr txBox="1"/>
          <p:nvPr/>
        </p:nvSpPr>
        <p:spPr>
          <a:xfrm>
            <a:off x="1099143" y="625196"/>
            <a:ext cx="4238765" cy="769441"/>
          </a:xfrm>
          <a:prstGeom prst="rect">
            <a:avLst/>
          </a:prstGeom>
          <a:noFill/>
        </p:spPr>
        <p:txBody>
          <a:bodyPr wrap="square" rtlCol="1">
            <a:spAutoFit/>
          </a:bodyPr>
          <a:lstStyle/>
          <a:p>
            <a:r>
              <a:rPr lang="fr-FR" sz="4400" b="1" dirty="0" err="1" smtClean="0">
                <a:solidFill>
                  <a:schemeClr val="tx1">
                    <a:lumMod val="75000"/>
                    <a:lumOff val="25000"/>
                  </a:schemeClr>
                </a:solidFill>
              </a:rPr>
              <a:t>Work</a:t>
            </a:r>
            <a:r>
              <a:rPr lang="fr-FR" sz="4400" b="1" dirty="0" smtClean="0">
                <a:solidFill>
                  <a:schemeClr val="tx1">
                    <a:lumMod val="75000"/>
                    <a:lumOff val="25000"/>
                  </a:schemeClr>
                </a:solidFill>
              </a:rPr>
              <a:t> plan      </a:t>
            </a:r>
            <a:endParaRPr lang="ar-SA" sz="4400" b="1" dirty="0">
              <a:solidFill>
                <a:schemeClr val="tx1">
                  <a:lumMod val="75000"/>
                  <a:lumOff val="25000"/>
                </a:schemeClr>
              </a:solidFill>
            </a:endParaRPr>
          </a:p>
        </p:txBody>
      </p:sp>
      <p:grpSp>
        <p:nvGrpSpPr>
          <p:cNvPr id="30" name="مجموعة 29">
            <a:extLst>
              <a:ext uri="{FF2B5EF4-FFF2-40B4-BE49-F238E27FC236}">
                <a16:creationId xmlns="" xmlns:a16="http://schemas.microsoft.com/office/drawing/2014/main" id="{3A3853FA-F566-43C2-B84D-4EE9A1EC8AE2}"/>
              </a:ext>
            </a:extLst>
          </p:cNvPr>
          <p:cNvGrpSpPr/>
          <p:nvPr/>
        </p:nvGrpSpPr>
        <p:grpSpPr>
          <a:xfrm>
            <a:off x="2177964" y="1278069"/>
            <a:ext cx="2116602" cy="0"/>
            <a:chOff x="2737338" y="1355188"/>
            <a:chExt cx="2116602" cy="0"/>
          </a:xfrm>
        </p:grpSpPr>
        <p:cxnSp>
          <p:nvCxnSpPr>
            <p:cNvPr id="31" name="رابط مستقيم 30">
              <a:extLst>
                <a:ext uri="{FF2B5EF4-FFF2-40B4-BE49-F238E27FC236}">
                  <a16:creationId xmlns="" xmlns:a16="http://schemas.microsoft.com/office/drawing/2014/main" id="{D3E51DEF-B7D9-4C77-BCDE-7D49AB22AD8B}"/>
                </a:ext>
              </a:extLst>
            </p:cNvPr>
            <p:cNvCxnSpPr>
              <a:cxnSpLocks/>
            </p:cNvCxnSpPr>
            <p:nvPr/>
          </p:nvCxnSpPr>
          <p:spPr>
            <a:xfrm flipH="1">
              <a:off x="3817620" y="1355188"/>
              <a:ext cx="1036320" cy="0"/>
            </a:xfrm>
            <a:prstGeom prst="line">
              <a:avLst/>
            </a:prstGeom>
            <a:ln w="47625">
              <a:solidFill>
                <a:srgbClr val="FC6501"/>
              </a:solidFill>
            </a:ln>
          </p:spPr>
          <p:style>
            <a:lnRef idx="1">
              <a:schemeClr val="accent1"/>
            </a:lnRef>
            <a:fillRef idx="0">
              <a:schemeClr val="accent1"/>
            </a:fillRef>
            <a:effectRef idx="0">
              <a:schemeClr val="accent1"/>
            </a:effectRef>
            <a:fontRef idx="minor">
              <a:schemeClr val="tx1"/>
            </a:fontRef>
          </p:style>
        </p:cxnSp>
        <p:cxnSp>
          <p:nvCxnSpPr>
            <p:cNvPr id="32" name="رابط مستقيم 31">
              <a:extLst>
                <a:ext uri="{FF2B5EF4-FFF2-40B4-BE49-F238E27FC236}">
                  <a16:creationId xmlns="" xmlns:a16="http://schemas.microsoft.com/office/drawing/2014/main" id="{582A408B-A466-40E7-B466-EAB820071E97}"/>
                </a:ext>
              </a:extLst>
            </p:cNvPr>
            <p:cNvCxnSpPr>
              <a:cxnSpLocks/>
            </p:cNvCxnSpPr>
            <p:nvPr/>
          </p:nvCxnSpPr>
          <p:spPr>
            <a:xfrm flipH="1">
              <a:off x="2737338" y="1355188"/>
              <a:ext cx="1036320" cy="0"/>
            </a:xfrm>
            <a:prstGeom prst="line">
              <a:avLst/>
            </a:prstGeom>
            <a:ln w="47625">
              <a:solidFill>
                <a:srgbClr val="F8C31F"/>
              </a:solidFill>
            </a:ln>
          </p:spPr>
          <p:style>
            <a:lnRef idx="1">
              <a:schemeClr val="accent1"/>
            </a:lnRef>
            <a:fillRef idx="0">
              <a:schemeClr val="accent1"/>
            </a:fillRef>
            <a:effectRef idx="0">
              <a:schemeClr val="accent1"/>
            </a:effectRef>
            <a:fontRef idx="minor">
              <a:schemeClr val="tx1"/>
            </a:fontRef>
          </p:style>
        </p:cxnSp>
      </p:grpSp>
      <p:sp>
        <p:nvSpPr>
          <p:cNvPr id="33" name="مستطيل: زوايا مستديرة 32">
            <a:extLst>
              <a:ext uri="{FF2B5EF4-FFF2-40B4-BE49-F238E27FC236}">
                <a16:creationId xmlns="" xmlns:a16="http://schemas.microsoft.com/office/drawing/2014/main" id="{81A05C70-9A8E-4FF3-9B32-EAA7E04F5A73}"/>
              </a:ext>
            </a:extLst>
          </p:cNvPr>
          <p:cNvSpPr/>
          <p:nvPr/>
        </p:nvSpPr>
        <p:spPr>
          <a:xfrm>
            <a:off x="18372" y="1500250"/>
            <a:ext cx="4532828" cy="4491218"/>
          </a:xfrm>
          <a:prstGeom prst="roundRect">
            <a:avLst>
              <a:gd name="adj" fmla="val 35179"/>
            </a:avLst>
          </a:prstGeom>
          <a:blipFill dpi="0" rotWithShape="1">
            <a:blip r:embed="rId3">
              <a:extLst>
                <a:ext uri="{28A0092B-C50C-407E-A947-70E740481C1C}">
                  <a14:useLocalDpi xmlns:a14="http://schemas.microsoft.com/office/drawing/2010/main" xmlns=""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Rectangle 19"/>
          <p:cNvSpPr/>
          <p:nvPr/>
        </p:nvSpPr>
        <p:spPr>
          <a:xfrm>
            <a:off x="6500007" y="1578197"/>
            <a:ext cx="5570807" cy="5022167"/>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b="1" i="1" dirty="0" smtClean="0">
              <a:solidFill>
                <a:srgbClr val="FC6501"/>
              </a:solidFill>
            </a:endParaRPr>
          </a:p>
          <a:p>
            <a:pPr algn="ctr"/>
            <a:endParaRPr lang="fr-FR" b="1" i="1" dirty="0">
              <a:solidFill>
                <a:srgbClr val="FC6501"/>
              </a:solidFill>
            </a:endParaRPr>
          </a:p>
          <a:p>
            <a:pPr algn="ctr"/>
            <a:endParaRPr lang="fr-FR" b="1" i="1" dirty="0" smtClean="0">
              <a:solidFill>
                <a:srgbClr val="FC6501"/>
              </a:solidFill>
            </a:endParaRPr>
          </a:p>
          <a:p>
            <a:pPr algn="ctr"/>
            <a:endParaRPr lang="fr-FR" b="1" i="1" dirty="0">
              <a:solidFill>
                <a:srgbClr val="FC6501"/>
              </a:solidFill>
            </a:endParaRPr>
          </a:p>
          <a:p>
            <a:pPr algn="ctr"/>
            <a:endParaRPr lang="fr-FR" b="1" i="1" dirty="0" smtClean="0">
              <a:solidFill>
                <a:srgbClr val="FC6501"/>
              </a:solidFill>
            </a:endParaRPr>
          </a:p>
          <a:p>
            <a:pPr algn="ctr"/>
            <a:endParaRPr lang="fr-FR" b="1" i="1" dirty="0">
              <a:solidFill>
                <a:srgbClr val="FC6501"/>
              </a:solidFill>
            </a:endParaRPr>
          </a:p>
          <a:p>
            <a:pPr algn="ctr"/>
            <a:endParaRPr lang="fr-FR" b="1" i="1" dirty="0" smtClean="0">
              <a:solidFill>
                <a:srgbClr val="FC6501"/>
              </a:solidFill>
            </a:endParaRPr>
          </a:p>
          <a:p>
            <a:pPr algn="ctr"/>
            <a:endParaRPr lang="fr-FR" b="1" i="1" dirty="0">
              <a:solidFill>
                <a:srgbClr val="FC6501"/>
              </a:solidFill>
            </a:endParaRPr>
          </a:p>
          <a:p>
            <a:pPr algn="ctr"/>
            <a:endParaRPr lang="fr-FR" b="1" i="1" dirty="0" smtClean="0">
              <a:solidFill>
                <a:srgbClr val="FC6501"/>
              </a:solidFill>
            </a:endParaRPr>
          </a:p>
          <a:p>
            <a:pPr algn="ctr"/>
            <a:endParaRPr lang="fr-FR" b="1" i="1" dirty="0">
              <a:solidFill>
                <a:srgbClr val="FC6501"/>
              </a:solidFill>
            </a:endParaRPr>
          </a:p>
          <a:p>
            <a:pPr algn="ctr"/>
            <a:endParaRPr lang="fr-FR" b="1" i="1" dirty="0" smtClean="0">
              <a:solidFill>
                <a:srgbClr val="FC6501"/>
              </a:solidFill>
            </a:endParaRPr>
          </a:p>
          <a:p>
            <a:pPr algn="l"/>
            <a:endParaRPr lang="fr-FR" b="1" i="1" dirty="0">
              <a:solidFill>
                <a:srgbClr val="FC6501"/>
              </a:solidFill>
            </a:endParaRPr>
          </a:p>
          <a:p>
            <a:pPr algn="ctr"/>
            <a:endParaRPr lang="fr-FR" b="1" i="1" dirty="0" smtClean="0">
              <a:solidFill>
                <a:srgbClr val="FC6501"/>
              </a:solidFill>
            </a:endParaRPr>
          </a:p>
          <a:p>
            <a:pPr algn="ctr"/>
            <a:endParaRPr lang="fr-FR" b="1" i="1" dirty="0">
              <a:solidFill>
                <a:srgbClr val="FC6501"/>
              </a:solidFill>
            </a:endParaRPr>
          </a:p>
          <a:p>
            <a:pPr algn="ctr"/>
            <a:endParaRPr lang="fr-FR" b="1" i="1" dirty="0" smtClean="0">
              <a:solidFill>
                <a:srgbClr val="FC6501"/>
              </a:solidFill>
            </a:endParaRPr>
          </a:p>
          <a:p>
            <a:pPr algn="ctr"/>
            <a:endParaRPr lang="fr-FR" b="1" i="1" dirty="0">
              <a:solidFill>
                <a:srgbClr val="FC6501"/>
              </a:solidFill>
            </a:endParaRPr>
          </a:p>
          <a:p>
            <a:pPr algn="l"/>
            <a:r>
              <a:rPr lang="fr-FR" b="1" i="1" dirty="0" smtClean="0">
                <a:solidFill>
                  <a:srgbClr val="FC6501"/>
                </a:solidFill>
              </a:rPr>
              <a:t>Firstly :the concept of competencies</a:t>
            </a:r>
          </a:p>
          <a:p>
            <a:pPr algn="l"/>
            <a:endParaRPr lang="fr-FR" b="1" i="1" dirty="0">
              <a:solidFill>
                <a:srgbClr val="FC6501"/>
              </a:solidFill>
            </a:endParaRPr>
          </a:p>
          <a:p>
            <a:pPr algn="l"/>
            <a:endParaRPr lang="fr-FR" b="1" i="1" dirty="0" smtClean="0">
              <a:solidFill>
                <a:srgbClr val="FC6501"/>
              </a:solidFill>
            </a:endParaRPr>
          </a:p>
        </p:txBody>
      </p:sp>
      <p:sp>
        <p:nvSpPr>
          <p:cNvPr id="21" name="Rectangle 20"/>
          <p:cNvSpPr/>
          <p:nvPr/>
        </p:nvSpPr>
        <p:spPr>
          <a:xfrm>
            <a:off x="6414802" y="16586"/>
            <a:ext cx="5494232" cy="6546222"/>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r-FR" b="1" i="1" dirty="0">
              <a:solidFill>
                <a:srgbClr val="FC6501"/>
              </a:solidFill>
            </a:endParaRPr>
          </a:p>
          <a:p>
            <a:pPr algn="ctr"/>
            <a:endParaRPr lang="fr-FR" b="1" i="1" dirty="0" smtClean="0">
              <a:solidFill>
                <a:srgbClr val="FC6501"/>
              </a:solidFill>
            </a:endParaRPr>
          </a:p>
          <a:p>
            <a:pPr algn="ctr"/>
            <a:endParaRPr lang="fr-FR" b="1" i="1" dirty="0">
              <a:solidFill>
                <a:srgbClr val="FC6501"/>
              </a:solidFill>
            </a:endParaRPr>
          </a:p>
          <a:p>
            <a:pPr algn="ctr"/>
            <a:endParaRPr lang="fr-FR" b="1" i="1" dirty="0" smtClean="0">
              <a:solidFill>
                <a:srgbClr val="FC6501"/>
              </a:solidFill>
            </a:endParaRPr>
          </a:p>
          <a:p>
            <a:pPr algn="ctr"/>
            <a:endParaRPr lang="fr-FR" b="1" i="1" dirty="0">
              <a:solidFill>
                <a:srgbClr val="FC6501"/>
              </a:solidFill>
            </a:endParaRPr>
          </a:p>
          <a:p>
            <a:pPr algn="ctr"/>
            <a:endParaRPr lang="fr-FR" b="1" i="1" dirty="0" smtClean="0">
              <a:solidFill>
                <a:srgbClr val="FC6501"/>
              </a:solidFill>
            </a:endParaRPr>
          </a:p>
          <a:p>
            <a:pPr algn="ctr"/>
            <a:endParaRPr lang="fr-FR" b="1" i="1" dirty="0">
              <a:solidFill>
                <a:srgbClr val="FC6501"/>
              </a:solidFill>
            </a:endParaRPr>
          </a:p>
          <a:p>
            <a:pPr algn="ctr"/>
            <a:endParaRPr lang="fr-FR" b="1" i="1" dirty="0" smtClean="0">
              <a:solidFill>
                <a:srgbClr val="FC6501"/>
              </a:solidFill>
            </a:endParaRPr>
          </a:p>
          <a:p>
            <a:pPr algn="ctr"/>
            <a:endParaRPr lang="fr-FR" b="1" i="1" dirty="0">
              <a:solidFill>
                <a:srgbClr val="FC6501"/>
              </a:solidFill>
            </a:endParaRPr>
          </a:p>
          <a:p>
            <a:pPr algn="ctr"/>
            <a:endParaRPr lang="fr-FR" b="1" i="1" dirty="0" smtClean="0">
              <a:solidFill>
                <a:srgbClr val="FC6501"/>
              </a:solidFill>
            </a:endParaRPr>
          </a:p>
          <a:p>
            <a:pPr algn="l"/>
            <a:endParaRPr lang="fr-FR" sz="2000" b="1" i="1" dirty="0">
              <a:solidFill>
                <a:srgbClr val="FC6501"/>
              </a:solidFill>
              <a:latin typeface="Times New Roman" panose="02020603050405020304" pitchFamily="18" charset="0"/>
              <a:cs typeface="Times New Roman" panose="02020603050405020304" pitchFamily="18" charset="0"/>
            </a:endParaRPr>
          </a:p>
          <a:p>
            <a:pPr algn="l"/>
            <a:r>
              <a:rPr lang="fr-FR" sz="2000" b="1" i="1" dirty="0" smtClean="0">
                <a:solidFill>
                  <a:srgbClr val="FC6501"/>
                </a:solidFill>
                <a:latin typeface="Times New Roman" panose="02020603050405020304" pitchFamily="18" charset="0"/>
                <a:cs typeface="Times New Roman" panose="02020603050405020304" pitchFamily="18" charset="0"/>
              </a:rPr>
              <a:t>firstly: the concept of </a:t>
            </a:r>
            <a:r>
              <a:rPr lang="fr-FR" sz="2000" b="1" i="1" dirty="0" err="1" smtClean="0">
                <a:solidFill>
                  <a:srgbClr val="FC6501"/>
                </a:solidFill>
                <a:latin typeface="Times New Roman" panose="02020603050405020304" pitchFamily="18" charset="0"/>
                <a:cs typeface="Times New Roman" panose="02020603050405020304" pitchFamily="18" charset="0"/>
              </a:rPr>
              <a:t>competencie</a:t>
            </a:r>
            <a:r>
              <a:rPr lang="fr-FR" sz="2000" b="1" i="1" dirty="0" smtClean="0">
                <a:solidFill>
                  <a:srgbClr val="FC6501"/>
                </a:solidFill>
                <a:latin typeface="Times New Roman" panose="02020603050405020304" pitchFamily="18" charset="0"/>
                <a:cs typeface="Times New Roman" panose="02020603050405020304" pitchFamily="18" charset="0"/>
              </a:rPr>
              <a:t> </a:t>
            </a:r>
          </a:p>
          <a:p>
            <a:pPr algn="l"/>
            <a:endParaRPr lang="fr-FR" sz="2000" b="1" i="1" dirty="0" smtClean="0">
              <a:solidFill>
                <a:srgbClr val="FC6501"/>
              </a:solidFill>
              <a:latin typeface="Times New Roman" panose="02020603050405020304" pitchFamily="18" charset="0"/>
              <a:cs typeface="Times New Roman" panose="02020603050405020304" pitchFamily="18" charset="0"/>
            </a:endParaRPr>
          </a:p>
          <a:p>
            <a:pPr algn="l"/>
            <a:r>
              <a:rPr lang="fr-FR" sz="2000" b="1" dirty="0" err="1" smtClean="0">
                <a:solidFill>
                  <a:srgbClr val="FC6501"/>
                </a:solidFill>
                <a:latin typeface="Times New Roman" panose="02020603050405020304" pitchFamily="18" charset="0"/>
                <a:cs typeface="Times New Roman" panose="02020603050405020304" pitchFamily="18" charset="0"/>
              </a:rPr>
              <a:t>secondly</a:t>
            </a:r>
            <a:r>
              <a:rPr lang="fr-FR" sz="2000" b="1" i="1" dirty="0" smtClean="0">
                <a:solidFill>
                  <a:srgbClr val="FC6501"/>
                </a:solidFill>
                <a:latin typeface="Times New Roman" panose="02020603050405020304" pitchFamily="18" charset="0"/>
                <a:cs typeface="Times New Roman" panose="02020603050405020304" pitchFamily="18" charset="0"/>
              </a:rPr>
              <a:t>: the importance of competencies</a:t>
            </a:r>
          </a:p>
          <a:p>
            <a:pPr algn="l"/>
            <a:endParaRPr lang="fr-FR" sz="2000" b="1" i="1" dirty="0" smtClean="0">
              <a:solidFill>
                <a:srgbClr val="FC6501"/>
              </a:solidFill>
              <a:latin typeface="Times New Roman" panose="02020603050405020304" pitchFamily="18" charset="0"/>
              <a:cs typeface="Times New Roman" panose="02020603050405020304" pitchFamily="18" charset="0"/>
            </a:endParaRPr>
          </a:p>
          <a:p>
            <a:pPr algn="l"/>
            <a:r>
              <a:rPr lang="fr-FR" sz="2000" b="1" i="1" dirty="0" err="1" smtClean="0">
                <a:solidFill>
                  <a:srgbClr val="FC6501"/>
                </a:solidFill>
                <a:latin typeface="Times New Roman" panose="02020603050405020304" pitchFamily="18" charset="0"/>
                <a:cs typeface="Times New Roman" panose="02020603050405020304" pitchFamily="18" charset="0"/>
              </a:rPr>
              <a:t>Thirdly</a:t>
            </a:r>
            <a:r>
              <a:rPr lang="fr-FR" sz="2000" b="1" i="1" dirty="0" smtClean="0">
                <a:solidFill>
                  <a:srgbClr val="FC6501"/>
                </a:solidFill>
                <a:latin typeface="Times New Roman" panose="02020603050405020304" pitchFamily="18" charset="0"/>
                <a:cs typeface="Times New Roman" panose="02020603050405020304" pitchFamily="18" charset="0"/>
              </a:rPr>
              <a:t> : types of competencies</a:t>
            </a:r>
          </a:p>
          <a:p>
            <a:pPr algn="l"/>
            <a:endParaRPr lang="fr-FR" sz="2000" b="1" i="1" dirty="0" smtClean="0">
              <a:solidFill>
                <a:srgbClr val="FC6501"/>
              </a:solidFill>
              <a:latin typeface="Times New Roman" panose="02020603050405020304" pitchFamily="18" charset="0"/>
              <a:cs typeface="Times New Roman" panose="02020603050405020304" pitchFamily="18" charset="0"/>
            </a:endParaRPr>
          </a:p>
          <a:p>
            <a:pPr algn="l" rtl="0"/>
            <a:r>
              <a:rPr lang="fr-FR" sz="2000" b="1" i="1" dirty="0" err="1" smtClean="0">
                <a:solidFill>
                  <a:srgbClr val="FC6501"/>
                </a:solidFill>
                <a:latin typeface="Times New Roman" panose="02020603050405020304" pitchFamily="18" charset="0"/>
                <a:cs typeface="Times New Roman" panose="02020603050405020304" pitchFamily="18" charset="0"/>
              </a:rPr>
              <a:t>Fourth</a:t>
            </a:r>
            <a:r>
              <a:rPr lang="fr-FR" sz="2000" b="1" i="1" dirty="0" smtClean="0">
                <a:solidFill>
                  <a:srgbClr val="FC6501"/>
                </a:solidFill>
                <a:latin typeface="Times New Roman" panose="02020603050405020304" pitchFamily="18" charset="0"/>
                <a:cs typeface="Times New Roman" panose="02020603050405020304" pitchFamily="18" charset="0"/>
              </a:rPr>
              <a:t>: : competency objectives</a:t>
            </a:r>
          </a:p>
          <a:p>
            <a:pPr algn="l" rtl="0"/>
            <a:endParaRPr lang="fr-FR" sz="2000" b="1" i="1" dirty="0" smtClean="0">
              <a:solidFill>
                <a:srgbClr val="FC6501"/>
              </a:solidFill>
              <a:latin typeface="Times New Roman" panose="02020603050405020304" pitchFamily="18" charset="0"/>
              <a:cs typeface="Times New Roman" panose="02020603050405020304" pitchFamily="18" charset="0"/>
            </a:endParaRPr>
          </a:p>
          <a:p>
            <a:pPr algn="l" rtl="0"/>
            <a:r>
              <a:rPr lang="fr-FR" sz="2000" b="1" i="1" dirty="0" err="1" smtClean="0">
                <a:solidFill>
                  <a:srgbClr val="FC6501"/>
                </a:solidFill>
                <a:latin typeface="Times New Roman" panose="02020603050405020304" pitchFamily="18" charset="0"/>
                <a:cs typeface="Times New Roman" panose="02020603050405020304" pitchFamily="18" charset="0"/>
              </a:rPr>
              <a:t>Fifth</a:t>
            </a:r>
            <a:r>
              <a:rPr lang="fr-FR" sz="2000" b="1" i="1" dirty="0" smtClean="0">
                <a:solidFill>
                  <a:srgbClr val="FC6501"/>
                </a:solidFill>
                <a:latin typeface="Times New Roman" panose="02020603050405020304" pitchFamily="18" charset="0"/>
                <a:cs typeface="Times New Roman" panose="02020603050405020304" pitchFamily="18" charset="0"/>
              </a:rPr>
              <a:t>: competency formulas</a:t>
            </a:r>
          </a:p>
          <a:p>
            <a:pPr algn="l" rtl="0"/>
            <a:endParaRPr lang="fr-FR" sz="2000" b="1" i="1" dirty="0" smtClean="0">
              <a:solidFill>
                <a:srgbClr val="FC6501"/>
              </a:solidFill>
              <a:latin typeface="Times New Roman" panose="02020603050405020304" pitchFamily="18" charset="0"/>
              <a:cs typeface="Times New Roman" panose="02020603050405020304" pitchFamily="18" charset="0"/>
            </a:endParaRPr>
          </a:p>
          <a:p>
            <a:pPr algn="l" rtl="0"/>
            <a:r>
              <a:rPr lang="fr-FR" sz="2000" b="1" i="1" dirty="0" err="1" smtClean="0">
                <a:solidFill>
                  <a:srgbClr val="FC6501"/>
                </a:solidFill>
                <a:latin typeface="Times New Roman" panose="02020603050405020304" pitchFamily="18" charset="0"/>
                <a:cs typeface="Times New Roman" panose="02020603050405020304" pitchFamily="18" charset="0"/>
              </a:rPr>
              <a:t>Sixth</a:t>
            </a:r>
            <a:r>
              <a:rPr lang="fr-FR" sz="2000" b="1" i="1" dirty="0" smtClean="0">
                <a:solidFill>
                  <a:srgbClr val="FC6501"/>
                </a:solidFill>
                <a:latin typeface="Times New Roman" panose="02020603050405020304" pitchFamily="18" charset="0"/>
                <a:cs typeface="Times New Roman" panose="02020603050405020304" pitchFamily="18" charset="0"/>
              </a:rPr>
              <a:t> :components of competencies</a:t>
            </a:r>
          </a:p>
          <a:p>
            <a:pPr algn="ctr" rtl="0"/>
            <a:endParaRPr lang="fr-FR" b="1" i="1" dirty="0" smtClean="0">
              <a:solidFill>
                <a:srgbClr val="FC6501"/>
              </a:solidFill>
            </a:endParaRPr>
          </a:p>
          <a:p>
            <a:pPr algn="ctr" rtl="0"/>
            <a:endParaRPr lang="fr-FR" b="1" i="1" dirty="0" smtClean="0">
              <a:solidFill>
                <a:srgbClr val="FC6501"/>
              </a:solidFill>
            </a:endParaRPr>
          </a:p>
          <a:p>
            <a:pPr algn="ctr"/>
            <a:endParaRPr lang="fr-FR" b="1" i="1" dirty="0" smtClean="0">
              <a:solidFill>
                <a:srgbClr val="FC6501"/>
              </a:solidFill>
            </a:endParaRPr>
          </a:p>
          <a:p>
            <a:pPr algn="ctr"/>
            <a:endParaRPr lang="fr-FR" b="1" i="1" dirty="0">
              <a:solidFill>
                <a:srgbClr val="FC6501"/>
              </a:solidFill>
            </a:endParaRPr>
          </a:p>
          <a:p>
            <a:pPr algn="ctr"/>
            <a:r>
              <a:rPr lang="fr-FR" b="1" i="1" dirty="0" smtClean="0">
                <a:solidFill>
                  <a:srgbClr val="FC6501"/>
                </a:solidFill>
              </a:rPr>
              <a:t> </a:t>
            </a:r>
          </a:p>
          <a:p>
            <a:pPr algn="ctr"/>
            <a:endParaRPr lang="fr-FR" b="1" i="1" dirty="0">
              <a:solidFill>
                <a:srgbClr val="FC6501"/>
              </a:solidFill>
            </a:endParaRPr>
          </a:p>
          <a:p>
            <a:pPr algn="ctr"/>
            <a:endParaRPr lang="fr-FR" b="1" i="1" dirty="0" smtClean="0">
              <a:solidFill>
                <a:srgbClr val="FC6501"/>
              </a:solidFill>
            </a:endParaRPr>
          </a:p>
          <a:p>
            <a:pPr algn="ctr"/>
            <a:endParaRPr lang="fr-FR" b="1" i="1" dirty="0">
              <a:solidFill>
                <a:srgbClr val="FC6501"/>
              </a:solidFill>
            </a:endParaRPr>
          </a:p>
          <a:p>
            <a:pPr algn="ctr"/>
            <a:endParaRPr lang="fr-FR" b="1" i="1" dirty="0" smtClean="0">
              <a:solidFill>
                <a:srgbClr val="FC6501"/>
              </a:solidFill>
            </a:endParaRPr>
          </a:p>
          <a:p>
            <a:pPr algn="ctr"/>
            <a:endParaRPr lang="fr-FR" b="1" i="1" dirty="0">
              <a:solidFill>
                <a:srgbClr val="FC6501"/>
              </a:solidFill>
            </a:endParaRPr>
          </a:p>
          <a:p>
            <a:pPr algn="ctr"/>
            <a:endParaRPr lang="fr-FR" b="1" i="1" dirty="0" smtClean="0">
              <a:solidFill>
                <a:srgbClr val="FC6501"/>
              </a:solidFill>
            </a:endParaRPr>
          </a:p>
          <a:p>
            <a:pPr algn="ctr"/>
            <a:endParaRPr lang="fr-FR" b="1" i="1" dirty="0">
              <a:solidFill>
                <a:srgbClr val="FC6501"/>
              </a:solidFill>
            </a:endParaRPr>
          </a:p>
          <a:p>
            <a:pPr algn="ctr"/>
            <a:endParaRPr lang="fr-FR" b="1" i="1" dirty="0" smtClean="0">
              <a:solidFill>
                <a:srgbClr val="FC6501"/>
              </a:solidFill>
            </a:endParaRPr>
          </a:p>
          <a:p>
            <a:pPr algn="l"/>
            <a:endParaRPr lang="fr-FR" b="1" i="1" dirty="0">
              <a:solidFill>
                <a:srgbClr val="FC6501"/>
              </a:solidFill>
            </a:endParaRPr>
          </a:p>
          <a:p>
            <a:pPr algn="ctr"/>
            <a:endParaRPr lang="fr-FR" b="1" i="1" dirty="0" smtClean="0">
              <a:solidFill>
                <a:srgbClr val="FC6501"/>
              </a:solidFill>
            </a:endParaRPr>
          </a:p>
          <a:p>
            <a:pPr algn="ctr"/>
            <a:endParaRPr lang="fr-FR" b="1" i="1" dirty="0">
              <a:solidFill>
                <a:srgbClr val="FC6501"/>
              </a:solidFill>
            </a:endParaRPr>
          </a:p>
          <a:p>
            <a:pPr algn="l"/>
            <a:endParaRPr lang="fr-FR" b="1" i="1" dirty="0" smtClean="0">
              <a:solidFill>
                <a:srgbClr val="FC6501"/>
              </a:solidFill>
            </a:endParaRPr>
          </a:p>
          <a:p>
            <a:pPr algn="l"/>
            <a:endParaRPr lang="fr-FR" b="1" i="1" dirty="0">
              <a:solidFill>
                <a:srgbClr val="FC6501"/>
              </a:solidFill>
            </a:endParaRPr>
          </a:p>
          <a:p>
            <a:pPr algn="l"/>
            <a:endParaRPr lang="fr-FR" b="1" i="1" dirty="0" smtClean="0">
              <a:solidFill>
                <a:srgbClr val="FC6501"/>
              </a:solidFill>
            </a:endParaRPr>
          </a:p>
        </p:txBody>
      </p:sp>
      <p:grpSp>
        <p:nvGrpSpPr>
          <p:cNvPr id="22" name="مجموعة 23">
            <a:extLst>
              <a:ext uri="{FF2B5EF4-FFF2-40B4-BE49-F238E27FC236}">
                <a16:creationId xmlns="" xmlns:a16="http://schemas.microsoft.com/office/drawing/2014/main" id="{487C43EA-35BD-42D0-9702-195A60862CC5}"/>
              </a:ext>
            </a:extLst>
          </p:cNvPr>
          <p:cNvGrpSpPr/>
          <p:nvPr/>
        </p:nvGrpSpPr>
        <p:grpSpPr>
          <a:xfrm flipV="1">
            <a:off x="-158131" y="144031"/>
            <a:ext cx="876432" cy="312420"/>
            <a:chOff x="-39069" y="226132"/>
            <a:chExt cx="876432" cy="312420"/>
          </a:xfrm>
        </p:grpSpPr>
        <p:sp>
          <p:nvSpPr>
            <p:cNvPr id="23" name="مستطيل: زوايا مستديرة 24">
              <a:extLst>
                <a:ext uri="{FF2B5EF4-FFF2-40B4-BE49-F238E27FC236}">
                  <a16:creationId xmlns="" xmlns:a16="http://schemas.microsoft.com/office/drawing/2014/main" id="{7A71EECD-1B4B-4793-B750-81761357485B}"/>
                </a:ext>
              </a:extLst>
            </p:cNvPr>
            <p:cNvSpPr/>
            <p:nvPr/>
          </p:nvSpPr>
          <p:spPr>
            <a:xfrm rot="8235463">
              <a:off x="199057" y="226132"/>
              <a:ext cx="638306" cy="45719"/>
            </a:xfrm>
            <a:prstGeom prst="roundRect">
              <a:avLst>
                <a:gd name="adj" fmla="val 50000"/>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29" name="مستطيل: زوايا مستديرة 25">
              <a:extLst>
                <a:ext uri="{FF2B5EF4-FFF2-40B4-BE49-F238E27FC236}">
                  <a16:creationId xmlns="" xmlns:a16="http://schemas.microsoft.com/office/drawing/2014/main" id="{77E04A02-A36A-4953-9166-C7CF07D81D4C}"/>
                </a:ext>
              </a:extLst>
            </p:cNvPr>
            <p:cNvSpPr/>
            <p:nvPr/>
          </p:nvSpPr>
          <p:spPr>
            <a:xfrm rot="8235463">
              <a:off x="147622" y="492833"/>
              <a:ext cx="638306" cy="45719"/>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36" name="مستطيل: زوايا مستديرة 26">
              <a:extLst>
                <a:ext uri="{FF2B5EF4-FFF2-40B4-BE49-F238E27FC236}">
                  <a16:creationId xmlns="" xmlns:a16="http://schemas.microsoft.com/office/drawing/2014/main" id="{71D7D762-2535-4301-B2F2-BA89B45EAD7B}"/>
                </a:ext>
              </a:extLst>
            </p:cNvPr>
            <p:cNvSpPr/>
            <p:nvPr/>
          </p:nvSpPr>
          <p:spPr>
            <a:xfrm rot="8235463">
              <a:off x="-39069" y="243561"/>
              <a:ext cx="638306" cy="45719"/>
            </a:xfrm>
            <a:prstGeom prst="roundRect">
              <a:avLst>
                <a:gd name="adj" fmla="val 50000"/>
              </a:avLst>
            </a:pr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grpSp>
      <p:grpSp>
        <p:nvGrpSpPr>
          <p:cNvPr id="37" name="مجموعة 23">
            <a:extLst>
              <a:ext uri="{FF2B5EF4-FFF2-40B4-BE49-F238E27FC236}">
                <a16:creationId xmlns="" xmlns:a16="http://schemas.microsoft.com/office/drawing/2014/main" id="{487C43EA-35BD-42D0-9702-195A60862CC5}"/>
              </a:ext>
            </a:extLst>
          </p:cNvPr>
          <p:cNvGrpSpPr/>
          <p:nvPr/>
        </p:nvGrpSpPr>
        <p:grpSpPr>
          <a:xfrm flipV="1">
            <a:off x="4699996" y="5317931"/>
            <a:ext cx="876432" cy="312420"/>
            <a:chOff x="-39069" y="226132"/>
            <a:chExt cx="876432" cy="312420"/>
          </a:xfrm>
        </p:grpSpPr>
        <p:sp>
          <p:nvSpPr>
            <p:cNvPr id="38" name="مستطيل: زوايا مستديرة 24">
              <a:extLst>
                <a:ext uri="{FF2B5EF4-FFF2-40B4-BE49-F238E27FC236}">
                  <a16:creationId xmlns="" xmlns:a16="http://schemas.microsoft.com/office/drawing/2014/main" id="{7A71EECD-1B4B-4793-B750-81761357485B}"/>
                </a:ext>
              </a:extLst>
            </p:cNvPr>
            <p:cNvSpPr/>
            <p:nvPr/>
          </p:nvSpPr>
          <p:spPr>
            <a:xfrm rot="8235463">
              <a:off x="199057" y="226132"/>
              <a:ext cx="638306" cy="45719"/>
            </a:xfrm>
            <a:prstGeom prst="roundRect">
              <a:avLst>
                <a:gd name="adj" fmla="val 50000"/>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39" name="مستطيل: زوايا مستديرة 25">
              <a:extLst>
                <a:ext uri="{FF2B5EF4-FFF2-40B4-BE49-F238E27FC236}">
                  <a16:creationId xmlns="" xmlns:a16="http://schemas.microsoft.com/office/drawing/2014/main" id="{77E04A02-A36A-4953-9166-C7CF07D81D4C}"/>
                </a:ext>
              </a:extLst>
            </p:cNvPr>
            <p:cNvSpPr/>
            <p:nvPr/>
          </p:nvSpPr>
          <p:spPr>
            <a:xfrm rot="8235463">
              <a:off x="147622" y="492833"/>
              <a:ext cx="638306" cy="45719"/>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40" name="مستطيل: زوايا مستديرة 26">
              <a:extLst>
                <a:ext uri="{FF2B5EF4-FFF2-40B4-BE49-F238E27FC236}">
                  <a16:creationId xmlns="" xmlns:a16="http://schemas.microsoft.com/office/drawing/2014/main" id="{71D7D762-2535-4301-B2F2-BA89B45EAD7B}"/>
                </a:ext>
              </a:extLst>
            </p:cNvPr>
            <p:cNvSpPr/>
            <p:nvPr/>
          </p:nvSpPr>
          <p:spPr>
            <a:xfrm rot="8235463">
              <a:off x="-39069" y="243561"/>
              <a:ext cx="638306" cy="45719"/>
            </a:xfrm>
            <a:prstGeom prst="roundRect">
              <a:avLst>
                <a:gd name="adj" fmla="val 50000"/>
              </a:avLst>
            </a:pr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grpSp>
    </p:spTree>
    <p:extLst>
      <p:ext uri="{BB962C8B-B14F-4D97-AF65-F5344CB8AC3E}">
        <p14:creationId xmlns:p14="http://schemas.microsoft.com/office/powerpoint/2010/main" xmlns="" val="3775128918"/>
      </p:ext>
    </p:extLst>
  </p:cSld>
  <p:clrMapOvr>
    <a:masterClrMapping/>
  </p:clrMapOvr>
  <p:transition>
    <p:whee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مستطيل 34">
            <a:extLst>
              <a:ext uri="{FF2B5EF4-FFF2-40B4-BE49-F238E27FC236}">
                <a16:creationId xmlns="" xmlns:a16="http://schemas.microsoft.com/office/drawing/2014/main" id="{51BF2BF8-A139-4148-9F1B-423E44986D83}"/>
              </a:ext>
            </a:extLst>
          </p:cNvPr>
          <p:cNvSpPr/>
          <p:nvPr/>
        </p:nvSpPr>
        <p:spPr>
          <a:xfrm>
            <a:off x="5816916" y="-31781"/>
            <a:ext cx="6116517" cy="6889781"/>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8" name="شكل حر: شكل 37">
            <a:extLst>
              <a:ext uri="{FF2B5EF4-FFF2-40B4-BE49-F238E27FC236}">
                <a16:creationId xmlns="" xmlns:a16="http://schemas.microsoft.com/office/drawing/2014/main" id="{ECADA6A1-2CBD-4D2B-BE1E-E7862ED97C88}"/>
              </a:ext>
            </a:extLst>
          </p:cNvPr>
          <p:cNvSpPr/>
          <p:nvPr/>
        </p:nvSpPr>
        <p:spPr>
          <a:xfrm rot="18626423" flipH="1">
            <a:off x="-779002" y="5694867"/>
            <a:ext cx="2978012" cy="733934"/>
          </a:xfrm>
          <a:custGeom>
            <a:avLst/>
            <a:gdLst>
              <a:gd name="connsiteX0" fmla="*/ 107482 w 2978012"/>
              <a:gd name="connsiteY0" fmla="*/ 107482 h 733934"/>
              <a:gd name="connsiteX1" fmla="*/ 0 w 2978012"/>
              <a:gd name="connsiteY1" fmla="*/ 366967 h 733934"/>
              <a:gd name="connsiteX2" fmla="*/ 0 w 2978012"/>
              <a:gd name="connsiteY2" fmla="*/ 366966 h 733934"/>
              <a:gd name="connsiteX3" fmla="*/ 366967 w 2978012"/>
              <a:gd name="connsiteY3" fmla="*/ 733933 h 733934"/>
              <a:gd name="connsiteX4" fmla="*/ 2754910 w 2978012"/>
              <a:gd name="connsiteY4" fmla="*/ 733934 h 733934"/>
              <a:gd name="connsiteX5" fmla="*/ 2960085 w 2978012"/>
              <a:gd name="connsiteY5" fmla="*/ 671262 h 733934"/>
              <a:gd name="connsiteX6" fmla="*/ 2978012 w 2978012"/>
              <a:gd name="connsiteY6" fmla="*/ 656470 h 733934"/>
              <a:gd name="connsiteX7" fmla="*/ 2207763 w 2978012"/>
              <a:gd name="connsiteY7" fmla="*/ 0 h 733934"/>
              <a:gd name="connsiteX8" fmla="*/ 366967 w 2978012"/>
              <a:gd name="connsiteY8" fmla="*/ 0 h 733934"/>
              <a:gd name="connsiteX9" fmla="*/ 107482 w 2978012"/>
              <a:gd name="connsiteY9" fmla="*/ 107482 h 73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8012" h="733934">
                <a:moveTo>
                  <a:pt x="107482" y="107482"/>
                </a:moveTo>
                <a:cubicBezTo>
                  <a:pt x="41074" y="173890"/>
                  <a:pt x="0" y="265632"/>
                  <a:pt x="0" y="366967"/>
                </a:cubicBezTo>
                <a:lnTo>
                  <a:pt x="0" y="366966"/>
                </a:lnTo>
                <a:cubicBezTo>
                  <a:pt x="0" y="569636"/>
                  <a:pt x="164297" y="733933"/>
                  <a:pt x="366967" y="733933"/>
                </a:cubicBezTo>
                <a:lnTo>
                  <a:pt x="2754910" y="733934"/>
                </a:lnTo>
                <a:cubicBezTo>
                  <a:pt x="2830911" y="733934"/>
                  <a:pt x="2901516" y="710830"/>
                  <a:pt x="2960085" y="671262"/>
                </a:cubicBezTo>
                <a:lnTo>
                  <a:pt x="2978012" y="656470"/>
                </a:lnTo>
                <a:lnTo>
                  <a:pt x="2207763" y="0"/>
                </a:lnTo>
                <a:lnTo>
                  <a:pt x="366967" y="0"/>
                </a:lnTo>
                <a:cubicBezTo>
                  <a:pt x="265632" y="0"/>
                  <a:pt x="173890" y="41074"/>
                  <a:pt x="107482" y="107482"/>
                </a:cubicBezTo>
                <a:close/>
              </a:path>
            </a:pathLst>
          </a:cu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SA"/>
          </a:p>
        </p:txBody>
      </p:sp>
      <p:sp>
        <p:nvSpPr>
          <p:cNvPr id="37" name="شكل حر: شكل 36">
            <a:extLst>
              <a:ext uri="{FF2B5EF4-FFF2-40B4-BE49-F238E27FC236}">
                <a16:creationId xmlns="" xmlns:a16="http://schemas.microsoft.com/office/drawing/2014/main" id="{2531ED75-6F8E-4DAE-BC89-874FDCAA4480}"/>
              </a:ext>
            </a:extLst>
          </p:cNvPr>
          <p:cNvSpPr/>
          <p:nvPr/>
        </p:nvSpPr>
        <p:spPr>
          <a:xfrm rot="18626423" flipH="1">
            <a:off x="957121" y="6187204"/>
            <a:ext cx="1423930" cy="733933"/>
          </a:xfrm>
          <a:custGeom>
            <a:avLst/>
            <a:gdLst>
              <a:gd name="connsiteX0" fmla="*/ 107482 w 1423930"/>
              <a:gd name="connsiteY0" fmla="*/ 107482 h 733933"/>
              <a:gd name="connsiteX1" fmla="*/ 0 w 1423930"/>
              <a:gd name="connsiteY1" fmla="*/ 366967 h 733933"/>
              <a:gd name="connsiteX2" fmla="*/ 0 w 1423930"/>
              <a:gd name="connsiteY2" fmla="*/ 366966 h 733933"/>
              <a:gd name="connsiteX3" fmla="*/ 366967 w 1423930"/>
              <a:gd name="connsiteY3" fmla="*/ 733933 h 733933"/>
              <a:gd name="connsiteX4" fmla="*/ 798412 w 1423930"/>
              <a:gd name="connsiteY4" fmla="*/ 733933 h 733933"/>
              <a:gd name="connsiteX5" fmla="*/ 1423930 w 1423930"/>
              <a:gd name="connsiteY5" fmla="*/ 0 h 733933"/>
              <a:gd name="connsiteX6" fmla="*/ 366967 w 1423930"/>
              <a:gd name="connsiteY6" fmla="*/ 0 h 733933"/>
              <a:gd name="connsiteX7" fmla="*/ 107482 w 1423930"/>
              <a:gd name="connsiteY7" fmla="*/ 107482 h 73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3930" h="733933">
                <a:moveTo>
                  <a:pt x="107482" y="107482"/>
                </a:moveTo>
                <a:cubicBezTo>
                  <a:pt x="41074" y="173890"/>
                  <a:pt x="0" y="265632"/>
                  <a:pt x="0" y="366967"/>
                </a:cubicBezTo>
                <a:lnTo>
                  <a:pt x="0" y="366966"/>
                </a:lnTo>
                <a:cubicBezTo>
                  <a:pt x="0" y="569636"/>
                  <a:pt x="164297" y="733933"/>
                  <a:pt x="366967" y="733933"/>
                </a:cubicBezTo>
                <a:lnTo>
                  <a:pt x="798412" y="733933"/>
                </a:lnTo>
                <a:lnTo>
                  <a:pt x="1423930" y="0"/>
                </a:lnTo>
                <a:lnTo>
                  <a:pt x="366967" y="0"/>
                </a:lnTo>
                <a:cubicBezTo>
                  <a:pt x="265632" y="0"/>
                  <a:pt x="173890" y="41074"/>
                  <a:pt x="107482" y="107482"/>
                </a:cubicBezTo>
                <a:close/>
              </a:path>
            </a:pathLst>
          </a:cu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SA"/>
          </a:p>
        </p:txBody>
      </p:sp>
      <p:sp>
        <p:nvSpPr>
          <p:cNvPr id="40" name="شكل حر: شكل 39">
            <a:extLst>
              <a:ext uri="{FF2B5EF4-FFF2-40B4-BE49-F238E27FC236}">
                <a16:creationId xmlns="" xmlns:a16="http://schemas.microsoft.com/office/drawing/2014/main" id="{B7B74129-1CF3-4EC7-A273-FEA0B4A55364}"/>
              </a:ext>
            </a:extLst>
          </p:cNvPr>
          <p:cNvSpPr/>
          <p:nvPr/>
        </p:nvSpPr>
        <p:spPr>
          <a:xfrm rot="2948547" flipH="1">
            <a:off x="-246327" y="51372"/>
            <a:ext cx="1289470" cy="788570"/>
          </a:xfrm>
          <a:custGeom>
            <a:avLst/>
            <a:gdLst>
              <a:gd name="connsiteX0" fmla="*/ 1289470 w 1289470"/>
              <a:gd name="connsiteY0" fmla="*/ 363391 h 788570"/>
              <a:gd name="connsiteX1" fmla="*/ 975162 w 1289470"/>
              <a:gd name="connsiteY1" fmla="*/ 0 h 788570"/>
              <a:gd name="connsiteX2" fmla="*/ 394285 w 1289470"/>
              <a:gd name="connsiteY2" fmla="*/ 0 h 788570"/>
              <a:gd name="connsiteX3" fmla="*/ 0 w 1289470"/>
              <a:gd name="connsiteY3" fmla="*/ 394285 h 788570"/>
              <a:gd name="connsiteX4" fmla="*/ 394285 w 1289470"/>
              <a:gd name="connsiteY4" fmla="*/ 788570 h 788570"/>
              <a:gd name="connsiteX5" fmla="*/ 797895 w 1289470"/>
              <a:gd name="connsiteY5" fmla="*/ 788570 h 78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9470" h="788570">
                <a:moveTo>
                  <a:pt x="1289470" y="363391"/>
                </a:moveTo>
                <a:lnTo>
                  <a:pt x="975162" y="0"/>
                </a:lnTo>
                <a:lnTo>
                  <a:pt x="394285" y="0"/>
                </a:lnTo>
                <a:cubicBezTo>
                  <a:pt x="176527" y="0"/>
                  <a:pt x="0" y="176527"/>
                  <a:pt x="0" y="394285"/>
                </a:cubicBezTo>
                <a:cubicBezTo>
                  <a:pt x="0" y="612043"/>
                  <a:pt x="176527" y="788570"/>
                  <a:pt x="394285" y="788570"/>
                </a:cubicBezTo>
                <a:lnTo>
                  <a:pt x="797895" y="788570"/>
                </a:lnTo>
                <a:close/>
              </a:path>
            </a:pathLst>
          </a:cu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SA"/>
          </a:p>
        </p:txBody>
      </p:sp>
      <p:grpSp>
        <p:nvGrpSpPr>
          <p:cNvPr id="28" name="مجموعة 27">
            <a:extLst>
              <a:ext uri="{FF2B5EF4-FFF2-40B4-BE49-F238E27FC236}">
                <a16:creationId xmlns="" xmlns:a16="http://schemas.microsoft.com/office/drawing/2014/main" id="{DF8D86CE-D43A-4ABF-8A87-A832689EEF22}"/>
              </a:ext>
            </a:extLst>
          </p:cNvPr>
          <p:cNvGrpSpPr/>
          <p:nvPr/>
        </p:nvGrpSpPr>
        <p:grpSpPr>
          <a:xfrm>
            <a:off x="2343510" y="1208385"/>
            <a:ext cx="2210538" cy="14748"/>
            <a:chOff x="9173988" y="1208385"/>
            <a:chExt cx="2210538" cy="14748"/>
          </a:xfrm>
        </p:grpSpPr>
        <p:cxnSp>
          <p:nvCxnSpPr>
            <p:cNvPr id="29" name="رابط مستقيم 28">
              <a:extLst>
                <a:ext uri="{FF2B5EF4-FFF2-40B4-BE49-F238E27FC236}">
                  <a16:creationId xmlns="" xmlns:a16="http://schemas.microsoft.com/office/drawing/2014/main" id="{C237F9FD-7B48-44F3-85E4-114A537CF62B}"/>
                </a:ext>
              </a:extLst>
            </p:cNvPr>
            <p:cNvCxnSpPr>
              <a:cxnSpLocks/>
            </p:cNvCxnSpPr>
            <p:nvPr/>
          </p:nvCxnSpPr>
          <p:spPr>
            <a:xfrm flipH="1">
              <a:off x="10348206" y="1208385"/>
              <a:ext cx="1036320" cy="0"/>
            </a:xfrm>
            <a:prstGeom prst="line">
              <a:avLst/>
            </a:prstGeom>
            <a:ln w="47625">
              <a:solidFill>
                <a:srgbClr val="FC6501"/>
              </a:solidFill>
            </a:ln>
          </p:spPr>
          <p:style>
            <a:lnRef idx="1">
              <a:schemeClr val="accent1"/>
            </a:lnRef>
            <a:fillRef idx="0">
              <a:schemeClr val="accent1"/>
            </a:fillRef>
            <a:effectRef idx="0">
              <a:schemeClr val="accent1"/>
            </a:effectRef>
            <a:fontRef idx="minor">
              <a:schemeClr val="tx1"/>
            </a:fontRef>
          </p:style>
        </p:cxnSp>
        <p:cxnSp>
          <p:nvCxnSpPr>
            <p:cNvPr id="30" name="رابط مستقيم 29">
              <a:extLst>
                <a:ext uri="{FF2B5EF4-FFF2-40B4-BE49-F238E27FC236}">
                  <a16:creationId xmlns="" xmlns:a16="http://schemas.microsoft.com/office/drawing/2014/main" id="{D167CB00-7203-4636-B956-AEB8233579C6}"/>
                </a:ext>
              </a:extLst>
            </p:cNvPr>
            <p:cNvCxnSpPr>
              <a:cxnSpLocks/>
            </p:cNvCxnSpPr>
            <p:nvPr/>
          </p:nvCxnSpPr>
          <p:spPr>
            <a:xfrm flipH="1">
              <a:off x="9173988" y="1223133"/>
              <a:ext cx="1036320" cy="0"/>
            </a:xfrm>
            <a:prstGeom prst="line">
              <a:avLst/>
            </a:prstGeom>
            <a:ln w="47625">
              <a:solidFill>
                <a:srgbClr val="F8C31F"/>
              </a:solidFill>
            </a:ln>
          </p:spPr>
          <p:style>
            <a:lnRef idx="1">
              <a:schemeClr val="accent1"/>
            </a:lnRef>
            <a:fillRef idx="0">
              <a:schemeClr val="accent1"/>
            </a:fillRef>
            <a:effectRef idx="0">
              <a:schemeClr val="accent1"/>
            </a:effectRef>
            <a:fontRef idx="minor">
              <a:schemeClr val="tx1"/>
            </a:fontRef>
          </p:style>
        </p:cxnSp>
      </p:grpSp>
      <p:grpSp>
        <p:nvGrpSpPr>
          <p:cNvPr id="31" name="مجموعة 30">
            <a:extLst>
              <a:ext uri="{FF2B5EF4-FFF2-40B4-BE49-F238E27FC236}">
                <a16:creationId xmlns="" xmlns:a16="http://schemas.microsoft.com/office/drawing/2014/main" id="{7B19BE03-9241-48F1-9DAB-DE489B79CA1F}"/>
              </a:ext>
            </a:extLst>
          </p:cNvPr>
          <p:cNvGrpSpPr/>
          <p:nvPr/>
        </p:nvGrpSpPr>
        <p:grpSpPr>
          <a:xfrm flipH="1">
            <a:off x="4783757" y="226132"/>
            <a:ext cx="876432" cy="312420"/>
            <a:chOff x="-39069" y="226132"/>
            <a:chExt cx="876432" cy="312420"/>
          </a:xfrm>
        </p:grpSpPr>
        <p:sp>
          <p:nvSpPr>
            <p:cNvPr id="32" name="مستطيل: زوايا مستديرة 31">
              <a:extLst>
                <a:ext uri="{FF2B5EF4-FFF2-40B4-BE49-F238E27FC236}">
                  <a16:creationId xmlns="" xmlns:a16="http://schemas.microsoft.com/office/drawing/2014/main" id="{F2129D1D-7BE7-4979-B7D2-2A327082C037}"/>
                </a:ext>
              </a:extLst>
            </p:cNvPr>
            <p:cNvSpPr/>
            <p:nvPr/>
          </p:nvSpPr>
          <p:spPr>
            <a:xfrm rot="8235463">
              <a:off x="199057" y="226132"/>
              <a:ext cx="638306" cy="45719"/>
            </a:xfrm>
            <a:prstGeom prst="roundRect">
              <a:avLst>
                <a:gd name="adj" fmla="val 50000"/>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33" name="مستطيل: زوايا مستديرة 32">
              <a:extLst>
                <a:ext uri="{FF2B5EF4-FFF2-40B4-BE49-F238E27FC236}">
                  <a16:creationId xmlns="" xmlns:a16="http://schemas.microsoft.com/office/drawing/2014/main" id="{62561B3A-E438-4E48-9679-4F50DE48F0EB}"/>
                </a:ext>
              </a:extLst>
            </p:cNvPr>
            <p:cNvSpPr/>
            <p:nvPr/>
          </p:nvSpPr>
          <p:spPr>
            <a:xfrm rot="8235463">
              <a:off x="147622" y="492833"/>
              <a:ext cx="638306" cy="45719"/>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34" name="مستطيل: زوايا مستديرة 33">
              <a:extLst>
                <a:ext uri="{FF2B5EF4-FFF2-40B4-BE49-F238E27FC236}">
                  <a16:creationId xmlns="" xmlns:a16="http://schemas.microsoft.com/office/drawing/2014/main" id="{8925E036-5EC0-4D5D-96A7-D63B8C32D7DD}"/>
                </a:ext>
              </a:extLst>
            </p:cNvPr>
            <p:cNvSpPr/>
            <p:nvPr/>
          </p:nvSpPr>
          <p:spPr>
            <a:xfrm rot="8235463">
              <a:off x="-39069" y="243561"/>
              <a:ext cx="638306" cy="45719"/>
            </a:xfrm>
            <a:prstGeom prst="roundRect">
              <a:avLst>
                <a:gd name="adj" fmla="val 50000"/>
              </a:avLst>
            </a:pr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grpSp>
      <p:sp>
        <p:nvSpPr>
          <p:cNvPr id="24" name="Rectangle 23"/>
          <p:cNvSpPr/>
          <p:nvPr/>
        </p:nvSpPr>
        <p:spPr>
          <a:xfrm>
            <a:off x="616944" y="1656937"/>
            <a:ext cx="4709779" cy="4332849"/>
          </a:xfrm>
          <a:prstGeom prst="rect">
            <a:avLst/>
          </a:prstGeom>
          <a:ln>
            <a:noFill/>
          </a:ln>
        </p:spPr>
        <p:style>
          <a:lnRef idx="2">
            <a:schemeClr val="dk1"/>
          </a:lnRef>
          <a:fillRef idx="1">
            <a:schemeClr val="lt1"/>
          </a:fillRef>
          <a:effectRef idx="0">
            <a:schemeClr val="dk1"/>
          </a:effectRef>
          <a:fontRef idx="minor">
            <a:schemeClr val="dk1"/>
          </a:fontRef>
        </p:style>
        <p:txBody>
          <a:bodyPr rtlCol="1" anchor="ctr"/>
          <a:lstStyle/>
          <a:p>
            <a:pPr algn="justLow">
              <a:lnSpc>
                <a:spcPct val="150000"/>
              </a:lnSpc>
            </a:pPr>
            <a:r>
              <a:rPr lang="fr-FR" sz="1400" b="1" dirty="0" smtClean="0">
                <a:solidFill>
                  <a:schemeClr val="tx1"/>
                </a:solidFill>
                <a:latin typeface="Times New Roman" panose="02020603050405020304" pitchFamily="18" charset="0"/>
                <a:cs typeface="Times New Roman" panose="02020603050405020304" pitchFamily="18" charset="0"/>
              </a:rPr>
              <a:t>Competencies </a:t>
            </a:r>
            <a:r>
              <a:rPr lang="fr-FR" sz="1400" b="1" dirty="0" err="1" smtClean="0">
                <a:solidFill>
                  <a:schemeClr val="tx1"/>
                </a:solidFill>
                <a:latin typeface="Times New Roman" panose="02020603050405020304" pitchFamily="18" charset="0"/>
                <a:cs typeface="Times New Roman" panose="02020603050405020304" pitchFamily="18" charset="0"/>
              </a:rPr>
              <a:t>is</a:t>
            </a:r>
            <a:r>
              <a:rPr lang="fr-FR" sz="1400" b="1" dirty="0" smtClean="0">
                <a:solidFill>
                  <a:schemeClr val="tx1"/>
                </a:solidFill>
                <a:latin typeface="Times New Roman" panose="02020603050405020304" pitchFamily="18" charset="0"/>
                <a:cs typeface="Times New Roman" panose="02020603050405020304" pitchFamily="18" charset="0"/>
              </a:rPr>
              <a:t> a </a:t>
            </a:r>
            <a:r>
              <a:rPr lang="fr-FR" sz="1400" b="1" dirty="0" err="1" smtClean="0">
                <a:solidFill>
                  <a:schemeClr val="tx1"/>
                </a:solidFill>
                <a:latin typeface="Times New Roman" panose="02020603050405020304" pitchFamily="18" charset="0"/>
                <a:cs typeface="Times New Roman" panose="02020603050405020304" pitchFamily="18" charset="0"/>
              </a:rPr>
              <a:t>field</a:t>
            </a:r>
            <a:r>
              <a:rPr lang="fr-FR" sz="1400" b="1" dirty="0" smtClean="0">
                <a:solidFill>
                  <a:schemeClr val="tx1"/>
                </a:solidFill>
                <a:latin typeface="Times New Roman" panose="02020603050405020304" pitchFamily="18" charset="0"/>
                <a:cs typeface="Times New Roman" panose="02020603050405020304" pitchFamily="18" charset="0"/>
              </a:rPr>
              <a:t> of </a:t>
            </a:r>
            <a:r>
              <a:rPr lang="fr-FR" sz="1400" b="1" dirty="0" err="1" smtClean="0">
                <a:solidFill>
                  <a:schemeClr val="tx1"/>
                </a:solidFill>
                <a:latin typeface="Times New Roman" panose="02020603050405020304" pitchFamily="18" charset="0"/>
                <a:cs typeface="Times New Roman" panose="02020603050405020304" pitchFamily="18" charset="0"/>
              </a:rPr>
              <a:t>study</a:t>
            </a:r>
            <a:r>
              <a:rPr lang="fr-FR" sz="1400" b="1" dirty="0" smtClean="0">
                <a:solidFill>
                  <a:schemeClr val="tx1"/>
                </a:solidFill>
                <a:latin typeface="Times New Roman" panose="02020603050405020304" pitchFamily="18" charset="0"/>
                <a:cs typeface="Times New Roman" panose="02020603050405020304" pitchFamily="18" charset="0"/>
              </a:rPr>
              <a:t> </a:t>
            </a:r>
            <a:r>
              <a:rPr lang="fr-FR" sz="1400" b="1" dirty="0" err="1" smtClean="0">
                <a:solidFill>
                  <a:schemeClr val="tx1"/>
                </a:solidFill>
                <a:latin typeface="Times New Roman" panose="02020603050405020304" pitchFamily="18" charset="0"/>
                <a:cs typeface="Times New Roman" panose="02020603050405020304" pitchFamily="18" charset="0"/>
              </a:rPr>
              <a:t>concerned</a:t>
            </a:r>
            <a:r>
              <a:rPr lang="fr-FR" sz="1400" b="1" dirty="0" smtClean="0">
                <a:solidFill>
                  <a:schemeClr val="tx1"/>
                </a:solidFill>
                <a:latin typeface="Times New Roman" panose="02020603050405020304" pitchFamily="18" charset="0"/>
                <a:cs typeface="Times New Roman" panose="02020603050405020304" pitchFamily="18" charset="0"/>
              </a:rPr>
              <a:t> </a:t>
            </a:r>
            <a:r>
              <a:rPr lang="fr-FR" sz="1400" b="1" dirty="0" err="1" smtClean="0">
                <a:solidFill>
                  <a:schemeClr val="tx1"/>
                </a:solidFill>
                <a:latin typeface="Times New Roman" panose="02020603050405020304" pitchFamily="18" charset="0"/>
                <a:cs typeface="Times New Roman" panose="02020603050405020304" pitchFamily="18" charset="0"/>
              </a:rPr>
              <a:t>with</a:t>
            </a:r>
            <a:r>
              <a:rPr lang="fr-FR" sz="1400" b="1" dirty="0" smtClean="0">
                <a:solidFill>
                  <a:schemeClr val="tx1"/>
                </a:solidFill>
                <a:latin typeface="Times New Roman" panose="02020603050405020304" pitchFamily="18" charset="0"/>
                <a:cs typeface="Times New Roman" panose="02020603050405020304" pitchFamily="18" charset="0"/>
              </a:rPr>
              <a:t> </a:t>
            </a:r>
            <a:r>
              <a:rPr lang="fr-FR" sz="1400" b="1" dirty="0" err="1" smtClean="0">
                <a:solidFill>
                  <a:schemeClr val="tx1"/>
                </a:solidFill>
                <a:latin typeface="Times New Roman" panose="02020603050405020304" pitchFamily="18" charset="0"/>
                <a:cs typeface="Times New Roman" panose="02020603050405020304" pitchFamily="18" charset="0"/>
              </a:rPr>
              <a:t>understanding</a:t>
            </a:r>
            <a:r>
              <a:rPr lang="fr-FR" sz="1400" b="1" dirty="0" smtClean="0">
                <a:solidFill>
                  <a:schemeClr val="tx1"/>
                </a:solidFill>
                <a:latin typeface="Times New Roman" panose="02020603050405020304" pitchFamily="18" charset="0"/>
                <a:cs typeface="Times New Roman" panose="02020603050405020304" pitchFamily="18" charset="0"/>
              </a:rPr>
              <a:t> and </a:t>
            </a:r>
            <a:r>
              <a:rPr lang="fr-FR" sz="1400" b="1" dirty="0" err="1" smtClean="0">
                <a:solidFill>
                  <a:schemeClr val="tx1"/>
                </a:solidFill>
                <a:latin typeface="Times New Roman" panose="02020603050405020304" pitchFamily="18" charset="0"/>
                <a:cs typeface="Times New Roman" panose="02020603050405020304" pitchFamily="18" charset="0"/>
              </a:rPr>
              <a:t>analyzing</a:t>
            </a:r>
            <a:r>
              <a:rPr lang="fr-FR" sz="1400" b="1" dirty="0" smtClean="0">
                <a:solidFill>
                  <a:schemeClr val="tx1"/>
                </a:solidFill>
                <a:latin typeface="Times New Roman" panose="02020603050405020304" pitchFamily="18" charset="0"/>
                <a:cs typeface="Times New Roman" panose="02020603050405020304" pitchFamily="18" charset="0"/>
              </a:rPr>
              <a:t> the </a:t>
            </a:r>
            <a:r>
              <a:rPr lang="fr-FR" sz="1400" b="1" dirty="0" err="1" smtClean="0">
                <a:solidFill>
                  <a:schemeClr val="tx1"/>
                </a:solidFill>
                <a:latin typeface="Times New Roman" panose="02020603050405020304" pitchFamily="18" charset="0"/>
                <a:cs typeface="Times New Roman" panose="02020603050405020304" pitchFamily="18" charset="0"/>
              </a:rPr>
              <a:t>skills</a:t>
            </a:r>
            <a:r>
              <a:rPr lang="fr-FR" sz="1400" b="1" dirty="0" smtClean="0">
                <a:solidFill>
                  <a:schemeClr val="tx1"/>
                </a:solidFill>
                <a:latin typeface="Times New Roman" panose="02020603050405020304" pitchFamily="18" charset="0"/>
                <a:cs typeface="Times New Roman" panose="02020603050405020304" pitchFamily="18" charset="0"/>
              </a:rPr>
              <a:t> and </a:t>
            </a:r>
            <a:r>
              <a:rPr lang="fr-FR" sz="1400" b="1" dirty="0" err="1" smtClean="0">
                <a:solidFill>
                  <a:schemeClr val="tx1"/>
                </a:solidFill>
                <a:latin typeface="Times New Roman" panose="02020603050405020304" pitchFamily="18" charset="0"/>
                <a:cs typeface="Times New Roman" panose="02020603050405020304" pitchFamily="18" charset="0"/>
              </a:rPr>
              <a:t>abilities</a:t>
            </a:r>
            <a:r>
              <a:rPr lang="fr-FR" sz="1400" b="1" dirty="0" smtClean="0">
                <a:solidFill>
                  <a:schemeClr val="tx1"/>
                </a:solidFill>
                <a:latin typeface="Times New Roman" panose="02020603050405020304" pitchFamily="18" charset="0"/>
                <a:cs typeface="Times New Roman" panose="02020603050405020304" pitchFamily="18" charset="0"/>
              </a:rPr>
              <a:t> </a:t>
            </a:r>
            <a:r>
              <a:rPr lang="fr-FR" sz="1400" b="1" dirty="0" err="1" smtClean="0">
                <a:solidFill>
                  <a:schemeClr val="tx1"/>
                </a:solidFill>
                <a:latin typeface="Times New Roman" panose="02020603050405020304" pitchFamily="18" charset="0"/>
                <a:cs typeface="Times New Roman" panose="02020603050405020304" pitchFamily="18" charset="0"/>
              </a:rPr>
              <a:t>that</a:t>
            </a:r>
            <a:r>
              <a:rPr lang="fr-FR" sz="1400" b="1" dirty="0" smtClean="0">
                <a:solidFill>
                  <a:schemeClr val="tx1"/>
                </a:solidFill>
                <a:latin typeface="Times New Roman" panose="02020603050405020304" pitchFamily="18" charset="0"/>
                <a:cs typeface="Times New Roman" panose="02020603050405020304" pitchFamily="18" charset="0"/>
              </a:rPr>
              <a:t> </a:t>
            </a:r>
            <a:r>
              <a:rPr lang="fr-FR" sz="1400" b="1" dirty="0" err="1" smtClean="0">
                <a:solidFill>
                  <a:schemeClr val="tx1"/>
                </a:solidFill>
                <a:latin typeface="Times New Roman" panose="02020603050405020304" pitchFamily="18" charset="0"/>
                <a:cs typeface="Times New Roman" panose="02020603050405020304" pitchFamily="18" charset="0"/>
              </a:rPr>
              <a:t>individuals</a:t>
            </a:r>
            <a:r>
              <a:rPr lang="fr-FR" sz="1400" b="1" dirty="0" smtClean="0">
                <a:solidFill>
                  <a:schemeClr val="tx1"/>
                </a:solidFill>
                <a:latin typeface="Times New Roman" panose="02020603050405020304" pitchFamily="18" charset="0"/>
                <a:cs typeface="Times New Roman" panose="02020603050405020304" pitchFamily="18" charset="0"/>
              </a:rPr>
              <a:t> </a:t>
            </a:r>
            <a:r>
              <a:rPr lang="fr-FR" sz="1400" b="1" dirty="0" err="1" smtClean="0">
                <a:solidFill>
                  <a:schemeClr val="tx1"/>
                </a:solidFill>
                <a:latin typeface="Times New Roman" panose="02020603050405020304" pitchFamily="18" charset="0"/>
                <a:cs typeface="Times New Roman" panose="02020603050405020304" pitchFamily="18" charset="0"/>
              </a:rPr>
              <a:t>possess</a:t>
            </a:r>
            <a:r>
              <a:rPr lang="fr-FR" sz="1400" b="1" dirty="0" smtClean="0">
                <a:solidFill>
                  <a:schemeClr val="tx1"/>
                </a:solidFill>
                <a:latin typeface="Times New Roman" panose="02020603050405020304" pitchFamily="18" charset="0"/>
                <a:cs typeface="Times New Roman" panose="02020603050405020304" pitchFamily="18" charset="0"/>
              </a:rPr>
              <a:t> and how to </a:t>
            </a:r>
            <a:r>
              <a:rPr lang="fr-FR" sz="1400" b="1" dirty="0" err="1" smtClean="0">
                <a:solidFill>
                  <a:schemeClr val="tx1"/>
                </a:solidFill>
                <a:latin typeface="Times New Roman" panose="02020603050405020304" pitchFamily="18" charset="0"/>
                <a:cs typeface="Times New Roman" panose="02020603050405020304" pitchFamily="18" charset="0"/>
              </a:rPr>
              <a:t>develop</a:t>
            </a:r>
            <a:r>
              <a:rPr lang="fr-FR" sz="1400" b="1" dirty="0" smtClean="0">
                <a:solidFill>
                  <a:schemeClr val="tx1"/>
                </a:solidFill>
                <a:latin typeface="Times New Roman" panose="02020603050405020304" pitchFamily="18" charset="0"/>
                <a:cs typeface="Times New Roman" panose="02020603050405020304" pitchFamily="18" charset="0"/>
              </a:rPr>
              <a:t> and </a:t>
            </a:r>
            <a:r>
              <a:rPr lang="fr-FR" sz="1400" b="1" dirty="0" err="1" smtClean="0">
                <a:solidFill>
                  <a:schemeClr val="tx1"/>
                </a:solidFill>
                <a:latin typeface="Times New Roman" panose="02020603050405020304" pitchFamily="18" charset="0"/>
                <a:cs typeface="Times New Roman" panose="02020603050405020304" pitchFamily="18" charset="0"/>
              </a:rPr>
              <a:t>evaluate</a:t>
            </a:r>
            <a:r>
              <a:rPr lang="fr-FR" sz="1400" b="1" dirty="0" smtClean="0">
                <a:solidFill>
                  <a:schemeClr val="tx1"/>
                </a:solidFill>
                <a:latin typeface="Times New Roman" panose="02020603050405020304" pitchFamily="18" charset="0"/>
                <a:cs typeface="Times New Roman" panose="02020603050405020304" pitchFamily="18" charset="0"/>
              </a:rPr>
              <a:t> </a:t>
            </a:r>
            <a:r>
              <a:rPr lang="fr-FR" sz="1400" b="1" dirty="0" err="1" smtClean="0">
                <a:solidFill>
                  <a:schemeClr val="tx1"/>
                </a:solidFill>
                <a:latin typeface="Times New Roman" panose="02020603050405020304" pitchFamily="18" charset="0"/>
                <a:cs typeface="Times New Roman" panose="02020603050405020304" pitchFamily="18" charset="0"/>
              </a:rPr>
              <a:t>them</a:t>
            </a:r>
            <a:r>
              <a:rPr lang="fr-FR" sz="1400" b="1" dirty="0" smtClean="0">
                <a:solidFill>
                  <a:schemeClr val="tx1"/>
                </a:solidFill>
                <a:latin typeface="Times New Roman" panose="02020603050405020304" pitchFamily="18" charset="0"/>
                <a:cs typeface="Times New Roman" panose="02020603050405020304" pitchFamily="18" charset="0"/>
              </a:rPr>
              <a:t> , </a:t>
            </a:r>
            <a:r>
              <a:rPr lang="fr-FR" sz="1400" b="1" dirty="0" err="1" smtClean="0">
                <a:solidFill>
                  <a:schemeClr val="tx1"/>
                </a:solidFill>
                <a:latin typeface="Times New Roman" panose="02020603050405020304" pitchFamily="18" charset="0"/>
                <a:cs typeface="Times New Roman" panose="02020603050405020304" pitchFamily="18" charset="0"/>
              </a:rPr>
              <a:t>research</a:t>
            </a:r>
            <a:r>
              <a:rPr lang="fr-FR" sz="1400" b="1" dirty="0" smtClean="0">
                <a:solidFill>
                  <a:schemeClr val="tx1"/>
                </a:solidFill>
                <a:latin typeface="Times New Roman" panose="02020603050405020304" pitchFamily="18" charset="0"/>
                <a:cs typeface="Times New Roman" panose="02020603050405020304" pitchFamily="18" charset="0"/>
              </a:rPr>
              <a:t> in </a:t>
            </a:r>
            <a:r>
              <a:rPr lang="fr-FR" sz="1400" b="1" dirty="0" err="1" smtClean="0">
                <a:solidFill>
                  <a:schemeClr val="tx1"/>
                </a:solidFill>
                <a:latin typeface="Times New Roman" panose="02020603050405020304" pitchFamily="18" charset="0"/>
                <a:cs typeface="Times New Roman" panose="02020603050405020304" pitchFamily="18" charset="0"/>
              </a:rPr>
              <a:t>this</a:t>
            </a:r>
            <a:r>
              <a:rPr lang="fr-FR" sz="1400" b="1" dirty="0" smtClean="0">
                <a:solidFill>
                  <a:schemeClr val="tx1"/>
                </a:solidFill>
                <a:latin typeface="Times New Roman" panose="02020603050405020304" pitchFamily="18" charset="0"/>
                <a:cs typeface="Times New Roman" panose="02020603050405020304" pitchFamily="18" charset="0"/>
              </a:rPr>
              <a:t> </a:t>
            </a:r>
            <a:r>
              <a:rPr lang="fr-FR" sz="1400" b="1" dirty="0" err="1" smtClean="0">
                <a:solidFill>
                  <a:schemeClr val="tx1"/>
                </a:solidFill>
                <a:latin typeface="Times New Roman" panose="02020603050405020304" pitchFamily="18" charset="0"/>
                <a:cs typeface="Times New Roman" panose="02020603050405020304" pitchFamily="18" charset="0"/>
              </a:rPr>
              <a:t>field</a:t>
            </a:r>
            <a:r>
              <a:rPr lang="fr-FR" sz="1400" b="1" dirty="0" smtClean="0">
                <a:solidFill>
                  <a:schemeClr val="tx1"/>
                </a:solidFill>
                <a:latin typeface="Times New Roman" panose="02020603050405020304" pitchFamily="18" charset="0"/>
                <a:cs typeface="Times New Roman" panose="02020603050405020304" pitchFamily="18" charset="0"/>
              </a:rPr>
              <a:t> </a:t>
            </a:r>
            <a:r>
              <a:rPr lang="fr-FR" sz="1400" b="1" dirty="0" err="1" smtClean="0">
                <a:solidFill>
                  <a:schemeClr val="tx1"/>
                </a:solidFill>
                <a:latin typeface="Times New Roman" panose="02020603050405020304" pitchFamily="18" charset="0"/>
                <a:cs typeface="Times New Roman" panose="02020603050405020304" pitchFamily="18" charset="0"/>
              </a:rPr>
              <a:t>aims</a:t>
            </a:r>
            <a:r>
              <a:rPr lang="fr-FR" sz="1400" b="1" dirty="0" smtClean="0">
                <a:solidFill>
                  <a:schemeClr val="tx1"/>
                </a:solidFill>
                <a:latin typeface="Times New Roman" panose="02020603050405020304" pitchFamily="18" charset="0"/>
                <a:cs typeface="Times New Roman" panose="02020603050405020304" pitchFamily="18" charset="0"/>
              </a:rPr>
              <a:t> to </a:t>
            </a:r>
            <a:r>
              <a:rPr lang="fr-FR" sz="1400" b="1" dirty="0" err="1" smtClean="0">
                <a:solidFill>
                  <a:schemeClr val="tx1"/>
                </a:solidFill>
                <a:latin typeface="Times New Roman" panose="02020603050405020304" pitchFamily="18" charset="0"/>
                <a:cs typeface="Times New Roman" panose="02020603050405020304" pitchFamily="18" charset="0"/>
              </a:rPr>
              <a:t>understand</a:t>
            </a:r>
            <a:r>
              <a:rPr lang="fr-FR" sz="1400" b="1" dirty="0" smtClean="0">
                <a:solidFill>
                  <a:schemeClr val="tx1"/>
                </a:solidFill>
                <a:latin typeface="Times New Roman" panose="02020603050405020304" pitchFamily="18" charset="0"/>
                <a:cs typeface="Times New Roman" panose="02020603050405020304" pitchFamily="18" charset="0"/>
              </a:rPr>
              <a:t> how competencies are </a:t>
            </a:r>
            <a:r>
              <a:rPr lang="fr-FR" sz="1400" b="1" dirty="0" err="1" smtClean="0">
                <a:solidFill>
                  <a:schemeClr val="tx1"/>
                </a:solidFill>
                <a:latin typeface="Times New Roman" panose="02020603050405020304" pitchFamily="18" charset="0"/>
                <a:cs typeface="Times New Roman" panose="02020603050405020304" pitchFamily="18" charset="0"/>
              </a:rPr>
              <a:t>acquired</a:t>
            </a:r>
            <a:r>
              <a:rPr lang="fr-FR" sz="1400" b="1" dirty="0" smtClean="0">
                <a:solidFill>
                  <a:schemeClr val="tx1"/>
                </a:solidFill>
                <a:latin typeface="Times New Roman" panose="02020603050405020304" pitchFamily="18" charset="0"/>
                <a:cs typeface="Times New Roman" panose="02020603050405020304" pitchFamily="18" charset="0"/>
              </a:rPr>
              <a:t> and </a:t>
            </a:r>
            <a:r>
              <a:rPr lang="fr-FR" sz="1400" b="1" dirty="0" err="1" smtClean="0">
                <a:solidFill>
                  <a:schemeClr val="tx1"/>
                </a:solidFill>
                <a:latin typeface="Times New Roman" panose="02020603050405020304" pitchFamily="18" charset="0"/>
                <a:cs typeface="Times New Roman" panose="02020603050405020304" pitchFamily="18" charset="0"/>
              </a:rPr>
              <a:t>their</a:t>
            </a:r>
            <a:r>
              <a:rPr lang="fr-FR" sz="1400" b="1" dirty="0" smtClean="0">
                <a:solidFill>
                  <a:schemeClr val="tx1"/>
                </a:solidFill>
                <a:latin typeface="Times New Roman" panose="02020603050405020304" pitchFamily="18" charset="0"/>
                <a:cs typeface="Times New Roman" panose="02020603050405020304" pitchFamily="18" charset="0"/>
              </a:rPr>
              <a:t> </a:t>
            </a:r>
            <a:r>
              <a:rPr lang="fr-FR" sz="1400" b="1" dirty="0" err="1" smtClean="0">
                <a:solidFill>
                  <a:schemeClr val="tx1"/>
                </a:solidFill>
                <a:latin typeface="Times New Roman" panose="02020603050405020304" pitchFamily="18" charset="0"/>
                <a:cs typeface="Times New Roman" panose="02020603050405020304" pitchFamily="18" charset="0"/>
              </a:rPr>
              <a:t>impect</a:t>
            </a:r>
            <a:r>
              <a:rPr lang="fr-FR" sz="1400" b="1" dirty="0" smtClean="0">
                <a:solidFill>
                  <a:schemeClr val="tx1"/>
                </a:solidFill>
                <a:latin typeface="Times New Roman" panose="02020603050405020304" pitchFamily="18" charset="0"/>
                <a:cs typeface="Times New Roman" panose="02020603050405020304" pitchFamily="18" charset="0"/>
              </a:rPr>
              <a:t> on performance and </a:t>
            </a:r>
            <a:r>
              <a:rPr lang="fr-FR" sz="1400" b="1" dirty="0" err="1" smtClean="0">
                <a:solidFill>
                  <a:schemeClr val="tx1"/>
                </a:solidFill>
                <a:latin typeface="Times New Roman" panose="02020603050405020304" pitchFamily="18" charset="0"/>
                <a:cs typeface="Times New Roman" panose="02020603050405020304" pitchFamily="18" charset="0"/>
              </a:rPr>
              <a:t>success</a:t>
            </a:r>
            <a:r>
              <a:rPr lang="fr-FR" sz="1400" b="1" dirty="0" smtClean="0">
                <a:solidFill>
                  <a:schemeClr val="tx1"/>
                </a:solidFill>
                <a:latin typeface="Times New Roman" panose="02020603050405020304" pitchFamily="18" charset="0"/>
                <a:cs typeface="Times New Roman" panose="02020603050405020304" pitchFamily="18" charset="0"/>
              </a:rPr>
              <a:t> in </a:t>
            </a:r>
            <a:r>
              <a:rPr lang="fr-FR" sz="1400" b="1" dirty="0" err="1" smtClean="0">
                <a:solidFill>
                  <a:schemeClr val="tx1"/>
                </a:solidFill>
                <a:latin typeface="Times New Roman" panose="02020603050405020304" pitchFamily="18" charset="0"/>
                <a:cs typeface="Times New Roman" panose="02020603050405020304" pitchFamily="18" charset="0"/>
              </a:rPr>
              <a:t>various</a:t>
            </a:r>
            <a:r>
              <a:rPr lang="fr-FR" sz="1400" b="1" dirty="0" smtClean="0">
                <a:solidFill>
                  <a:schemeClr val="tx1"/>
                </a:solidFill>
                <a:latin typeface="Times New Roman" panose="02020603050405020304" pitchFamily="18" charset="0"/>
                <a:cs typeface="Times New Roman" panose="02020603050405020304" pitchFamily="18" charset="0"/>
              </a:rPr>
              <a:t> </a:t>
            </a:r>
            <a:r>
              <a:rPr lang="fr-FR" sz="1400" b="1" dirty="0" err="1" smtClean="0">
                <a:solidFill>
                  <a:schemeClr val="tx1"/>
                </a:solidFill>
                <a:latin typeface="Times New Roman" panose="02020603050405020304" pitchFamily="18" charset="0"/>
                <a:cs typeface="Times New Roman" panose="02020603050405020304" pitchFamily="18" charset="0"/>
              </a:rPr>
              <a:t>fields</a:t>
            </a:r>
            <a:r>
              <a:rPr lang="fr-FR" sz="1400" b="1" dirty="0" smtClean="0">
                <a:solidFill>
                  <a:schemeClr val="tx1"/>
                </a:solidFill>
                <a:latin typeface="Times New Roman" panose="02020603050405020304" pitchFamily="18" charset="0"/>
                <a:cs typeface="Times New Roman" panose="02020603050405020304" pitchFamily="18" charset="0"/>
              </a:rPr>
              <a:t> , and </a:t>
            </a:r>
            <a:r>
              <a:rPr lang="fr-FR" sz="1400" b="1" dirty="0" err="1" smtClean="0">
                <a:solidFill>
                  <a:schemeClr val="tx1"/>
                </a:solidFill>
                <a:latin typeface="Times New Roman" panose="02020603050405020304" pitchFamily="18" charset="0"/>
                <a:cs typeface="Times New Roman" panose="02020603050405020304" pitchFamily="18" charset="0"/>
              </a:rPr>
              <a:t>contributes</a:t>
            </a:r>
            <a:r>
              <a:rPr lang="fr-FR" sz="1400" b="1" dirty="0" smtClean="0">
                <a:solidFill>
                  <a:schemeClr val="tx1"/>
                </a:solidFill>
                <a:latin typeface="Times New Roman" panose="02020603050405020304" pitchFamily="18" charset="0"/>
                <a:cs typeface="Times New Roman" panose="02020603050405020304" pitchFamily="18" charset="0"/>
              </a:rPr>
              <a:t> to </a:t>
            </a:r>
            <a:r>
              <a:rPr lang="fr-FR" sz="1400" b="1" dirty="0" err="1" smtClean="0">
                <a:solidFill>
                  <a:schemeClr val="tx1"/>
                </a:solidFill>
                <a:latin typeface="Times New Roman" panose="02020603050405020304" pitchFamily="18" charset="0"/>
                <a:cs typeface="Times New Roman" panose="02020603050405020304" pitchFamily="18" charset="0"/>
              </a:rPr>
              <a:t>developing</a:t>
            </a:r>
            <a:r>
              <a:rPr lang="fr-FR" sz="1400" b="1" dirty="0" smtClean="0">
                <a:solidFill>
                  <a:schemeClr val="tx1"/>
                </a:solidFill>
                <a:latin typeface="Times New Roman" panose="02020603050405020304" pitchFamily="18" charset="0"/>
                <a:cs typeface="Times New Roman" panose="02020603050405020304" pitchFamily="18" charset="0"/>
              </a:rPr>
              <a:t> </a:t>
            </a:r>
            <a:r>
              <a:rPr lang="fr-FR" sz="1400" b="1" dirty="0" err="1" smtClean="0">
                <a:solidFill>
                  <a:schemeClr val="tx1"/>
                </a:solidFill>
                <a:latin typeface="Times New Roman" panose="02020603050405020304" pitchFamily="18" charset="0"/>
                <a:cs typeface="Times New Roman" panose="02020603050405020304" pitchFamily="18" charset="0"/>
              </a:rPr>
              <a:t>educational</a:t>
            </a:r>
            <a:r>
              <a:rPr lang="fr-FR" sz="1400" b="1" dirty="0" smtClean="0">
                <a:solidFill>
                  <a:schemeClr val="tx1"/>
                </a:solidFill>
                <a:latin typeface="Times New Roman" panose="02020603050405020304" pitchFamily="18" charset="0"/>
                <a:cs typeface="Times New Roman" panose="02020603050405020304" pitchFamily="18" charset="0"/>
              </a:rPr>
              <a:t> and training </a:t>
            </a:r>
            <a:r>
              <a:rPr lang="fr-FR" sz="1400" b="1" dirty="0" err="1" smtClean="0">
                <a:solidFill>
                  <a:schemeClr val="tx1"/>
                </a:solidFill>
                <a:latin typeface="Times New Roman" panose="02020603050405020304" pitchFamily="18" charset="0"/>
                <a:cs typeface="Times New Roman" panose="02020603050405020304" pitchFamily="18" charset="0"/>
              </a:rPr>
              <a:t>strategies</a:t>
            </a:r>
            <a:r>
              <a:rPr lang="fr-FR" sz="1400" b="1" dirty="0" smtClean="0">
                <a:solidFill>
                  <a:schemeClr val="tx1"/>
                </a:solidFill>
                <a:latin typeface="Times New Roman" panose="02020603050405020304" pitchFamily="18" charset="0"/>
                <a:cs typeface="Times New Roman" panose="02020603050405020304" pitchFamily="18" charset="0"/>
              </a:rPr>
              <a:t> to </a:t>
            </a:r>
            <a:r>
              <a:rPr lang="fr-FR" sz="1400" b="1" dirty="0" err="1" smtClean="0">
                <a:solidFill>
                  <a:schemeClr val="tx1"/>
                </a:solidFill>
                <a:latin typeface="Times New Roman" panose="02020603050405020304" pitchFamily="18" charset="0"/>
                <a:cs typeface="Times New Roman" panose="02020603050405020304" pitchFamily="18" charset="0"/>
              </a:rPr>
              <a:t>enhance</a:t>
            </a:r>
            <a:r>
              <a:rPr lang="fr-FR" sz="1400" b="1" dirty="0" smtClean="0">
                <a:solidFill>
                  <a:schemeClr val="tx1"/>
                </a:solidFill>
                <a:latin typeface="Times New Roman" panose="02020603050405020304" pitchFamily="18" charset="0"/>
                <a:cs typeface="Times New Roman" panose="02020603050405020304" pitchFamily="18" charset="0"/>
              </a:rPr>
              <a:t> and </a:t>
            </a:r>
            <a:r>
              <a:rPr lang="fr-FR" sz="1400" b="1" dirty="0" err="1" smtClean="0">
                <a:solidFill>
                  <a:schemeClr val="tx1"/>
                </a:solidFill>
                <a:latin typeface="Times New Roman" panose="02020603050405020304" pitchFamily="18" charset="0"/>
                <a:cs typeface="Times New Roman" panose="02020603050405020304" pitchFamily="18" charset="0"/>
              </a:rPr>
              <a:t>develop</a:t>
            </a:r>
            <a:r>
              <a:rPr lang="fr-FR" sz="1400" b="1" dirty="0" smtClean="0">
                <a:solidFill>
                  <a:schemeClr val="tx1"/>
                </a:solidFill>
                <a:latin typeface="Times New Roman" panose="02020603050405020304" pitchFamily="18" charset="0"/>
                <a:cs typeface="Times New Roman" panose="02020603050405020304" pitchFamily="18" charset="0"/>
              </a:rPr>
              <a:t> </a:t>
            </a:r>
            <a:r>
              <a:rPr lang="fr-FR" sz="1400" b="1" dirty="0" err="1" smtClean="0">
                <a:solidFill>
                  <a:schemeClr val="tx1"/>
                </a:solidFill>
                <a:latin typeface="Times New Roman" panose="02020603050405020304" pitchFamily="18" charset="0"/>
                <a:cs typeface="Times New Roman" panose="02020603050405020304" pitchFamily="18" charset="0"/>
              </a:rPr>
              <a:t>com</a:t>
            </a:r>
            <a:r>
              <a:rPr lang="fr-FR" sz="1400" b="1" dirty="0" smtClean="0">
                <a:solidFill>
                  <a:schemeClr val="tx1"/>
                </a:solidFill>
                <a:latin typeface="Times New Roman" panose="02020603050405020304" pitchFamily="18" charset="0"/>
                <a:cs typeface="Times New Roman" panose="02020603050405020304" pitchFamily="18" charset="0"/>
              </a:rPr>
              <a:t> </a:t>
            </a:r>
            <a:r>
              <a:rPr lang="fr-FR" sz="1400" b="1" dirty="0" err="1" smtClean="0">
                <a:solidFill>
                  <a:schemeClr val="tx1"/>
                </a:solidFill>
                <a:latin typeface="Times New Roman" panose="02020603050405020304" pitchFamily="18" charset="0"/>
                <a:cs typeface="Times New Roman" panose="02020603050405020304" pitchFamily="18" charset="0"/>
              </a:rPr>
              <a:t>petencies</a:t>
            </a:r>
            <a:r>
              <a:rPr lang="fr-FR" sz="1400" b="1" dirty="0" smtClean="0">
                <a:solidFill>
                  <a:schemeClr val="tx1"/>
                </a:solidFill>
                <a:latin typeface="Times New Roman" panose="02020603050405020304" pitchFamily="18" charset="0"/>
                <a:cs typeface="Times New Roman" panose="02020603050405020304" pitchFamily="18" charset="0"/>
              </a:rPr>
              <a:t> </a:t>
            </a:r>
            <a:r>
              <a:rPr lang="fr-FR" sz="1400" b="1" dirty="0" err="1" smtClean="0">
                <a:solidFill>
                  <a:schemeClr val="tx1"/>
                </a:solidFill>
                <a:latin typeface="Times New Roman" panose="02020603050405020304" pitchFamily="18" charset="0"/>
                <a:cs typeface="Times New Roman" panose="02020603050405020304" pitchFamily="18" charset="0"/>
              </a:rPr>
              <a:t>among</a:t>
            </a:r>
            <a:r>
              <a:rPr lang="fr-FR" sz="1400" b="1" dirty="0" smtClean="0">
                <a:solidFill>
                  <a:schemeClr val="tx1"/>
                </a:solidFill>
                <a:latin typeface="Times New Roman" panose="02020603050405020304" pitchFamily="18" charset="0"/>
                <a:cs typeface="Times New Roman" panose="02020603050405020304" pitchFamily="18" charset="0"/>
              </a:rPr>
              <a:t> </a:t>
            </a:r>
            <a:r>
              <a:rPr lang="fr-FR" sz="1400" b="1" dirty="0" err="1" smtClean="0">
                <a:solidFill>
                  <a:schemeClr val="tx1"/>
                </a:solidFill>
                <a:latin typeface="Times New Roman" panose="02020603050405020304" pitchFamily="18" charset="0"/>
                <a:cs typeface="Times New Roman" panose="02020603050405020304" pitchFamily="18" charset="0"/>
              </a:rPr>
              <a:t>individuals</a:t>
            </a:r>
            <a:endParaRPr lang="fr-FR" sz="1400" b="1" dirty="0" smtClean="0">
              <a:solidFill>
                <a:schemeClr val="tx1"/>
              </a:solidFill>
              <a:latin typeface="Times New Roman" panose="02020603050405020304" pitchFamily="18" charset="0"/>
              <a:cs typeface="Times New Roman" panose="02020603050405020304" pitchFamily="18" charset="0"/>
            </a:endParaRPr>
          </a:p>
        </p:txBody>
      </p:sp>
      <p:sp>
        <p:nvSpPr>
          <p:cNvPr id="4" name="ZoneTexte 3"/>
          <p:cNvSpPr txBox="1"/>
          <p:nvPr/>
        </p:nvSpPr>
        <p:spPr>
          <a:xfrm>
            <a:off x="1659467" y="749091"/>
            <a:ext cx="2271776" cy="461665"/>
          </a:xfrm>
          <a:prstGeom prst="rect">
            <a:avLst/>
          </a:prstGeom>
          <a:noFill/>
        </p:spPr>
        <p:txBody>
          <a:bodyPr wrap="none" rtlCol="0">
            <a:spAutoFit/>
          </a:bodyPr>
          <a:lstStyle/>
          <a:p>
            <a:r>
              <a:rPr lang="fr-FR" sz="2400" b="1" dirty="0" smtClean="0"/>
              <a:t>INTRODUCTION</a:t>
            </a:r>
            <a:endParaRPr lang="fr-FR" sz="2400" b="1" dirty="0"/>
          </a:p>
        </p:txBody>
      </p:sp>
    </p:spTree>
    <p:extLst>
      <p:ext uri="{BB962C8B-B14F-4D97-AF65-F5344CB8AC3E}">
        <p14:creationId xmlns:p14="http://schemas.microsoft.com/office/powerpoint/2010/main" xmlns="" val="1021422253"/>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The émergences and development of competencies                </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539827" y="1828799"/>
            <a:ext cx="4043706" cy="4538949"/>
          </a:xfrm>
        </p:spPr>
      </p:pic>
      <p:sp>
        <p:nvSpPr>
          <p:cNvPr id="6" name="ZoneTexte 5"/>
          <p:cNvSpPr txBox="1"/>
          <p:nvPr/>
        </p:nvSpPr>
        <p:spPr>
          <a:xfrm>
            <a:off x="4858439" y="1927950"/>
            <a:ext cx="7182998" cy="2893100"/>
          </a:xfrm>
          <a:prstGeom prst="rect">
            <a:avLst/>
          </a:prstGeom>
          <a:noFill/>
        </p:spPr>
        <p:txBody>
          <a:bodyPr wrap="square" rtlCol="0">
            <a:spAutoFit/>
          </a:bodyPr>
          <a:lstStyle/>
          <a:p>
            <a:pPr algn="just"/>
            <a:r>
              <a:rPr lang="fr-FR" sz="1400" b="1" dirty="0" smtClean="0">
                <a:latin typeface="Times New Roman" panose="02020603050405020304" pitchFamily="18" charset="0"/>
                <a:cs typeface="Times New Roman" panose="02020603050405020304" pitchFamily="18" charset="0"/>
              </a:rPr>
              <a:t>The </a:t>
            </a:r>
            <a:r>
              <a:rPr lang="fr-FR" sz="1400" b="1" dirty="0" err="1" smtClean="0">
                <a:latin typeface="Times New Roman" panose="02020603050405020304" pitchFamily="18" charset="0"/>
                <a:cs typeface="Times New Roman" panose="02020603050405020304" pitchFamily="18" charset="0"/>
              </a:rPr>
              <a:t>word</a:t>
            </a:r>
            <a:r>
              <a:rPr lang="fr-FR" sz="1400" b="1" dirty="0" smtClean="0">
                <a:latin typeface="Times New Roman" panose="02020603050405020304" pitchFamily="18" charset="0"/>
                <a:cs typeface="Times New Roman" panose="02020603050405020304" pitchFamily="18" charset="0"/>
              </a:rPr>
              <a:t>  </a:t>
            </a:r>
            <a:r>
              <a:rPr lang="fr-FR" sz="1400" b="1" dirty="0" err="1" smtClean="0">
                <a:latin typeface="Times New Roman" panose="02020603050405020304" pitchFamily="18" charset="0"/>
                <a:cs typeface="Times New Roman" panose="02020603050405020304" pitchFamily="18" charset="0"/>
              </a:rPr>
              <a:t>competence</a:t>
            </a:r>
            <a:r>
              <a:rPr lang="fr-FR" sz="1400" b="1" dirty="0" smtClean="0">
                <a:latin typeface="Times New Roman" panose="02020603050405020304" pitchFamily="18" charset="0"/>
                <a:cs typeface="Times New Roman" panose="02020603050405020304" pitchFamily="18" charset="0"/>
              </a:rPr>
              <a:t> has a latin </a:t>
            </a:r>
            <a:r>
              <a:rPr lang="fr-FR" sz="1400" b="1" dirty="0" err="1" smtClean="0">
                <a:latin typeface="Times New Roman" panose="02020603050405020304" pitchFamily="18" charset="0"/>
                <a:cs typeface="Times New Roman" panose="02020603050405020304" pitchFamily="18" charset="0"/>
              </a:rPr>
              <a:t>origin</a:t>
            </a:r>
            <a:r>
              <a:rPr lang="fr-FR" sz="1400" b="1" dirty="0" smtClean="0">
                <a:latin typeface="Times New Roman" panose="02020603050405020304" pitchFamily="18" charset="0"/>
                <a:cs typeface="Times New Roman" panose="02020603050405020304" pitchFamily="18" charset="0"/>
              </a:rPr>
              <a:t> and </a:t>
            </a:r>
            <a:r>
              <a:rPr lang="fr-FR" sz="1400" b="1" dirty="0" err="1" smtClean="0">
                <a:latin typeface="Times New Roman" panose="02020603050405020304" pitchFamily="18" charset="0"/>
                <a:cs typeface="Times New Roman" panose="02020603050405020304" pitchFamily="18" charset="0"/>
              </a:rPr>
              <a:t>it</a:t>
            </a:r>
            <a:r>
              <a:rPr lang="fr-FR" sz="1400" b="1" dirty="0" smtClean="0">
                <a:latin typeface="Times New Roman" panose="02020603050405020304" pitchFamily="18" charset="0"/>
                <a:cs typeface="Times New Roman" panose="02020603050405020304" pitchFamily="18" charset="0"/>
              </a:rPr>
              <a:t> appeared in european </a:t>
            </a:r>
            <a:r>
              <a:rPr lang="fr-FR" sz="1400" b="1" dirty="0" err="1" smtClean="0">
                <a:latin typeface="Times New Roman" panose="02020603050405020304" pitchFamily="18" charset="0"/>
                <a:cs typeface="Times New Roman" panose="02020603050405020304" pitchFamily="18" charset="0"/>
              </a:rPr>
              <a:t>languages</a:t>
            </a:r>
            <a:r>
              <a:rPr lang="fr-FR" sz="1400" b="1" dirty="0" smtClean="0">
                <a:latin typeface="Times New Roman" panose="02020603050405020304" pitchFamily="18" charset="0"/>
                <a:cs typeface="Times New Roman" panose="02020603050405020304" pitchFamily="18" charset="0"/>
              </a:rPr>
              <a:t> in 1968 </a:t>
            </a:r>
            <a:r>
              <a:rPr lang="fr-FR" sz="1400" b="1" dirty="0" err="1" smtClean="0">
                <a:latin typeface="Times New Roman" panose="02020603050405020304" pitchFamily="18" charset="0"/>
                <a:cs typeface="Times New Roman" panose="02020603050405020304" pitchFamily="18" charset="0"/>
              </a:rPr>
              <a:t>with</a:t>
            </a:r>
            <a:r>
              <a:rPr lang="fr-FR" sz="1400" b="1" dirty="0" smtClean="0">
                <a:latin typeface="Times New Roman" panose="02020603050405020304" pitchFamily="18" charset="0"/>
                <a:cs typeface="Times New Roman" panose="02020603050405020304" pitchFamily="18" charset="0"/>
              </a:rPr>
              <a:t> </a:t>
            </a:r>
            <a:r>
              <a:rPr lang="fr-FR" sz="1400" b="1" dirty="0" err="1" smtClean="0">
                <a:latin typeface="Times New Roman" panose="02020603050405020304" pitchFamily="18" charset="0"/>
                <a:cs typeface="Times New Roman" panose="02020603050405020304" pitchFamily="18" charset="0"/>
              </a:rPr>
              <a:t>different</a:t>
            </a:r>
            <a:r>
              <a:rPr lang="fr-FR" sz="1400" b="1" dirty="0" smtClean="0">
                <a:latin typeface="Times New Roman" panose="02020603050405020304" pitchFamily="18" charset="0"/>
                <a:cs typeface="Times New Roman" panose="02020603050405020304" pitchFamily="18" charset="0"/>
              </a:rPr>
              <a:t> meanings depending on the </a:t>
            </a:r>
            <a:r>
              <a:rPr lang="fr-FR" sz="1400" b="1" dirty="0" err="1" smtClean="0">
                <a:latin typeface="Times New Roman" panose="02020603050405020304" pitchFamily="18" charset="0"/>
                <a:cs typeface="Times New Roman" panose="02020603050405020304" pitchFamily="18" charset="0"/>
              </a:rPr>
              <a:t>context</a:t>
            </a:r>
            <a:r>
              <a:rPr lang="fr-FR" sz="1400" b="1" dirty="0" smtClean="0">
                <a:latin typeface="Times New Roman" panose="02020603050405020304" pitchFamily="18" charset="0"/>
                <a:cs typeface="Times New Roman" panose="02020603050405020304" pitchFamily="18" charset="0"/>
              </a:rPr>
              <a:t> in which </a:t>
            </a:r>
            <a:r>
              <a:rPr lang="fr-FR" sz="1400" b="1" dirty="0" err="1" smtClean="0">
                <a:latin typeface="Times New Roman" panose="02020603050405020304" pitchFamily="18" charset="0"/>
                <a:cs typeface="Times New Roman" panose="02020603050405020304" pitchFamily="18" charset="0"/>
              </a:rPr>
              <a:t>it</a:t>
            </a:r>
            <a:r>
              <a:rPr lang="fr-FR" sz="1400" b="1" dirty="0" smtClean="0">
                <a:latin typeface="Times New Roman" panose="02020603050405020304" pitchFamily="18" charset="0"/>
                <a:cs typeface="Times New Roman" panose="02020603050405020304" pitchFamily="18" charset="0"/>
              </a:rPr>
              <a:t> </a:t>
            </a:r>
            <a:r>
              <a:rPr lang="fr-FR" sz="1400" b="1" dirty="0" err="1" smtClean="0">
                <a:latin typeface="Times New Roman" panose="02020603050405020304" pitchFamily="18" charset="0"/>
                <a:cs typeface="Times New Roman" panose="02020603050405020304" pitchFamily="18" charset="0"/>
              </a:rPr>
              <a:t>is</a:t>
            </a:r>
            <a:r>
              <a:rPr lang="fr-FR" sz="1400" b="1" dirty="0" smtClean="0">
                <a:latin typeface="Times New Roman" panose="02020603050405020304" pitchFamily="18" charset="0"/>
                <a:cs typeface="Times New Roman" panose="02020603050405020304" pitchFamily="18" charset="0"/>
              </a:rPr>
              <a:t> used , the </a:t>
            </a:r>
            <a:r>
              <a:rPr lang="fr-FR" sz="1400" b="1" dirty="0" err="1" smtClean="0">
                <a:latin typeface="Times New Roman" panose="02020603050405020304" pitchFamily="18" charset="0"/>
                <a:cs typeface="Times New Roman" panose="02020603050405020304" pitchFamily="18" charset="0"/>
              </a:rPr>
              <a:t>term</a:t>
            </a:r>
            <a:r>
              <a:rPr lang="fr-FR" sz="1400" b="1" dirty="0" smtClean="0">
                <a:latin typeface="Times New Roman" panose="02020603050405020304" pitchFamily="18" charset="0"/>
                <a:cs typeface="Times New Roman" panose="02020603050405020304" pitchFamily="18" charset="0"/>
              </a:rPr>
              <a:t> </a:t>
            </a:r>
            <a:r>
              <a:rPr lang="fr-FR" sz="1400" b="1" dirty="0" err="1" smtClean="0">
                <a:latin typeface="Times New Roman" panose="02020603050405020304" pitchFamily="18" charset="0"/>
                <a:cs typeface="Times New Roman" panose="02020603050405020304" pitchFamily="18" charset="0"/>
              </a:rPr>
              <a:t>competence</a:t>
            </a:r>
            <a:r>
              <a:rPr lang="fr-FR" sz="1400" b="1" dirty="0" smtClean="0">
                <a:latin typeface="Times New Roman" panose="02020603050405020304" pitchFamily="18" charset="0"/>
                <a:cs typeface="Times New Roman" panose="02020603050405020304" pitchFamily="18" charset="0"/>
              </a:rPr>
              <a:t> </a:t>
            </a:r>
            <a:r>
              <a:rPr lang="fr-FR" sz="1400" b="1" dirty="0" err="1" smtClean="0">
                <a:latin typeface="Times New Roman" panose="02020603050405020304" pitchFamily="18" charset="0"/>
                <a:cs typeface="Times New Roman" panose="02020603050405020304" pitchFamily="18" charset="0"/>
              </a:rPr>
              <a:t>was</a:t>
            </a:r>
            <a:r>
              <a:rPr lang="fr-FR" sz="1400" b="1" dirty="0" smtClean="0">
                <a:latin typeface="Times New Roman" panose="02020603050405020304" pitchFamily="18" charset="0"/>
                <a:cs typeface="Times New Roman" panose="02020603050405020304" pitchFamily="18" charset="0"/>
              </a:rPr>
              <a:t> </a:t>
            </a:r>
            <a:r>
              <a:rPr lang="fr-FR" sz="1400" b="1" dirty="0" err="1" smtClean="0">
                <a:latin typeface="Times New Roman" panose="02020603050405020304" pitchFamily="18" charset="0"/>
                <a:cs typeface="Times New Roman" panose="02020603050405020304" pitchFamily="18" charset="0"/>
              </a:rPr>
              <a:t>established</a:t>
            </a:r>
            <a:r>
              <a:rPr lang="fr-FR" sz="1400" b="1" dirty="0" smtClean="0">
                <a:latin typeface="Times New Roman" panose="02020603050405020304" pitchFamily="18" charset="0"/>
                <a:cs typeface="Times New Roman" panose="02020603050405020304" pitchFamily="18" charset="0"/>
              </a:rPr>
              <a:t> in books on </a:t>
            </a:r>
            <a:r>
              <a:rPr lang="fr-FR" sz="1400" b="1" dirty="0" err="1" smtClean="0">
                <a:latin typeface="Times New Roman" panose="02020603050405020304" pitchFamily="18" charset="0"/>
                <a:cs typeface="Times New Roman" panose="02020603050405020304" pitchFamily="18" charset="0"/>
              </a:rPr>
              <a:t>managment</a:t>
            </a:r>
            <a:r>
              <a:rPr lang="fr-FR" sz="1400" b="1" dirty="0" smtClean="0">
                <a:latin typeface="Times New Roman" panose="02020603050405020304" pitchFamily="18" charset="0"/>
                <a:cs typeface="Times New Roman" panose="02020603050405020304" pitchFamily="18" charset="0"/>
              </a:rPr>
              <a:t> and management in </a:t>
            </a:r>
            <a:r>
              <a:rPr lang="fr-FR" sz="1400" b="1" dirty="0" err="1" smtClean="0">
                <a:latin typeface="Times New Roman" panose="02020603050405020304" pitchFamily="18" charset="0"/>
                <a:cs typeface="Times New Roman" panose="02020603050405020304" pitchFamily="18" charset="0"/>
              </a:rPr>
              <a:t>organizations</a:t>
            </a:r>
            <a:r>
              <a:rPr lang="fr-FR" sz="1400" b="1" dirty="0" smtClean="0">
                <a:latin typeface="Times New Roman" panose="02020603050405020304" pitchFamily="18" charset="0"/>
                <a:cs typeface="Times New Roman" panose="02020603050405020304" pitchFamily="18" charset="0"/>
              </a:rPr>
              <a:t> and </a:t>
            </a:r>
            <a:r>
              <a:rPr lang="fr-FR" sz="1400" b="1" dirty="0" err="1" smtClean="0">
                <a:latin typeface="Times New Roman" panose="02020603050405020304" pitchFamily="18" charset="0"/>
                <a:cs typeface="Times New Roman" panose="02020603050405020304" pitchFamily="18" charset="0"/>
              </a:rPr>
              <a:t>its</a:t>
            </a:r>
            <a:r>
              <a:rPr lang="fr-FR" sz="1400" b="1" dirty="0" smtClean="0">
                <a:latin typeface="Times New Roman" panose="02020603050405020304" pitchFamily="18" charset="0"/>
                <a:cs typeface="Times New Roman" panose="02020603050405020304" pitchFamily="18" charset="0"/>
              </a:rPr>
              <a:t> </a:t>
            </a:r>
            <a:r>
              <a:rPr lang="fr-FR" sz="1400" b="1" dirty="0" err="1" smtClean="0">
                <a:latin typeface="Times New Roman" panose="02020603050405020304" pitchFamily="18" charset="0"/>
                <a:cs typeface="Times New Roman" panose="02020603050405020304" pitchFamily="18" charset="0"/>
              </a:rPr>
              <a:t>role</a:t>
            </a:r>
            <a:r>
              <a:rPr lang="fr-FR" sz="1400" b="1" dirty="0" smtClean="0">
                <a:latin typeface="Times New Roman" panose="02020603050405020304" pitchFamily="18" charset="0"/>
                <a:cs typeface="Times New Roman" panose="02020603050405020304" pitchFamily="18" charset="0"/>
              </a:rPr>
              <a:t> in </a:t>
            </a:r>
            <a:r>
              <a:rPr lang="fr-FR" sz="1400" b="1" dirty="0" err="1" smtClean="0">
                <a:latin typeface="Times New Roman" panose="02020603050405020304" pitchFamily="18" charset="0"/>
                <a:cs typeface="Times New Roman" panose="02020603050405020304" pitchFamily="18" charset="0"/>
              </a:rPr>
              <a:t>improving</a:t>
            </a:r>
            <a:r>
              <a:rPr lang="fr-FR" sz="1400" b="1" dirty="0" smtClean="0">
                <a:latin typeface="Times New Roman" panose="02020603050405020304" pitchFamily="18" charset="0"/>
                <a:cs typeface="Times New Roman" panose="02020603050405020304" pitchFamily="18" charset="0"/>
              </a:rPr>
              <a:t> performance </a:t>
            </a:r>
            <a:r>
              <a:rPr lang="fr-FR" sz="1400" b="1" dirty="0" err="1" smtClean="0">
                <a:latin typeface="Times New Roman" panose="02020603050405020304" pitchFamily="18" charset="0"/>
                <a:cs typeface="Times New Roman" panose="02020603050405020304" pitchFamily="18" charset="0"/>
              </a:rPr>
              <a:t>therein</a:t>
            </a:r>
            <a:r>
              <a:rPr lang="fr-FR" sz="1400" b="1" dirty="0" smtClean="0">
                <a:latin typeface="Times New Roman" panose="02020603050405020304" pitchFamily="18" charset="0"/>
                <a:cs typeface="Times New Roman" panose="02020603050405020304" pitchFamily="18" charset="0"/>
              </a:rPr>
              <a:t> . The use of the concept of </a:t>
            </a:r>
            <a:r>
              <a:rPr lang="fr-FR" sz="1400" b="1" dirty="0" err="1" smtClean="0">
                <a:latin typeface="Times New Roman" panose="02020603050405020304" pitchFamily="18" charset="0"/>
                <a:cs typeface="Times New Roman" panose="02020603050405020304" pitchFamily="18" charset="0"/>
              </a:rPr>
              <a:t>competence</a:t>
            </a:r>
            <a:r>
              <a:rPr lang="fr-FR" sz="1400" b="1" dirty="0" smtClean="0">
                <a:latin typeface="Times New Roman" panose="02020603050405020304" pitchFamily="18" charset="0"/>
                <a:cs typeface="Times New Roman" panose="02020603050405020304" pitchFamily="18" charset="0"/>
              </a:rPr>
              <a:t> </a:t>
            </a:r>
            <a:r>
              <a:rPr lang="fr-FR" sz="1400" b="1" dirty="0" err="1" smtClean="0">
                <a:latin typeface="Times New Roman" panose="02020603050405020304" pitchFamily="18" charset="0"/>
                <a:cs typeface="Times New Roman" panose="02020603050405020304" pitchFamily="18" charset="0"/>
              </a:rPr>
              <a:t>during</a:t>
            </a:r>
            <a:r>
              <a:rPr lang="fr-FR" sz="1400" b="1" dirty="0" smtClean="0">
                <a:latin typeface="Times New Roman" panose="02020603050405020304" pitchFamily="18" charset="0"/>
                <a:cs typeface="Times New Roman" panose="02020603050405020304" pitchFamily="18" charset="0"/>
              </a:rPr>
              <a:t> the seventies of the </a:t>
            </a:r>
            <a:r>
              <a:rPr lang="fr-FR" sz="1400" b="1" dirty="0" err="1" smtClean="0">
                <a:latin typeface="Times New Roman" panose="02020603050405020304" pitchFamily="18" charset="0"/>
                <a:cs typeface="Times New Roman" panose="02020603050405020304" pitchFamily="18" charset="0"/>
              </a:rPr>
              <a:t>twentieth</a:t>
            </a:r>
            <a:r>
              <a:rPr lang="fr-FR" sz="1400" b="1" dirty="0" smtClean="0">
                <a:latin typeface="Times New Roman" panose="02020603050405020304" pitchFamily="18" charset="0"/>
                <a:cs typeface="Times New Roman" panose="02020603050405020304" pitchFamily="18" charset="0"/>
              </a:rPr>
              <a:t> </a:t>
            </a:r>
            <a:r>
              <a:rPr lang="fr-FR" sz="1400" b="1" dirty="0" err="1" smtClean="0">
                <a:latin typeface="Times New Roman" panose="02020603050405020304" pitchFamily="18" charset="0"/>
                <a:cs typeface="Times New Roman" panose="02020603050405020304" pitchFamily="18" charset="0"/>
              </a:rPr>
              <a:t>century</a:t>
            </a:r>
            <a:r>
              <a:rPr lang="fr-FR" sz="1400" b="1" dirty="0" smtClean="0">
                <a:latin typeface="Times New Roman" panose="02020603050405020304" pitchFamily="18" charset="0"/>
                <a:cs typeface="Times New Roman" panose="02020603050405020304" pitchFamily="18" charset="0"/>
              </a:rPr>
              <a:t> in </a:t>
            </a:r>
            <a:r>
              <a:rPr lang="fr-FR" sz="1400" b="1" dirty="0" err="1" smtClean="0">
                <a:latin typeface="Times New Roman" panose="02020603050405020304" pitchFamily="18" charset="0"/>
                <a:cs typeface="Times New Roman" panose="02020603050405020304" pitchFamily="18" charset="0"/>
              </a:rPr>
              <a:t>america</a:t>
            </a:r>
            <a:r>
              <a:rPr lang="fr-FR" sz="1400" b="1" dirty="0" smtClean="0">
                <a:latin typeface="Times New Roman" panose="02020603050405020304" pitchFamily="18" charset="0"/>
                <a:cs typeface="Times New Roman" panose="02020603050405020304" pitchFamily="18" charset="0"/>
              </a:rPr>
              <a:t> and </a:t>
            </a:r>
            <a:r>
              <a:rPr lang="fr-FR" sz="1400" b="1" dirty="0" err="1" smtClean="0">
                <a:latin typeface="Times New Roman" panose="02020603050405020304" pitchFamily="18" charset="0"/>
                <a:cs typeface="Times New Roman" panose="02020603050405020304" pitchFamily="18" charset="0"/>
              </a:rPr>
              <a:t>then</a:t>
            </a:r>
            <a:r>
              <a:rPr lang="fr-FR" sz="1400" b="1" dirty="0" smtClean="0">
                <a:latin typeface="Times New Roman" panose="02020603050405020304" pitchFamily="18" charset="0"/>
                <a:cs typeface="Times New Roman" panose="02020603050405020304" pitchFamily="18" charset="0"/>
              </a:rPr>
              <a:t> in </a:t>
            </a:r>
            <a:r>
              <a:rPr lang="fr-FR" sz="1400" b="1" dirty="0" err="1" smtClean="0">
                <a:latin typeface="Times New Roman" panose="02020603050405020304" pitchFamily="18" charset="0"/>
                <a:cs typeface="Times New Roman" panose="02020603050405020304" pitchFamily="18" charset="0"/>
              </a:rPr>
              <a:t>europe</a:t>
            </a:r>
            <a:r>
              <a:rPr lang="fr-FR" sz="1400" b="1" dirty="0" smtClean="0">
                <a:latin typeface="Times New Roman" panose="02020603050405020304" pitchFamily="18" charset="0"/>
                <a:cs typeface="Times New Roman" panose="02020603050405020304" pitchFamily="18" charset="0"/>
              </a:rPr>
              <a:t> as a </a:t>
            </a:r>
            <a:r>
              <a:rPr lang="fr-FR" sz="1400" b="1" dirty="0" err="1" smtClean="0">
                <a:latin typeface="Times New Roman" panose="02020603050405020304" pitchFamily="18" charset="0"/>
                <a:cs typeface="Times New Roman" panose="02020603050405020304" pitchFamily="18" charset="0"/>
              </a:rPr>
              <a:t>result</a:t>
            </a:r>
            <a:r>
              <a:rPr lang="fr-FR" sz="1400" b="1" dirty="0" smtClean="0">
                <a:latin typeface="Times New Roman" panose="02020603050405020304" pitchFamily="18" charset="0"/>
                <a:cs typeface="Times New Roman" panose="02020603050405020304" pitchFamily="18" charset="0"/>
              </a:rPr>
              <a:t> of the intense </a:t>
            </a:r>
            <a:r>
              <a:rPr lang="fr-FR" sz="1400" b="1" dirty="0" err="1" smtClean="0">
                <a:latin typeface="Times New Roman" panose="02020603050405020304" pitchFamily="18" charset="0"/>
                <a:cs typeface="Times New Roman" panose="02020603050405020304" pitchFamily="18" charset="0"/>
              </a:rPr>
              <a:t>competition</a:t>
            </a:r>
            <a:r>
              <a:rPr lang="fr-FR" sz="1400" b="1" dirty="0" smtClean="0">
                <a:latin typeface="Times New Roman" panose="02020603050405020304" pitchFamily="18" charset="0"/>
                <a:cs typeface="Times New Roman" panose="02020603050405020304" pitchFamily="18" charset="0"/>
              </a:rPr>
              <a:t> </a:t>
            </a:r>
            <a:r>
              <a:rPr lang="fr-FR" sz="1400" b="1" dirty="0" err="1" smtClean="0">
                <a:latin typeface="Times New Roman" panose="02020603050405020304" pitchFamily="18" charset="0"/>
                <a:cs typeface="Times New Roman" panose="02020603050405020304" pitchFamily="18" charset="0"/>
              </a:rPr>
              <a:t>that</a:t>
            </a:r>
            <a:r>
              <a:rPr lang="fr-FR" sz="1400" b="1" dirty="0" smtClean="0">
                <a:latin typeface="Times New Roman" panose="02020603050405020304" pitchFamily="18" charset="0"/>
                <a:cs typeface="Times New Roman" panose="02020603050405020304" pitchFamily="18" charset="0"/>
              </a:rPr>
              <a:t> </a:t>
            </a:r>
            <a:r>
              <a:rPr lang="fr-FR" sz="1400" b="1" dirty="0" err="1" smtClean="0">
                <a:latin typeface="Times New Roman" panose="02020603050405020304" pitchFamily="18" charset="0"/>
                <a:cs typeface="Times New Roman" panose="02020603050405020304" pitchFamily="18" charset="0"/>
              </a:rPr>
              <a:t>resulted</a:t>
            </a:r>
            <a:r>
              <a:rPr lang="fr-FR" sz="1400" b="1" dirty="0" smtClean="0">
                <a:latin typeface="Times New Roman" panose="02020603050405020304" pitchFamily="18" charset="0"/>
                <a:cs typeface="Times New Roman" panose="02020603050405020304" pitchFamily="18" charset="0"/>
              </a:rPr>
              <a:t> </a:t>
            </a:r>
            <a:r>
              <a:rPr lang="fr-FR" sz="1400" b="1" dirty="0" err="1" smtClean="0">
                <a:latin typeface="Times New Roman" panose="02020603050405020304" pitchFamily="18" charset="0"/>
                <a:cs typeface="Times New Roman" panose="02020603050405020304" pitchFamily="18" charset="0"/>
              </a:rPr>
              <a:t>from</a:t>
            </a:r>
            <a:r>
              <a:rPr lang="fr-FR" sz="1400" b="1" dirty="0" smtClean="0">
                <a:latin typeface="Times New Roman" panose="02020603050405020304" pitchFamily="18" charset="0"/>
                <a:cs typeface="Times New Roman" panose="02020603050405020304" pitchFamily="18" charset="0"/>
              </a:rPr>
              <a:t> the </a:t>
            </a:r>
            <a:r>
              <a:rPr lang="fr-FR" sz="1400" b="1" dirty="0" err="1" smtClean="0">
                <a:latin typeface="Times New Roman" panose="02020603050405020304" pitchFamily="18" charset="0"/>
                <a:cs typeface="Times New Roman" panose="02020603050405020304" pitchFamily="18" charset="0"/>
              </a:rPr>
              <a:t>emergence</a:t>
            </a:r>
            <a:r>
              <a:rPr lang="fr-FR" sz="1400" b="1" dirty="0" smtClean="0">
                <a:latin typeface="Times New Roman" panose="02020603050405020304" pitchFamily="18" charset="0"/>
                <a:cs typeface="Times New Roman" panose="02020603050405020304" pitchFamily="18" charset="0"/>
              </a:rPr>
              <a:t> of </a:t>
            </a:r>
            <a:r>
              <a:rPr lang="fr-FR" sz="1400" b="1" dirty="0" err="1" smtClean="0">
                <a:latin typeface="Times New Roman" panose="02020603050405020304" pitchFamily="18" charset="0"/>
                <a:cs typeface="Times New Roman" panose="02020603050405020304" pitchFamily="18" charset="0"/>
              </a:rPr>
              <a:t>globalization</a:t>
            </a:r>
            <a:r>
              <a:rPr lang="fr-FR" sz="1400" b="1" dirty="0" smtClean="0">
                <a:latin typeface="Times New Roman" panose="02020603050405020304" pitchFamily="18" charset="0"/>
                <a:cs typeface="Times New Roman" panose="02020603050405020304" pitchFamily="18" charset="0"/>
              </a:rPr>
              <a:t> , and </a:t>
            </a:r>
            <a:r>
              <a:rPr lang="fr-FR" sz="1400" b="1" dirty="0" err="1" smtClean="0">
                <a:latin typeface="Times New Roman" panose="02020603050405020304" pitchFamily="18" charset="0"/>
                <a:cs typeface="Times New Roman" panose="02020603050405020304" pitchFamily="18" charset="0"/>
              </a:rPr>
              <a:t>with</a:t>
            </a:r>
            <a:r>
              <a:rPr lang="fr-FR" sz="1400" b="1" dirty="0" smtClean="0">
                <a:latin typeface="Times New Roman" panose="02020603050405020304" pitchFamily="18" charset="0"/>
                <a:cs typeface="Times New Roman" panose="02020603050405020304" pitchFamily="18" charset="0"/>
              </a:rPr>
              <a:t> the </a:t>
            </a:r>
            <a:r>
              <a:rPr lang="fr-FR" sz="1400" b="1" dirty="0" err="1" smtClean="0">
                <a:latin typeface="Times New Roman" panose="02020603050405020304" pitchFamily="18" charset="0"/>
                <a:cs typeface="Times New Roman" panose="02020603050405020304" pitchFamily="18" charset="0"/>
              </a:rPr>
              <a:t>inreasing</a:t>
            </a:r>
            <a:r>
              <a:rPr lang="fr-FR" sz="1400" b="1" dirty="0" smtClean="0">
                <a:latin typeface="Times New Roman" panose="02020603050405020304" pitchFamily="18" charset="0"/>
                <a:cs typeface="Times New Roman" panose="02020603050405020304" pitchFamily="18" charset="0"/>
              </a:rPr>
              <a:t> </a:t>
            </a:r>
            <a:r>
              <a:rPr lang="fr-FR" sz="1400" b="1" dirty="0" err="1" smtClean="0">
                <a:latin typeface="Times New Roman" panose="02020603050405020304" pitchFamily="18" charset="0"/>
                <a:cs typeface="Times New Roman" panose="02020603050405020304" pitchFamily="18" charset="0"/>
              </a:rPr>
              <a:t>complexity</a:t>
            </a:r>
            <a:r>
              <a:rPr lang="fr-FR" sz="1400" b="1" dirty="0" smtClean="0">
                <a:latin typeface="Times New Roman" panose="02020603050405020304" pitchFamily="18" charset="0"/>
                <a:cs typeface="Times New Roman" panose="02020603050405020304" pitchFamily="18" charset="0"/>
              </a:rPr>
              <a:t> of the </a:t>
            </a:r>
            <a:r>
              <a:rPr lang="fr-FR" sz="1400" b="1" dirty="0" err="1" smtClean="0">
                <a:latin typeface="Times New Roman" panose="02020603050405020304" pitchFamily="18" charset="0"/>
                <a:cs typeface="Times New Roman" panose="02020603050405020304" pitchFamily="18" charset="0"/>
              </a:rPr>
              <a:t>environment</a:t>
            </a:r>
            <a:r>
              <a:rPr lang="fr-FR" sz="1400" b="1" dirty="0" smtClean="0">
                <a:latin typeface="Times New Roman" panose="02020603050405020304" pitchFamily="18" charset="0"/>
                <a:cs typeface="Times New Roman" panose="02020603050405020304" pitchFamily="18" charset="0"/>
              </a:rPr>
              <a:t> , </a:t>
            </a:r>
            <a:r>
              <a:rPr lang="fr-FR" sz="1400" b="1" dirty="0" err="1" smtClean="0">
                <a:latin typeface="Times New Roman" panose="02020603050405020304" pitchFamily="18" charset="0"/>
                <a:cs typeface="Times New Roman" panose="02020603050405020304" pitchFamily="18" charset="0"/>
              </a:rPr>
              <a:t>interest</a:t>
            </a:r>
            <a:r>
              <a:rPr lang="fr-FR" sz="1400" b="1" dirty="0" smtClean="0">
                <a:latin typeface="Times New Roman" panose="02020603050405020304" pitchFamily="18" charset="0"/>
                <a:cs typeface="Times New Roman" panose="02020603050405020304" pitchFamily="18" charset="0"/>
              </a:rPr>
              <a:t> in competencies </a:t>
            </a:r>
            <a:r>
              <a:rPr lang="fr-FR" sz="1400" b="1" dirty="0" err="1" smtClean="0">
                <a:latin typeface="Times New Roman" panose="02020603050405020304" pitchFamily="18" charset="0"/>
                <a:cs typeface="Times New Roman" panose="02020603050405020304" pitchFamily="18" charset="0"/>
              </a:rPr>
              <a:t>increased</a:t>
            </a:r>
            <a:r>
              <a:rPr lang="fr-FR" sz="1400" b="1" dirty="0" smtClean="0">
                <a:latin typeface="Times New Roman" panose="02020603050405020304" pitchFamily="18" charset="0"/>
                <a:cs typeface="Times New Roman" panose="02020603050405020304" pitchFamily="18" charset="0"/>
              </a:rPr>
              <a:t> and </a:t>
            </a:r>
            <a:r>
              <a:rPr lang="fr-FR" sz="1400" b="1" dirty="0" err="1" smtClean="0">
                <a:latin typeface="Times New Roman" panose="02020603050405020304" pitchFamily="18" charset="0"/>
                <a:cs typeface="Times New Roman" panose="02020603050405020304" pitchFamily="18" charset="0"/>
              </a:rPr>
              <a:t>it</a:t>
            </a:r>
            <a:r>
              <a:rPr lang="fr-FR" sz="1400" b="1" dirty="0" smtClean="0">
                <a:latin typeface="Times New Roman" panose="02020603050405020304" pitchFamily="18" charset="0"/>
                <a:cs typeface="Times New Roman" panose="02020603050405020304" pitchFamily="18" charset="0"/>
              </a:rPr>
              <a:t> </a:t>
            </a:r>
            <a:r>
              <a:rPr lang="fr-FR" sz="1400" b="1" dirty="0" err="1" smtClean="0">
                <a:latin typeface="Times New Roman" panose="02020603050405020304" pitchFamily="18" charset="0"/>
                <a:cs typeface="Times New Roman" panose="02020603050405020304" pitchFamily="18" charset="0"/>
              </a:rPr>
              <a:t>became</a:t>
            </a:r>
            <a:r>
              <a:rPr lang="fr-FR" sz="1400" b="1" dirty="0" smtClean="0">
                <a:latin typeface="Times New Roman" panose="02020603050405020304" pitchFamily="18" charset="0"/>
                <a:cs typeface="Times New Roman" panose="02020603050405020304" pitchFamily="18" charset="0"/>
              </a:rPr>
              <a:t> essential in the </a:t>
            </a:r>
            <a:r>
              <a:rPr lang="fr-FR" sz="1400" b="1" dirty="0" err="1" smtClean="0">
                <a:latin typeface="Times New Roman" panose="02020603050405020304" pitchFamily="18" charset="0"/>
                <a:cs typeface="Times New Roman" panose="02020603050405020304" pitchFamily="18" charset="0"/>
              </a:rPr>
              <a:t>orginization’s</a:t>
            </a:r>
            <a:r>
              <a:rPr lang="fr-FR" sz="1400" b="1" dirty="0" smtClean="0">
                <a:latin typeface="Times New Roman" panose="02020603050405020304" pitchFamily="18" charset="0"/>
                <a:cs typeface="Times New Roman" panose="02020603050405020304" pitchFamily="18" charset="0"/>
              </a:rPr>
              <a:t> </a:t>
            </a:r>
            <a:r>
              <a:rPr lang="fr-FR" sz="1400" b="1" dirty="0" err="1" smtClean="0">
                <a:latin typeface="Times New Roman" panose="02020603050405020304" pitchFamily="18" charset="0"/>
                <a:cs typeface="Times New Roman" panose="02020603050405020304" pitchFamily="18" charset="0"/>
              </a:rPr>
              <a:t>strategy</a:t>
            </a:r>
            <a:r>
              <a:rPr lang="fr-FR" sz="1400" b="1" dirty="0" smtClean="0">
                <a:latin typeface="Times New Roman" panose="02020603050405020304" pitchFamily="18" charset="0"/>
                <a:cs typeface="Times New Roman" panose="02020603050405020304" pitchFamily="18" charset="0"/>
              </a:rPr>
              <a:t> and an </a:t>
            </a:r>
            <a:r>
              <a:rPr lang="fr-FR" sz="1400" b="1" dirty="0" err="1" smtClean="0">
                <a:latin typeface="Times New Roman" panose="02020603050405020304" pitchFamily="18" charset="0"/>
                <a:cs typeface="Times New Roman" panose="02020603050405020304" pitchFamily="18" charset="0"/>
              </a:rPr>
              <a:t>indicator</a:t>
            </a:r>
            <a:r>
              <a:rPr lang="fr-FR" sz="1400" b="1" dirty="0" smtClean="0">
                <a:latin typeface="Times New Roman" panose="02020603050405020304" pitchFamily="18" charset="0"/>
                <a:cs typeface="Times New Roman" panose="02020603050405020304" pitchFamily="18" charset="0"/>
              </a:rPr>
              <a:t> for </a:t>
            </a:r>
            <a:r>
              <a:rPr lang="fr-FR" sz="1400" b="1" dirty="0" err="1" smtClean="0">
                <a:latin typeface="Times New Roman" panose="02020603050405020304" pitchFamily="18" charset="0"/>
                <a:cs typeface="Times New Roman" panose="02020603050405020304" pitchFamily="18" charset="0"/>
              </a:rPr>
              <a:t>measuring</a:t>
            </a:r>
            <a:r>
              <a:rPr lang="fr-FR" sz="1400" b="1" dirty="0" smtClean="0">
                <a:latin typeface="Times New Roman" panose="02020603050405020304" pitchFamily="18" charset="0"/>
                <a:cs typeface="Times New Roman" panose="02020603050405020304" pitchFamily="18" charset="0"/>
              </a:rPr>
              <a:t> the </a:t>
            </a:r>
            <a:r>
              <a:rPr lang="fr-FR" sz="1400" b="1" dirty="0" err="1" smtClean="0">
                <a:latin typeface="Times New Roman" panose="02020603050405020304" pitchFamily="18" charset="0"/>
                <a:cs typeface="Times New Roman" panose="02020603050405020304" pitchFamily="18" charset="0"/>
              </a:rPr>
              <a:t>effectiveness</a:t>
            </a:r>
            <a:r>
              <a:rPr lang="fr-FR" sz="1400" b="1" dirty="0" smtClean="0">
                <a:latin typeface="Times New Roman" panose="02020603050405020304" pitchFamily="18" charset="0"/>
                <a:cs typeface="Times New Roman" panose="02020603050405020304" pitchFamily="18" charset="0"/>
              </a:rPr>
              <a:t> of intangible </a:t>
            </a:r>
            <a:r>
              <a:rPr lang="fr-FR" sz="1400" b="1" dirty="0" err="1" smtClean="0">
                <a:latin typeface="Times New Roman" panose="02020603050405020304" pitchFamily="18" charset="0"/>
                <a:cs typeface="Times New Roman" panose="02020603050405020304" pitchFamily="18" charset="0"/>
              </a:rPr>
              <a:t>resources</a:t>
            </a:r>
            <a:r>
              <a:rPr lang="fr-FR" sz="1400" b="1" dirty="0" smtClean="0">
                <a:latin typeface="Times New Roman" panose="02020603050405020304" pitchFamily="18" charset="0"/>
                <a:cs typeface="Times New Roman" panose="02020603050405020304" pitchFamily="18" charset="0"/>
              </a:rPr>
              <a:t> and </a:t>
            </a:r>
            <a:r>
              <a:rPr lang="fr-FR" sz="1400" b="1" dirty="0" err="1" smtClean="0">
                <a:latin typeface="Times New Roman" panose="02020603050405020304" pitchFamily="18" charset="0"/>
                <a:cs typeface="Times New Roman" panose="02020603050405020304" pitchFamily="18" charset="0"/>
              </a:rPr>
              <a:t>relying</a:t>
            </a:r>
            <a:r>
              <a:rPr lang="fr-FR" sz="1400" b="1" dirty="0" smtClean="0">
                <a:latin typeface="Times New Roman" panose="02020603050405020304" pitchFamily="18" charset="0"/>
                <a:cs typeface="Times New Roman" panose="02020603050405020304" pitchFamily="18" charset="0"/>
              </a:rPr>
              <a:t> on </a:t>
            </a:r>
            <a:r>
              <a:rPr lang="fr-FR" sz="1400" b="1" dirty="0" err="1" smtClean="0">
                <a:latin typeface="Times New Roman" panose="02020603050405020304" pitchFamily="18" charset="0"/>
                <a:cs typeface="Times New Roman" panose="02020603050405020304" pitchFamily="18" charset="0"/>
              </a:rPr>
              <a:t>them</a:t>
            </a:r>
            <a:r>
              <a:rPr lang="fr-FR" sz="1400" b="1" dirty="0" smtClean="0">
                <a:latin typeface="Times New Roman" panose="02020603050405020304" pitchFamily="18" charset="0"/>
                <a:cs typeface="Times New Roman" panose="02020603050405020304" pitchFamily="18" charset="0"/>
              </a:rPr>
              <a:t> to </a:t>
            </a:r>
            <a:r>
              <a:rPr lang="fr-FR" sz="1400" b="1" dirty="0" err="1" smtClean="0">
                <a:latin typeface="Times New Roman" panose="02020603050405020304" pitchFamily="18" charset="0"/>
                <a:cs typeface="Times New Roman" panose="02020603050405020304" pitchFamily="18" charset="0"/>
              </a:rPr>
              <a:t>achieve</a:t>
            </a:r>
            <a:r>
              <a:rPr lang="fr-FR" sz="1400" b="1" dirty="0" smtClean="0">
                <a:latin typeface="Times New Roman" panose="02020603050405020304" pitchFamily="18" charset="0"/>
                <a:cs typeface="Times New Roman" panose="02020603050405020304" pitchFamily="18" charset="0"/>
              </a:rPr>
              <a:t> </a:t>
            </a:r>
            <a:r>
              <a:rPr lang="fr-FR" sz="1400" b="1" dirty="0" err="1" smtClean="0">
                <a:latin typeface="Times New Roman" panose="02020603050405020304" pitchFamily="18" charset="0"/>
                <a:cs typeface="Times New Roman" panose="02020603050405020304" pitchFamily="18" charset="0"/>
              </a:rPr>
              <a:t>competitive</a:t>
            </a:r>
            <a:r>
              <a:rPr lang="fr-FR" sz="1400" b="1" dirty="0" smtClean="0">
                <a:latin typeface="Times New Roman" panose="02020603050405020304" pitchFamily="18" charset="0"/>
                <a:cs typeface="Times New Roman" panose="02020603050405020304" pitchFamily="18" charset="0"/>
              </a:rPr>
              <a:t> </a:t>
            </a:r>
            <a:r>
              <a:rPr lang="fr-FR" sz="1400" b="1" dirty="0" err="1" smtClean="0">
                <a:latin typeface="Times New Roman" panose="02020603050405020304" pitchFamily="18" charset="0"/>
                <a:cs typeface="Times New Roman" panose="02020603050405020304" pitchFamily="18" charset="0"/>
              </a:rPr>
              <a:t>advantage</a:t>
            </a:r>
            <a:endParaRPr lang="fr-FR" sz="1400" b="1" dirty="0" smtClean="0">
              <a:latin typeface="Times New Roman" panose="02020603050405020304" pitchFamily="18" charset="0"/>
              <a:cs typeface="Times New Roman" panose="02020603050405020304" pitchFamily="18" charset="0"/>
            </a:endParaRPr>
          </a:p>
          <a:p>
            <a:pPr algn="just"/>
            <a:endParaRPr lang="fr-FR" sz="1400" b="1" dirty="0">
              <a:latin typeface="Times New Roman" panose="02020603050405020304" pitchFamily="18" charset="0"/>
              <a:cs typeface="Times New Roman" panose="02020603050405020304" pitchFamily="18" charset="0"/>
            </a:endParaRPr>
          </a:p>
          <a:p>
            <a:pPr algn="just"/>
            <a:endParaRPr lang="fr-FR" sz="1400" b="1" dirty="0" smtClean="0">
              <a:latin typeface="Times New Roman" panose="02020603050405020304" pitchFamily="18" charset="0"/>
              <a:cs typeface="Times New Roman" panose="02020603050405020304" pitchFamily="18" charset="0"/>
            </a:endParaRPr>
          </a:p>
          <a:p>
            <a:pPr algn="just"/>
            <a:r>
              <a:rPr lang="en-US" sz="1400" b="1" dirty="0">
                <a:latin typeface="Times New Roman" panose="02020603050405020304" pitchFamily="18" charset="0"/>
                <a:cs typeface="Times New Roman" panose="02020603050405020304" pitchFamily="18" charset="0"/>
              </a:rPr>
              <a:t>"Introduction to Competence-Based Learning and Assessment" - Charles D. Hopkins.</a:t>
            </a:r>
          </a:p>
          <a:p>
            <a:pPr algn="just"/>
            <a:endParaRPr lang="fr-FR"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147652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مستطيل 38">
            <a:extLst>
              <a:ext uri="{FF2B5EF4-FFF2-40B4-BE49-F238E27FC236}">
                <a16:creationId xmlns="" xmlns:a16="http://schemas.microsoft.com/office/drawing/2014/main" id="{196CA22D-9EA2-4A7D-A424-EE52A6116258}"/>
              </a:ext>
            </a:extLst>
          </p:cNvPr>
          <p:cNvSpPr/>
          <p:nvPr/>
        </p:nvSpPr>
        <p:spPr>
          <a:xfrm>
            <a:off x="-1" y="-31781"/>
            <a:ext cx="12192001" cy="6889781"/>
          </a:xfrm>
          <a:prstGeom prst="rect">
            <a:avLst/>
          </a:prstGeom>
          <a:blipFill>
            <a:blip r:embed="rId3">
              <a:extLst>
                <a:ext uri="{28A0092B-C50C-407E-A947-70E740481C1C}">
                  <a14:useLocalDpi xmlns:a14="http://schemas.microsoft.com/office/drawing/2010/main" xmlns=""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grpSp>
        <p:nvGrpSpPr>
          <p:cNvPr id="8" name="مجموعة 7">
            <a:extLst>
              <a:ext uri="{FF2B5EF4-FFF2-40B4-BE49-F238E27FC236}">
                <a16:creationId xmlns="" xmlns:a16="http://schemas.microsoft.com/office/drawing/2014/main" id="{2FB0CEDD-FB04-47C5-B2BE-C210899B6044}"/>
              </a:ext>
            </a:extLst>
          </p:cNvPr>
          <p:cNvGrpSpPr/>
          <p:nvPr/>
        </p:nvGrpSpPr>
        <p:grpSpPr>
          <a:xfrm>
            <a:off x="532194" y="619027"/>
            <a:ext cx="586201" cy="2073478"/>
            <a:chOff x="296378" y="4555643"/>
            <a:chExt cx="1188983" cy="4205605"/>
          </a:xfrm>
        </p:grpSpPr>
        <p:sp>
          <p:nvSpPr>
            <p:cNvPr id="5" name="مستطيل: زوايا مستديرة 4">
              <a:extLst>
                <a:ext uri="{FF2B5EF4-FFF2-40B4-BE49-F238E27FC236}">
                  <a16:creationId xmlns="" xmlns:a16="http://schemas.microsoft.com/office/drawing/2014/main" id="{DE039856-132A-4CB9-AE20-77E8651F50CC}"/>
                </a:ext>
              </a:extLst>
            </p:cNvPr>
            <p:cNvSpPr/>
            <p:nvPr/>
          </p:nvSpPr>
          <p:spPr>
            <a:xfrm rot="18626423" flipH="1">
              <a:off x="-897594" y="5749615"/>
              <a:ext cx="3121877" cy="733933"/>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3" name="مستطيل: زوايا مستديرة 12">
              <a:extLst>
                <a:ext uri="{FF2B5EF4-FFF2-40B4-BE49-F238E27FC236}">
                  <a16:creationId xmlns="" xmlns:a16="http://schemas.microsoft.com/office/drawing/2014/main" id="{EB29B0BB-9F07-4A00-A116-A6D747195D2A}"/>
                </a:ext>
              </a:extLst>
            </p:cNvPr>
            <p:cNvSpPr/>
            <p:nvPr/>
          </p:nvSpPr>
          <p:spPr>
            <a:xfrm rot="18626423" flipH="1">
              <a:off x="-442544" y="6833343"/>
              <a:ext cx="3121877" cy="733933"/>
            </a:xfrm>
            <a:prstGeom prst="roundRect">
              <a:avLst>
                <a:gd name="adj" fmla="val 50000"/>
              </a:avLst>
            </a:pr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grpSp>
      <p:sp>
        <p:nvSpPr>
          <p:cNvPr id="2" name="متوازي أضلاع 1">
            <a:extLst>
              <a:ext uri="{FF2B5EF4-FFF2-40B4-BE49-F238E27FC236}">
                <a16:creationId xmlns="" xmlns:a16="http://schemas.microsoft.com/office/drawing/2014/main" id="{442FCCDC-664D-4612-80EE-05B591558401}"/>
              </a:ext>
            </a:extLst>
          </p:cNvPr>
          <p:cNvSpPr/>
          <p:nvPr/>
        </p:nvSpPr>
        <p:spPr>
          <a:xfrm>
            <a:off x="-162994" y="-68221"/>
            <a:ext cx="12192000" cy="6889781"/>
          </a:xfrm>
          <a:prstGeom prst="parallelogram">
            <a:avLst>
              <a:gd name="adj" fmla="val 48111"/>
            </a:avLst>
          </a:prstGeom>
          <a:solidFill>
            <a:srgbClr val="F8C31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algn="ctr"/>
            <a:r>
              <a:rPr lang="fr-FR" sz="2400" b="1" dirty="0">
                <a:solidFill>
                  <a:schemeClr val="tx1"/>
                </a:solidFill>
                <a:latin typeface="Tajawal" panose="00000500000000000000" pitchFamily="2" charset="-78"/>
                <a:cs typeface="Tajawal" panose="00000500000000000000" pitchFamily="2" charset="-78"/>
              </a:rPr>
              <a:t>the concept of </a:t>
            </a:r>
            <a:r>
              <a:rPr lang="fr-FR" sz="2400" b="1" dirty="0" err="1" smtClean="0">
                <a:solidFill>
                  <a:schemeClr val="tx1"/>
                </a:solidFill>
                <a:latin typeface="Tajawal" panose="00000500000000000000" pitchFamily="2" charset="-78"/>
                <a:cs typeface="Tajawal" panose="00000500000000000000" pitchFamily="2" charset="-78"/>
              </a:rPr>
              <a:t>competencie</a:t>
            </a:r>
            <a:endParaRPr lang="fr-FR" sz="2400" b="1" dirty="0" smtClean="0">
              <a:solidFill>
                <a:schemeClr val="tx1"/>
              </a:solidFill>
              <a:latin typeface="Tajawal" panose="00000500000000000000" pitchFamily="2" charset="-78"/>
              <a:cs typeface="Tajawal" panose="00000500000000000000" pitchFamily="2" charset="-78"/>
            </a:endParaRPr>
          </a:p>
          <a:p>
            <a:pPr algn="ctr"/>
            <a:endParaRPr lang="fr-FR" sz="1600" b="1" dirty="0" smtClean="0">
              <a:solidFill>
                <a:schemeClr val="tx1"/>
              </a:solidFill>
              <a:latin typeface="Tajawal" panose="00000500000000000000" pitchFamily="2" charset="-78"/>
              <a:cs typeface="Tajawal" panose="00000500000000000000" pitchFamily="2" charset="-78"/>
            </a:endParaRPr>
          </a:p>
          <a:p>
            <a:pPr algn="ctr"/>
            <a:r>
              <a:rPr lang="fr-FR" sz="2400" b="1" dirty="0" err="1" smtClean="0">
                <a:solidFill>
                  <a:schemeClr val="tx1"/>
                </a:solidFill>
                <a:latin typeface="Tajawal" panose="00000500000000000000" pitchFamily="2" charset="-78"/>
                <a:cs typeface="Tajawal" panose="00000500000000000000" pitchFamily="2" charset="-78"/>
              </a:rPr>
              <a:t>Competencie</a:t>
            </a:r>
            <a:r>
              <a:rPr lang="fr-FR" sz="2400" b="1" dirty="0" smtClean="0">
                <a:solidFill>
                  <a:schemeClr val="tx1"/>
                </a:solidFill>
                <a:latin typeface="Tajawal" panose="00000500000000000000" pitchFamily="2" charset="-78"/>
                <a:cs typeface="Tajawal" panose="00000500000000000000" pitchFamily="2" charset="-78"/>
              </a:rPr>
              <a:t>: </a:t>
            </a:r>
            <a:r>
              <a:rPr lang="fr-FR" sz="2400" b="1" dirty="0" err="1" smtClean="0">
                <a:solidFill>
                  <a:schemeClr val="tx1"/>
                </a:solidFill>
                <a:latin typeface="Tajawal" panose="00000500000000000000" pitchFamily="2" charset="-78"/>
                <a:cs typeface="Tajawal" panose="00000500000000000000" pitchFamily="2" charset="-78"/>
              </a:rPr>
              <a:t>it</a:t>
            </a:r>
            <a:r>
              <a:rPr lang="fr-FR" sz="2400" b="1" dirty="0" smtClean="0">
                <a:solidFill>
                  <a:schemeClr val="tx1"/>
                </a:solidFill>
                <a:latin typeface="Tajawal" panose="00000500000000000000" pitchFamily="2" charset="-78"/>
                <a:cs typeface="Tajawal" panose="00000500000000000000" pitchFamily="2" charset="-78"/>
              </a:rPr>
              <a:t> </a:t>
            </a:r>
            <a:r>
              <a:rPr lang="fr-FR" sz="2400" b="1" dirty="0" err="1" smtClean="0">
                <a:solidFill>
                  <a:schemeClr val="tx1"/>
                </a:solidFill>
                <a:latin typeface="Tajawal" panose="00000500000000000000" pitchFamily="2" charset="-78"/>
                <a:cs typeface="Tajawal" panose="00000500000000000000" pitchFamily="2" charset="-78"/>
              </a:rPr>
              <a:t>is</a:t>
            </a:r>
            <a:r>
              <a:rPr lang="fr-FR" sz="2400" b="1" dirty="0" smtClean="0">
                <a:solidFill>
                  <a:schemeClr val="tx1"/>
                </a:solidFill>
                <a:latin typeface="Tajawal" panose="00000500000000000000" pitchFamily="2" charset="-78"/>
                <a:cs typeface="Tajawal" panose="00000500000000000000" pitchFamily="2" charset="-78"/>
              </a:rPr>
              <a:t> the set of </a:t>
            </a:r>
            <a:r>
              <a:rPr lang="fr-FR" sz="2400" b="1" dirty="0" err="1" smtClean="0">
                <a:solidFill>
                  <a:schemeClr val="tx1"/>
                </a:solidFill>
                <a:latin typeface="Tajawal" panose="00000500000000000000" pitchFamily="2" charset="-78"/>
                <a:cs typeface="Tajawal" panose="00000500000000000000" pitchFamily="2" charset="-78"/>
              </a:rPr>
              <a:t>knowledge</a:t>
            </a:r>
            <a:r>
              <a:rPr lang="fr-FR" sz="2400" b="1" dirty="0" smtClean="0">
                <a:solidFill>
                  <a:schemeClr val="tx1"/>
                </a:solidFill>
                <a:latin typeface="Tajawal" panose="00000500000000000000" pitchFamily="2" charset="-78"/>
                <a:cs typeface="Tajawal" panose="00000500000000000000" pitchFamily="2" charset="-78"/>
              </a:rPr>
              <a:t> </a:t>
            </a:r>
            <a:r>
              <a:rPr lang="fr-FR" sz="2400" b="1" dirty="0" err="1" smtClean="0">
                <a:solidFill>
                  <a:schemeClr val="tx1"/>
                </a:solidFill>
                <a:latin typeface="Tajawal" panose="00000500000000000000" pitchFamily="2" charset="-78"/>
                <a:cs typeface="Tajawal" panose="00000500000000000000" pitchFamily="2" charset="-78"/>
              </a:rPr>
              <a:t>acquired</a:t>
            </a:r>
            <a:r>
              <a:rPr lang="fr-FR" sz="2400" b="1" dirty="0" smtClean="0">
                <a:solidFill>
                  <a:schemeClr val="tx1"/>
                </a:solidFill>
                <a:latin typeface="Tajawal" panose="00000500000000000000" pitchFamily="2" charset="-78"/>
                <a:cs typeface="Tajawal" panose="00000500000000000000" pitchFamily="2" charset="-78"/>
              </a:rPr>
              <a:t> </a:t>
            </a:r>
            <a:r>
              <a:rPr lang="fr-FR" sz="2400" b="1" dirty="0" err="1" smtClean="0">
                <a:solidFill>
                  <a:schemeClr val="tx1"/>
                </a:solidFill>
                <a:latin typeface="Tajawal" panose="00000500000000000000" pitchFamily="2" charset="-78"/>
                <a:cs typeface="Tajawal" panose="00000500000000000000" pitchFamily="2" charset="-78"/>
              </a:rPr>
              <a:t>through</a:t>
            </a:r>
            <a:r>
              <a:rPr lang="fr-FR" sz="2400" b="1" dirty="0" smtClean="0">
                <a:solidFill>
                  <a:schemeClr val="tx1"/>
                </a:solidFill>
                <a:latin typeface="Tajawal" panose="00000500000000000000" pitchFamily="2" charset="-78"/>
                <a:cs typeface="Tajawal" panose="00000500000000000000" pitchFamily="2" charset="-78"/>
              </a:rPr>
              <a:t> </a:t>
            </a:r>
            <a:r>
              <a:rPr lang="fr-FR" sz="2400" b="1" dirty="0" err="1" smtClean="0">
                <a:solidFill>
                  <a:schemeClr val="tx1"/>
                </a:solidFill>
                <a:latin typeface="Tajawal" panose="00000500000000000000" pitchFamily="2" charset="-78"/>
                <a:cs typeface="Tajawal" panose="00000500000000000000" pitchFamily="2" charset="-78"/>
              </a:rPr>
              <a:t>learning</a:t>
            </a:r>
            <a:r>
              <a:rPr lang="fr-FR" sz="2400" b="1" dirty="0" smtClean="0">
                <a:solidFill>
                  <a:schemeClr val="tx1"/>
                </a:solidFill>
                <a:latin typeface="Tajawal" panose="00000500000000000000" pitchFamily="2" charset="-78"/>
                <a:cs typeface="Tajawal" panose="00000500000000000000" pitchFamily="2" charset="-78"/>
              </a:rPr>
              <a:t> « </a:t>
            </a:r>
            <a:r>
              <a:rPr lang="fr-FR" sz="2400" b="1" dirty="0" err="1" smtClean="0">
                <a:solidFill>
                  <a:schemeClr val="tx1"/>
                </a:solidFill>
                <a:latin typeface="Tajawal" panose="00000500000000000000" pitchFamily="2" charset="-78"/>
                <a:cs typeface="Tajawal" panose="00000500000000000000" pitchFamily="2" charset="-78"/>
              </a:rPr>
              <a:t>studies</a:t>
            </a:r>
            <a:r>
              <a:rPr lang="fr-FR" sz="2400" b="1" dirty="0" smtClean="0">
                <a:solidFill>
                  <a:schemeClr val="tx1"/>
                </a:solidFill>
                <a:latin typeface="Tajawal" panose="00000500000000000000" pitchFamily="2" charset="-78"/>
                <a:cs typeface="Tajawal" panose="00000500000000000000" pitchFamily="2" charset="-78"/>
              </a:rPr>
              <a:t> » or</a:t>
            </a:r>
          </a:p>
          <a:p>
            <a:pPr algn="ctr"/>
            <a:endParaRPr lang="fr-FR" sz="2400" b="1" dirty="0">
              <a:solidFill>
                <a:schemeClr val="tx1"/>
              </a:solidFill>
              <a:latin typeface="Tajawal" panose="00000500000000000000" pitchFamily="2" charset="-78"/>
              <a:cs typeface="Tajawal" panose="00000500000000000000" pitchFamily="2" charset="-78"/>
            </a:endParaRPr>
          </a:p>
          <a:p>
            <a:pPr algn="ctr"/>
            <a:r>
              <a:rPr lang="fr-FR" sz="1600" b="1" dirty="0" smtClean="0">
                <a:solidFill>
                  <a:schemeClr val="tx1"/>
                </a:solidFill>
                <a:latin typeface="Tajawal" panose="00000500000000000000" pitchFamily="2" charset="-78"/>
                <a:cs typeface="Tajawal" panose="00000500000000000000" pitchFamily="2" charset="-78"/>
              </a:rPr>
              <a:t> </a:t>
            </a:r>
            <a:r>
              <a:rPr lang="fr-FR" sz="2400" b="1" dirty="0" err="1" smtClean="0">
                <a:solidFill>
                  <a:schemeClr val="tx1"/>
                </a:solidFill>
                <a:latin typeface="Tajawal" panose="00000500000000000000" pitchFamily="2" charset="-78"/>
                <a:cs typeface="Tajawal" panose="00000500000000000000" pitchFamily="2" charset="-78"/>
              </a:rPr>
              <a:t>experience</a:t>
            </a:r>
            <a:r>
              <a:rPr lang="fr-FR" sz="2400" b="1" dirty="0" smtClean="0">
                <a:solidFill>
                  <a:schemeClr val="tx1"/>
                </a:solidFill>
                <a:latin typeface="Tajawal" panose="00000500000000000000" pitchFamily="2" charset="-78"/>
                <a:cs typeface="Tajawal" panose="00000500000000000000" pitchFamily="2" charset="-78"/>
              </a:rPr>
              <a:t> « </a:t>
            </a:r>
            <a:r>
              <a:rPr lang="fr-FR" sz="2400" b="1" dirty="0" err="1" smtClean="0">
                <a:solidFill>
                  <a:schemeClr val="tx1"/>
                </a:solidFill>
                <a:latin typeface="Tajawal" panose="00000500000000000000" pitchFamily="2" charset="-78"/>
                <a:cs typeface="Tajawal" panose="00000500000000000000" pitchFamily="2" charset="-78"/>
              </a:rPr>
              <a:t>interships</a:t>
            </a:r>
            <a:r>
              <a:rPr lang="fr-FR" sz="2400" b="1" dirty="0" smtClean="0">
                <a:solidFill>
                  <a:schemeClr val="tx1"/>
                </a:solidFill>
                <a:latin typeface="Tajawal" panose="00000500000000000000" pitchFamily="2" charset="-78"/>
                <a:cs typeface="Tajawal" panose="00000500000000000000" pitchFamily="2" charset="-78"/>
              </a:rPr>
              <a:t> »,</a:t>
            </a:r>
            <a:endParaRPr lang="ar-SA" sz="2400" b="1" dirty="0">
              <a:solidFill>
                <a:schemeClr val="tx1"/>
              </a:solidFill>
              <a:latin typeface="Tajawal" panose="00000500000000000000" pitchFamily="2" charset="-78"/>
              <a:cs typeface="Tajawal" panose="00000500000000000000" pitchFamily="2" charset="-78"/>
            </a:endParaRPr>
          </a:p>
        </p:txBody>
      </p:sp>
      <p:grpSp>
        <p:nvGrpSpPr>
          <p:cNvPr id="27" name="مجموعة 26">
            <a:extLst>
              <a:ext uri="{FF2B5EF4-FFF2-40B4-BE49-F238E27FC236}">
                <a16:creationId xmlns="" xmlns:a16="http://schemas.microsoft.com/office/drawing/2014/main" id="{60B9222F-8688-4607-B6C0-1E65A578048B}"/>
              </a:ext>
            </a:extLst>
          </p:cNvPr>
          <p:cNvGrpSpPr/>
          <p:nvPr/>
        </p:nvGrpSpPr>
        <p:grpSpPr>
          <a:xfrm>
            <a:off x="10986834" y="4627147"/>
            <a:ext cx="586201" cy="2073478"/>
            <a:chOff x="296378" y="4555643"/>
            <a:chExt cx="1188983" cy="4205605"/>
          </a:xfrm>
        </p:grpSpPr>
        <p:sp>
          <p:nvSpPr>
            <p:cNvPr id="28" name="مستطيل: زوايا مستديرة 27">
              <a:extLst>
                <a:ext uri="{FF2B5EF4-FFF2-40B4-BE49-F238E27FC236}">
                  <a16:creationId xmlns="" xmlns:a16="http://schemas.microsoft.com/office/drawing/2014/main" id="{F52A1211-478A-44A9-8CF6-28E23889C239}"/>
                </a:ext>
              </a:extLst>
            </p:cNvPr>
            <p:cNvSpPr/>
            <p:nvPr/>
          </p:nvSpPr>
          <p:spPr>
            <a:xfrm rot="18626423" flipH="1">
              <a:off x="-897594" y="5749615"/>
              <a:ext cx="3121877" cy="733933"/>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29" name="مستطيل: زوايا مستديرة 28">
              <a:extLst>
                <a:ext uri="{FF2B5EF4-FFF2-40B4-BE49-F238E27FC236}">
                  <a16:creationId xmlns="" xmlns:a16="http://schemas.microsoft.com/office/drawing/2014/main" id="{A3C8BFDA-629C-4A51-801F-2582827B5398}"/>
                </a:ext>
              </a:extLst>
            </p:cNvPr>
            <p:cNvSpPr/>
            <p:nvPr/>
          </p:nvSpPr>
          <p:spPr>
            <a:xfrm rot="18626423" flipH="1">
              <a:off x="-442544" y="6833343"/>
              <a:ext cx="3121877" cy="733933"/>
            </a:xfrm>
            <a:prstGeom prst="roundRect">
              <a:avLst>
                <a:gd name="adj" fmla="val 50000"/>
              </a:avLst>
            </a:pr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grpSp>
      <p:grpSp>
        <p:nvGrpSpPr>
          <p:cNvPr id="35" name="مجموعة 34">
            <a:extLst>
              <a:ext uri="{FF2B5EF4-FFF2-40B4-BE49-F238E27FC236}">
                <a16:creationId xmlns="" xmlns:a16="http://schemas.microsoft.com/office/drawing/2014/main" id="{BC452923-B244-4FDF-955A-A958276CC143}"/>
              </a:ext>
            </a:extLst>
          </p:cNvPr>
          <p:cNvGrpSpPr/>
          <p:nvPr/>
        </p:nvGrpSpPr>
        <p:grpSpPr>
          <a:xfrm>
            <a:off x="-39069" y="226132"/>
            <a:ext cx="876432" cy="312420"/>
            <a:chOff x="-39069" y="226132"/>
            <a:chExt cx="876432" cy="312420"/>
          </a:xfrm>
        </p:grpSpPr>
        <p:sp>
          <p:nvSpPr>
            <p:cNvPr id="36" name="مستطيل: زوايا مستديرة 35">
              <a:extLst>
                <a:ext uri="{FF2B5EF4-FFF2-40B4-BE49-F238E27FC236}">
                  <a16:creationId xmlns="" xmlns:a16="http://schemas.microsoft.com/office/drawing/2014/main" id="{8CA2CF8C-268A-44A1-B518-DFB195E0208B}"/>
                </a:ext>
              </a:extLst>
            </p:cNvPr>
            <p:cNvSpPr/>
            <p:nvPr/>
          </p:nvSpPr>
          <p:spPr>
            <a:xfrm rot="8235463">
              <a:off x="199057" y="226132"/>
              <a:ext cx="638306" cy="45719"/>
            </a:xfrm>
            <a:prstGeom prst="roundRect">
              <a:avLst>
                <a:gd name="adj" fmla="val 50000"/>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37" name="مستطيل: زوايا مستديرة 36">
              <a:extLst>
                <a:ext uri="{FF2B5EF4-FFF2-40B4-BE49-F238E27FC236}">
                  <a16:creationId xmlns="" xmlns:a16="http://schemas.microsoft.com/office/drawing/2014/main" id="{6F60E053-DE8C-408F-A2FB-D88A140BC5E3}"/>
                </a:ext>
              </a:extLst>
            </p:cNvPr>
            <p:cNvSpPr/>
            <p:nvPr/>
          </p:nvSpPr>
          <p:spPr>
            <a:xfrm rot="8235463">
              <a:off x="147622" y="492833"/>
              <a:ext cx="638306" cy="45719"/>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38" name="مستطيل: زوايا مستديرة 37">
              <a:extLst>
                <a:ext uri="{FF2B5EF4-FFF2-40B4-BE49-F238E27FC236}">
                  <a16:creationId xmlns="" xmlns:a16="http://schemas.microsoft.com/office/drawing/2014/main" id="{182ABCB0-C54F-425A-93CD-F8E8452919A9}"/>
                </a:ext>
              </a:extLst>
            </p:cNvPr>
            <p:cNvSpPr/>
            <p:nvPr/>
          </p:nvSpPr>
          <p:spPr>
            <a:xfrm rot="8235463">
              <a:off x="-39069" y="243561"/>
              <a:ext cx="638306" cy="45719"/>
            </a:xfrm>
            <a:prstGeom prst="roundRect">
              <a:avLst>
                <a:gd name="adj" fmla="val 50000"/>
              </a:avLst>
            </a:pr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grpSp>
    </p:spTree>
    <p:extLst>
      <p:ext uri="{BB962C8B-B14F-4D97-AF65-F5344CB8AC3E}">
        <p14:creationId xmlns:p14="http://schemas.microsoft.com/office/powerpoint/2010/main" xmlns="" val="1516106694"/>
      </p:ext>
    </p:extLst>
  </p:cSld>
  <p:clrMapOvr>
    <a:masterClrMapping/>
  </p:clrMapOvr>
  <p:transition>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مستطيل 34">
            <a:extLst>
              <a:ext uri="{FF2B5EF4-FFF2-40B4-BE49-F238E27FC236}">
                <a16:creationId xmlns="" xmlns:a16="http://schemas.microsoft.com/office/drawing/2014/main" id="{51BF2BF8-A139-4148-9F1B-423E44986D83}"/>
              </a:ext>
            </a:extLst>
          </p:cNvPr>
          <p:cNvSpPr/>
          <p:nvPr/>
        </p:nvSpPr>
        <p:spPr>
          <a:xfrm>
            <a:off x="6039814" y="37082"/>
            <a:ext cx="6116517" cy="6889781"/>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8" name="شكل حر: شكل 37">
            <a:extLst>
              <a:ext uri="{FF2B5EF4-FFF2-40B4-BE49-F238E27FC236}">
                <a16:creationId xmlns="" xmlns:a16="http://schemas.microsoft.com/office/drawing/2014/main" id="{ECADA6A1-2CBD-4D2B-BE1E-E7862ED97C88}"/>
              </a:ext>
            </a:extLst>
          </p:cNvPr>
          <p:cNvSpPr/>
          <p:nvPr/>
        </p:nvSpPr>
        <p:spPr>
          <a:xfrm rot="18626423" flipH="1">
            <a:off x="-779002" y="5694867"/>
            <a:ext cx="2978012" cy="733934"/>
          </a:xfrm>
          <a:custGeom>
            <a:avLst/>
            <a:gdLst>
              <a:gd name="connsiteX0" fmla="*/ 107482 w 2978012"/>
              <a:gd name="connsiteY0" fmla="*/ 107482 h 733934"/>
              <a:gd name="connsiteX1" fmla="*/ 0 w 2978012"/>
              <a:gd name="connsiteY1" fmla="*/ 366967 h 733934"/>
              <a:gd name="connsiteX2" fmla="*/ 0 w 2978012"/>
              <a:gd name="connsiteY2" fmla="*/ 366966 h 733934"/>
              <a:gd name="connsiteX3" fmla="*/ 366967 w 2978012"/>
              <a:gd name="connsiteY3" fmla="*/ 733933 h 733934"/>
              <a:gd name="connsiteX4" fmla="*/ 2754910 w 2978012"/>
              <a:gd name="connsiteY4" fmla="*/ 733934 h 733934"/>
              <a:gd name="connsiteX5" fmla="*/ 2960085 w 2978012"/>
              <a:gd name="connsiteY5" fmla="*/ 671262 h 733934"/>
              <a:gd name="connsiteX6" fmla="*/ 2978012 w 2978012"/>
              <a:gd name="connsiteY6" fmla="*/ 656470 h 733934"/>
              <a:gd name="connsiteX7" fmla="*/ 2207763 w 2978012"/>
              <a:gd name="connsiteY7" fmla="*/ 0 h 733934"/>
              <a:gd name="connsiteX8" fmla="*/ 366967 w 2978012"/>
              <a:gd name="connsiteY8" fmla="*/ 0 h 733934"/>
              <a:gd name="connsiteX9" fmla="*/ 107482 w 2978012"/>
              <a:gd name="connsiteY9" fmla="*/ 107482 h 73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78012" h="733934">
                <a:moveTo>
                  <a:pt x="107482" y="107482"/>
                </a:moveTo>
                <a:cubicBezTo>
                  <a:pt x="41074" y="173890"/>
                  <a:pt x="0" y="265632"/>
                  <a:pt x="0" y="366967"/>
                </a:cubicBezTo>
                <a:lnTo>
                  <a:pt x="0" y="366966"/>
                </a:lnTo>
                <a:cubicBezTo>
                  <a:pt x="0" y="569636"/>
                  <a:pt x="164297" y="733933"/>
                  <a:pt x="366967" y="733933"/>
                </a:cubicBezTo>
                <a:lnTo>
                  <a:pt x="2754910" y="733934"/>
                </a:lnTo>
                <a:cubicBezTo>
                  <a:pt x="2830911" y="733934"/>
                  <a:pt x="2901516" y="710830"/>
                  <a:pt x="2960085" y="671262"/>
                </a:cubicBezTo>
                <a:lnTo>
                  <a:pt x="2978012" y="656470"/>
                </a:lnTo>
                <a:lnTo>
                  <a:pt x="2207763" y="0"/>
                </a:lnTo>
                <a:lnTo>
                  <a:pt x="366967" y="0"/>
                </a:lnTo>
                <a:cubicBezTo>
                  <a:pt x="265632" y="0"/>
                  <a:pt x="173890" y="41074"/>
                  <a:pt x="107482" y="107482"/>
                </a:cubicBezTo>
                <a:close/>
              </a:path>
            </a:pathLst>
          </a:cu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SA"/>
          </a:p>
        </p:txBody>
      </p:sp>
      <p:sp>
        <p:nvSpPr>
          <p:cNvPr id="37" name="شكل حر: شكل 36">
            <a:extLst>
              <a:ext uri="{FF2B5EF4-FFF2-40B4-BE49-F238E27FC236}">
                <a16:creationId xmlns="" xmlns:a16="http://schemas.microsoft.com/office/drawing/2014/main" id="{2531ED75-6F8E-4DAE-BC89-874FDCAA4480}"/>
              </a:ext>
            </a:extLst>
          </p:cNvPr>
          <p:cNvSpPr/>
          <p:nvPr/>
        </p:nvSpPr>
        <p:spPr>
          <a:xfrm rot="18626423" flipH="1">
            <a:off x="957121" y="6187204"/>
            <a:ext cx="1423930" cy="733933"/>
          </a:xfrm>
          <a:custGeom>
            <a:avLst/>
            <a:gdLst>
              <a:gd name="connsiteX0" fmla="*/ 107482 w 1423930"/>
              <a:gd name="connsiteY0" fmla="*/ 107482 h 733933"/>
              <a:gd name="connsiteX1" fmla="*/ 0 w 1423930"/>
              <a:gd name="connsiteY1" fmla="*/ 366967 h 733933"/>
              <a:gd name="connsiteX2" fmla="*/ 0 w 1423930"/>
              <a:gd name="connsiteY2" fmla="*/ 366966 h 733933"/>
              <a:gd name="connsiteX3" fmla="*/ 366967 w 1423930"/>
              <a:gd name="connsiteY3" fmla="*/ 733933 h 733933"/>
              <a:gd name="connsiteX4" fmla="*/ 798412 w 1423930"/>
              <a:gd name="connsiteY4" fmla="*/ 733933 h 733933"/>
              <a:gd name="connsiteX5" fmla="*/ 1423930 w 1423930"/>
              <a:gd name="connsiteY5" fmla="*/ 0 h 733933"/>
              <a:gd name="connsiteX6" fmla="*/ 366967 w 1423930"/>
              <a:gd name="connsiteY6" fmla="*/ 0 h 733933"/>
              <a:gd name="connsiteX7" fmla="*/ 107482 w 1423930"/>
              <a:gd name="connsiteY7" fmla="*/ 107482 h 733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3930" h="733933">
                <a:moveTo>
                  <a:pt x="107482" y="107482"/>
                </a:moveTo>
                <a:cubicBezTo>
                  <a:pt x="41074" y="173890"/>
                  <a:pt x="0" y="265632"/>
                  <a:pt x="0" y="366967"/>
                </a:cubicBezTo>
                <a:lnTo>
                  <a:pt x="0" y="366966"/>
                </a:lnTo>
                <a:cubicBezTo>
                  <a:pt x="0" y="569636"/>
                  <a:pt x="164297" y="733933"/>
                  <a:pt x="366967" y="733933"/>
                </a:cubicBezTo>
                <a:lnTo>
                  <a:pt x="798412" y="733933"/>
                </a:lnTo>
                <a:lnTo>
                  <a:pt x="1423930" y="0"/>
                </a:lnTo>
                <a:lnTo>
                  <a:pt x="366967" y="0"/>
                </a:lnTo>
                <a:cubicBezTo>
                  <a:pt x="265632" y="0"/>
                  <a:pt x="173890" y="41074"/>
                  <a:pt x="107482" y="107482"/>
                </a:cubicBezTo>
                <a:close/>
              </a:path>
            </a:pathLst>
          </a:cu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SA"/>
          </a:p>
        </p:txBody>
      </p:sp>
      <p:sp>
        <p:nvSpPr>
          <p:cNvPr id="40" name="شكل حر: شكل 39">
            <a:extLst>
              <a:ext uri="{FF2B5EF4-FFF2-40B4-BE49-F238E27FC236}">
                <a16:creationId xmlns="" xmlns:a16="http://schemas.microsoft.com/office/drawing/2014/main" id="{B7B74129-1CF3-4EC7-A273-FEA0B4A55364}"/>
              </a:ext>
            </a:extLst>
          </p:cNvPr>
          <p:cNvSpPr/>
          <p:nvPr/>
        </p:nvSpPr>
        <p:spPr>
          <a:xfrm rot="2948547" flipH="1">
            <a:off x="-246327" y="51372"/>
            <a:ext cx="1289470" cy="788570"/>
          </a:xfrm>
          <a:custGeom>
            <a:avLst/>
            <a:gdLst>
              <a:gd name="connsiteX0" fmla="*/ 1289470 w 1289470"/>
              <a:gd name="connsiteY0" fmla="*/ 363391 h 788570"/>
              <a:gd name="connsiteX1" fmla="*/ 975162 w 1289470"/>
              <a:gd name="connsiteY1" fmla="*/ 0 h 788570"/>
              <a:gd name="connsiteX2" fmla="*/ 394285 w 1289470"/>
              <a:gd name="connsiteY2" fmla="*/ 0 h 788570"/>
              <a:gd name="connsiteX3" fmla="*/ 0 w 1289470"/>
              <a:gd name="connsiteY3" fmla="*/ 394285 h 788570"/>
              <a:gd name="connsiteX4" fmla="*/ 394285 w 1289470"/>
              <a:gd name="connsiteY4" fmla="*/ 788570 h 788570"/>
              <a:gd name="connsiteX5" fmla="*/ 797895 w 1289470"/>
              <a:gd name="connsiteY5" fmla="*/ 788570 h 78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9470" h="788570">
                <a:moveTo>
                  <a:pt x="1289470" y="363391"/>
                </a:moveTo>
                <a:lnTo>
                  <a:pt x="975162" y="0"/>
                </a:lnTo>
                <a:lnTo>
                  <a:pt x="394285" y="0"/>
                </a:lnTo>
                <a:cubicBezTo>
                  <a:pt x="176527" y="0"/>
                  <a:pt x="0" y="176527"/>
                  <a:pt x="0" y="394285"/>
                </a:cubicBezTo>
                <a:cubicBezTo>
                  <a:pt x="0" y="612043"/>
                  <a:pt x="176527" y="788570"/>
                  <a:pt x="394285" y="788570"/>
                </a:cubicBezTo>
                <a:lnTo>
                  <a:pt x="797895" y="788570"/>
                </a:lnTo>
                <a:close/>
              </a:path>
            </a:pathLst>
          </a:cu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rtl="0"/>
            <a:endParaRPr lang="ar-SA"/>
          </a:p>
        </p:txBody>
      </p:sp>
      <p:grpSp>
        <p:nvGrpSpPr>
          <p:cNvPr id="28" name="مجموعة 27">
            <a:extLst>
              <a:ext uri="{FF2B5EF4-FFF2-40B4-BE49-F238E27FC236}">
                <a16:creationId xmlns="" xmlns:a16="http://schemas.microsoft.com/office/drawing/2014/main" id="{DF8D86CE-D43A-4ABF-8A87-A832689EEF22}"/>
              </a:ext>
            </a:extLst>
          </p:cNvPr>
          <p:cNvGrpSpPr/>
          <p:nvPr/>
        </p:nvGrpSpPr>
        <p:grpSpPr>
          <a:xfrm>
            <a:off x="74033" y="1208385"/>
            <a:ext cx="2210538" cy="14748"/>
            <a:chOff x="9173988" y="1208385"/>
            <a:chExt cx="2210538" cy="14748"/>
          </a:xfrm>
        </p:grpSpPr>
        <p:cxnSp>
          <p:nvCxnSpPr>
            <p:cNvPr id="29" name="رابط مستقيم 28">
              <a:extLst>
                <a:ext uri="{FF2B5EF4-FFF2-40B4-BE49-F238E27FC236}">
                  <a16:creationId xmlns="" xmlns:a16="http://schemas.microsoft.com/office/drawing/2014/main" id="{C237F9FD-7B48-44F3-85E4-114A537CF62B}"/>
                </a:ext>
              </a:extLst>
            </p:cNvPr>
            <p:cNvCxnSpPr>
              <a:cxnSpLocks/>
            </p:cNvCxnSpPr>
            <p:nvPr/>
          </p:nvCxnSpPr>
          <p:spPr>
            <a:xfrm flipH="1">
              <a:off x="10348206" y="1208385"/>
              <a:ext cx="1036320" cy="0"/>
            </a:xfrm>
            <a:prstGeom prst="line">
              <a:avLst/>
            </a:prstGeom>
            <a:ln w="47625">
              <a:solidFill>
                <a:srgbClr val="FC6501"/>
              </a:solidFill>
            </a:ln>
          </p:spPr>
          <p:style>
            <a:lnRef idx="1">
              <a:schemeClr val="accent1"/>
            </a:lnRef>
            <a:fillRef idx="0">
              <a:schemeClr val="accent1"/>
            </a:fillRef>
            <a:effectRef idx="0">
              <a:schemeClr val="accent1"/>
            </a:effectRef>
            <a:fontRef idx="minor">
              <a:schemeClr val="tx1"/>
            </a:fontRef>
          </p:style>
        </p:cxnSp>
        <p:cxnSp>
          <p:nvCxnSpPr>
            <p:cNvPr id="30" name="رابط مستقيم 29">
              <a:extLst>
                <a:ext uri="{FF2B5EF4-FFF2-40B4-BE49-F238E27FC236}">
                  <a16:creationId xmlns="" xmlns:a16="http://schemas.microsoft.com/office/drawing/2014/main" id="{D167CB00-7203-4636-B956-AEB8233579C6}"/>
                </a:ext>
              </a:extLst>
            </p:cNvPr>
            <p:cNvCxnSpPr>
              <a:cxnSpLocks/>
            </p:cNvCxnSpPr>
            <p:nvPr/>
          </p:nvCxnSpPr>
          <p:spPr>
            <a:xfrm flipH="1">
              <a:off x="9173988" y="1223133"/>
              <a:ext cx="1036320" cy="0"/>
            </a:xfrm>
            <a:prstGeom prst="line">
              <a:avLst/>
            </a:prstGeom>
            <a:ln w="47625">
              <a:solidFill>
                <a:srgbClr val="F8C31F"/>
              </a:solidFill>
            </a:ln>
          </p:spPr>
          <p:style>
            <a:lnRef idx="1">
              <a:schemeClr val="accent1"/>
            </a:lnRef>
            <a:fillRef idx="0">
              <a:schemeClr val="accent1"/>
            </a:fillRef>
            <a:effectRef idx="0">
              <a:schemeClr val="accent1"/>
            </a:effectRef>
            <a:fontRef idx="minor">
              <a:schemeClr val="tx1"/>
            </a:fontRef>
          </p:style>
        </p:cxnSp>
      </p:grpSp>
      <p:grpSp>
        <p:nvGrpSpPr>
          <p:cNvPr id="31" name="مجموعة 30">
            <a:extLst>
              <a:ext uri="{FF2B5EF4-FFF2-40B4-BE49-F238E27FC236}">
                <a16:creationId xmlns="" xmlns:a16="http://schemas.microsoft.com/office/drawing/2014/main" id="{7B19BE03-9241-48F1-9DAB-DE489B79CA1F}"/>
              </a:ext>
            </a:extLst>
          </p:cNvPr>
          <p:cNvGrpSpPr/>
          <p:nvPr/>
        </p:nvGrpSpPr>
        <p:grpSpPr>
          <a:xfrm flipH="1">
            <a:off x="4783757" y="226132"/>
            <a:ext cx="876432" cy="312420"/>
            <a:chOff x="-39069" y="226132"/>
            <a:chExt cx="876432" cy="312420"/>
          </a:xfrm>
        </p:grpSpPr>
        <p:sp>
          <p:nvSpPr>
            <p:cNvPr id="32" name="مستطيل: زوايا مستديرة 31">
              <a:extLst>
                <a:ext uri="{FF2B5EF4-FFF2-40B4-BE49-F238E27FC236}">
                  <a16:creationId xmlns="" xmlns:a16="http://schemas.microsoft.com/office/drawing/2014/main" id="{F2129D1D-7BE7-4979-B7D2-2A327082C037}"/>
                </a:ext>
              </a:extLst>
            </p:cNvPr>
            <p:cNvSpPr/>
            <p:nvPr/>
          </p:nvSpPr>
          <p:spPr>
            <a:xfrm rot="8235463">
              <a:off x="199057" y="226132"/>
              <a:ext cx="638306" cy="45719"/>
            </a:xfrm>
            <a:prstGeom prst="roundRect">
              <a:avLst>
                <a:gd name="adj" fmla="val 50000"/>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33" name="مستطيل: زوايا مستديرة 32">
              <a:extLst>
                <a:ext uri="{FF2B5EF4-FFF2-40B4-BE49-F238E27FC236}">
                  <a16:creationId xmlns="" xmlns:a16="http://schemas.microsoft.com/office/drawing/2014/main" id="{62561B3A-E438-4E48-9679-4F50DE48F0EB}"/>
                </a:ext>
              </a:extLst>
            </p:cNvPr>
            <p:cNvSpPr/>
            <p:nvPr/>
          </p:nvSpPr>
          <p:spPr>
            <a:xfrm rot="8235463">
              <a:off x="147622" y="492833"/>
              <a:ext cx="638306" cy="45719"/>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34" name="مستطيل: زوايا مستديرة 33">
              <a:extLst>
                <a:ext uri="{FF2B5EF4-FFF2-40B4-BE49-F238E27FC236}">
                  <a16:creationId xmlns="" xmlns:a16="http://schemas.microsoft.com/office/drawing/2014/main" id="{8925E036-5EC0-4D5D-96A7-D63B8C32D7DD}"/>
                </a:ext>
              </a:extLst>
            </p:cNvPr>
            <p:cNvSpPr/>
            <p:nvPr/>
          </p:nvSpPr>
          <p:spPr>
            <a:xfrm rot="8235463">
              <a:off x="-39069" y="243561"/>
              <a:ext cx="638306" cy="45719"/>
            </a:xfrm>
            <a:prstGeom prst="roundRect">
              <a:avLst>
                <a:gd name="adj" fmla="val 50000"/>
              </a:avLst>
            </a:pr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grpSp>
      <p:sp>
        <p:nvSpPr>
          <p:cNvPr id="4" name="ZoneTexte 3"/>
          <p:cNvSpPr txBox="1"/>
          <p:nvPr/>
        </p:nvSpPr>
        <p:spPr>
          <a:xfrm>
            <a:off x="74033" y="482390"/>
            <a:ext cx="2210538" cy="707886"/>
          </a:xfrm>
          <a:prstGeom prst="rect">
            <a:avLst/>
          </a:prstGeom>
          <a:noFill/>
        </p:spPr>
        <p:txBody>
          <a:bodyPr wrap="square" rtlCol="0">
            <a:spAutoFit/>
          </a:bodyPr>
          <a:lstStyle/>
          <a:p>
            <a:r>
              <a:rPr lang="fr-FR" sz="2000" b="1" dirty="0" smtClean="0"/>
              <a:t>The importance of competencies </a:t>
            </a:r>
            <a:endParaRPr lang="fr-FR" sz="2000" b="1" dirty="0"/>
          </a:p>
        </p:txBody>
      </p:sp>
      <p:sp>
        <p:nvSpPr>
          <p:cNvPr id="5" name="ZoneTexte 4"/>
          <p:cNvSpPr txBox="1"/>
          <p:nvPr/>
        </p:nvSpPr>
        <p:spPr>
          <a:xfrm>
            <a:off x="418642" y="1326250"/>
            <a:ext cx="4985609" cy="8125301"/>
          </a:xfrm>
          <a:prstGeom prst="rect">
            <a:avLst/>
          </a:prstGeom>
          <a:noFill/>
        </p:spPr>
        <p:txBody>
          <a:bodyPr wrap="square" rtlCol="0">
            <a:spAutoFit/>
          </a:bodyPr>
          <a:lstStyle/>
          <a:p>
            <a:pPr algn="l"/>
            <a:r>
              <a:rPr lang="en-US" dirty="0">
                <a:latin typeface="Times New Roman" panose="02020603050405020304" pitchFamily="18" charset="0"/>
                <a:cs typeface="Times New Roman" panose="02020603050405020304" pitchFamily="18" charset="0"/>
              </a:rPr>
              <a:t>Importance of efficiency</a:t>
            </a:r>
            <a:r>
              <a:rPr lang="en-US" dirty="0" smtClean="0">
                <a:latin typeface="Times New Roman" panose="02020603050405020304" pitchFamily="18" charset="0"/>
                <a:cs typeface="Times New Roman" panose="02020603050405020304" pitchFamily="18" charset="0"/>
              </a:rPr>
              <a:t>:</a:t>
            </a:r>
          </a:p>
          <a:p>
            <a:pPr algn="l"/>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 Save time and effort in accomplishing tasks. </a:t>
            </a:r>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Increase productivity and achieve success in work and study</a:t>
            </a:r>
            <a:r>
              <a:rPr lang="en-US" dirty="0" smtClean="0">
                <a:latin typeface="Times New Roman" panose="02020603050405020304" pitchFamily="18" charset="0"/>
                <a:cs typeface="Times New Roman" panose="02020603050405020304" pitchFamily="18" charset="0"/>
              </a:rPr>
              <a:t>.</a:t>
            </a:r>
          </a:p>
          <a:p>
            <a:pPr algn="l"/>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3. Balance personal and practical life</a:t>
            </a:r>
            <a:r>
              <a:rPr lang="en-US" dirty="0" smtClean="0">
                <a:latin typeface="Times New Roman" panose="02020603050405020304" pitchFamily="18" charset="0"/>
                <a:cs typeface="Times New Roman" panose="02020603050405020304" pitchFamily="18" charset="0"/>
              </a:rPr>
              <a:t>.</a:t>
            </a:r>
          </a:p>
          <a:p>
            <a:pPr algn="l"/>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4. Improve quality and accuracy in performance. </a:t>
            </a:r>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 Reduce stress and increase personal satisfaction</a:t>
            </a:r>
            <a:r>
              <a:rPr lang="en-US" dirty="0" smtClean="0">
                <a:latin typeface="Times New Roman" panose="02020603050405020304" pitchFamily="18" charset="0"/>
                <a:cs typeface="Times New Roman" panose="02020603050405020304" pitchFamily="18" charset="0"/>
              </a:rPr>
              <a:t>.</a:t>
            </a:r>
          </a:p>
          <a:p>
            <a:pPr algn="l"/>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6. Promote self-confidence and professionalism</a:t>
            </a:r>
            <a:r>
              <a:rPr lang="en-US" dirty="0" smtClean="0">
                <a:latin typeface="Times New Roman" panose="02020603050405020304" pitchFamily="18" charset="0"/>
                <a:cs typeface="Times New Roman" panose="02020603050405020304" pitchFamily="18" charset="0"/>
              </a:rPr>
              <a:t>.</a:t>
            </a:r>
          </a:p>
          <a:p>
            <a:pPr algn="l"/>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7. Better opportunities for promotion and professional development</a:t>
            </a:r>
            <a:r>
              <a:rPr lang="en-US" dirty="0" smtClean="0">
                <a:latin typeface="Times New Roman" panose="02020603050405020304" pitchFamily="18" charset="0"/>
                <a:cs typeface="Times New Roman" panose="02020603050405020304" pitchFamily="18" charset="0"/>
              </a:rPr>
              <a:t>.</a:t>
            </a:r>
          </a:p>
          <a:p>
            <a:pPr algn="l"/>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8. Promote </a:t>
            </a:r>
            <a:r>
              <a:rPr lang="en-US" dirty="0" err="1" smtClean="0">
                <a:latin typeface="Times New Roman" panose="02020603050405020304" pitchFamily="18" charset="0"/>
                <a:cs typeface="Times New Roman" panose="02020603050405020304" pitchFamily="18" charset="0"/>
              </a:rPr>
              <a:t>trus</a:t>
            </a:r>
            <a:r>
              <a:rPr lang="en-US" dirty="0" smtClean="0">
                <a:latin typeface="Times New Roman" panose="02020603050405020304" pitchFamily="18" charset="0"/>
                <a:cs typeface="Times New Roman" panose="02020603050405020304" pitchFamily="18" charset="0"/>
              </a:rPr>
              <a:t> t </a:t>
            </a:r>
            <a:r>
              <a:rPr lang="en-US" dirty="0">
                <a:latin typeface="Times New Roman" panose="02020603050405020304" pitchFamily="18" charset="0"/>
                <a:cs typeface="Times New Roman" panose="02020603050405020304" pitchFamily="18" charset="0"/>
              </a:rPr>
              <a:t>and respect from others</a:t>
            </a:r>
            <a:r>
              <a:rPr lang="en-US" dirty="0" smtClean="0">
                <a:latin typeface="Times New Roman" panose="02020603050405020304" pitchFamily="18" charset="0"/>
                <a:cs typeface="Times New Roman" panose="02020603050405020304" pitchFamily="18" charset="0"/>
              </a:rPr>
              <a:t>.</a:t>
            </a:r>
          </a:p>
          <a:p>
            <a:pPr algn="l"/>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9. Sustainability and resource economics</a:t>
            </a:r>
            <a:r>
              <a:rPr lang="en-US" dirty="0" smtClean="0">
                <a:latin typeface="Times New Roman" panose="02020603050405020304" pitchFamily="18" charset="0"/>
                <a:cs typeface="Times New Roman" panose="02020603050405020304" pitchFamily="18" charset="0"/>
              </a:rPr>
              <a:t>.</a:t>
            </a:r>
          </a:p>
          <a:p>
            <a:pPr algn="l"/>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10. Achieving the ultimate goal more effectively and </a:t>
            </a:r>
            <a:r>
              <a:rPr lang="en-US" dirty="0" smtClean="0">
                <a:latin typeface="Times New Roman" panose="02020603050405020304" pitchFamily="18" charset="0"/>
                <a:cs typeface="Times New Roman" panose="02020603050405020304" pitchFamily="18" charset="0"/>
              </a:rPr>
              <a:t>efficiently</a:t>
            </a:r>
          </a:p>
          <a:p>
            <a:pPr algn="l"/>
            <a:endParaRPr lang="en-US" dirty="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Competency-Based </a:t>
            </a:r>
            <a:r>
              <a:rPr lang="en-US" dirty="0">
                <a:latin typeface="Times New Roman" panose="02020603050405020304" pitchFamily="18" charset="0"/>
                <a:cs typeface="Times New Roman" panose="02020603050405020304" pitchFamily="18" charset="0"/>
              </a:rPr>
              <a:t>Human Resource Management" - David Dubois</a:t>
            </a:r>
            <a:endParaRPr lang="en-US"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endParaRPr lang="fr-FR" dirty="0" smtClean="0">
              <a:latin typeface="Times New Roman" panose="02020603050405020304" pitchFamily="18" charset="0"/>
              <a:cs typeface="Times New Roman" panose="02020603050405020304" pitchFamily="18" charset="0"/>
            </a:endParaRPr>
          </a:p>
          <a:p>
            <a:pPr algn="l"/>
            <a:r>
              <a:rPr lang="fr-FR" dirty="0" smtClean="0">
                <a:latin typeface="Times New Roman" panose="02020603050405020304" pitchFamily="18" charset="0"/>
                <a:cs typeface="Times New Roman" panose="02020603050405020304" pitchFamily="18" charset="0"/>
              </a:rPr>
              <a:t> </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715166829"/>
      </p:ext>
    </p:extLst>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مستطيل 21">
            <a:extLst>
              <a:ext uri="{FF2B5EF4-FFF2-40B4-BE49-F238E27FC236}">
                <a16:creationId xmlns="" xmlns:a16="http://schemas.microsoft.com/office/drawing/2014/main" id="{E627E213-35BF-4C15-BA27-8B988A0C4125}"/>
              </a:ext>
            </a:extLst>
          </p:cNvPr>
          <p:cNvSpPr/>
          <p:nvPr/>
        </p:nvSpPr>
        <p:spPr>
          <a:xfrm>
            <a:off x="-1" y="-4160"/>
            <a:ext cx="12192001" cy="1551606"/>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ستطيل: زوايا مستديرة 2">
            <a:extLst>
              <a:ext uri="{FF2B5EF4-FFF2-40B4-BE49-F238E27FC236}">
                <a16:creationId xmlns="" xmlns:a16="http://schemas.microsoft.com/office/drawing/2014/main" id="{33F8D1B5-93BB-4FC5-AFBC-624A6A37147D}"/>
              </a:ext>
            </a:extLst>
          </p:cNvPr>
          <p:cNvSpPr/>
          <p:nvPr/>
        </p:nvSpPr>
        <p:spPr>
          <a:xfrm>
            <a:off x="2308408" y="1240770"/>
            <a:ext cx="7153155" cy="559895"/>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r-FR" sz="4000" b="1" dirty="0" smtClean="0"/>
              <a:t>Types of competencies</a:t>
            </a:r>
            <a:endParaRPr lang="ar-SA" sz="4000" b="1" dirty="0"/>
          </a:p>
        </p:txBody>
      </p:sp>
      <p:grpSp>
        <p:nvGrpSpPr>
          <p:cNvPr id="5" name="مجموعة 4">
            <a:extLst>
              <a:ext uri="{FF2B5EF4-FFF2-40B4-BE49-F238E27FC236}">
                <a16:creationId xmlns="" xmlns:a16="http://schemas.microsoft.com/office/drawing/2014/main" id="{FF326711-DC8C-4EE9-BF1A-393FCE187EAA}"/>
              </a:ext>
            </a:extLst>
          </p:cNvPr>
          <p:cNvGrpSpPr/>
          <p:nvPr/>
        </p:nvGrpSpPr>
        <p:grpSpPr>
          <a:xfrm flipV="1">
            <a:off x="-39069" y="6310804"/>
            <a:ext cx="876432" cy="312420"/>
            <a:chOff x="-39069" y="226132"/>
            <a:chExt cx="876432" cy="312420"/>
          </a:xfrm>
        </p:grpSpPr>
        <p:sp>
          <p:nvSpPr>
            <p:cNvPr id="6" name="مستطيل: زوايا مستديرة 5">
              <a:extLst>
                <a:ext uri="{FF2B5EF4-FFF2-40B4-BE49-F238E27FC236}">
                  <a16:creationId xmlns="" xmlns:a16="http://schemas.microsoft.com/office/drawing/2014/main" id="{A55F5C70-0BC7-4902-9DEC-F52C52243FD9}"/>
                </a:ext>
              </a:extLst>
            </p:cNvPr>
            <p:cNvSpPr/>
            <p:nvPr/>
          </p:nvSpPr>
          <p:spPr>
            <a:xfrm rot="8235463">
              <a:off x="199057" y="226132"/>
              <a:ext cx="638306" cy="45719"/>
            </a:xfrm>
            <a:prstGeom prst="roundRect">
              <a:avLst>
                <a:gd name="adj" fmla="val 50000"/>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7" name="مستطيل: زوايا مستديرة 6">
              <a:extLst>
                <a:ext uri="{FF2B5EF4-FFF2-40B4-BE49-F238E27FC236}">
                  <a16:creationId xmlns="" xmlns:a16="http://schemas.microsoft.com/office/drawing/2014/main" id="{DE5E0148-D800-4B73-84C7-5B9E2340AD92}"/>
                </a:ext>
              </a:extLst>
            </p:cNvPr>
            <p:cNvSpPr/>
            <p:nvPr/>
          </p:nvSpPr>
          <p:spPr>
            <a:xfrm rot="8235463">
              <a:off x="147622" y="492833"/>
              <a:ext cx="638306" cy="45719"/>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8" name="مستطيل: زوايا مستديرة 7">
              <a:extLst>
                <a:ext uri="{FF2B5EF4-FFF2-40B4-BE49-F238E27FC236}">
                  <a16:creationId xmlns="" xmlns:a16="http://schemas.microsoft.com/office/drawing/2014/main" id="{B878AB4A-DA54-47B2-8FD9-C3D6666A959E}"/>
                </a:ext>
              </a:extLst>
            </p:cNvPr>
            <p:cNvSpPr/>
            <p:nvPr/>
          </p:nvSpPr>
          <p:spPr>
            <a:xfrm rot="8235463">
              <a:off x="-39069" y="243561"/>
              <a:ext cx="638306" cy="45719"/>
            </a:xfrm>
            <a:prstGeom prst="roundRect">
              <a:avLst>
                <a:gd name="adj" fmla="val 50000"/>
              </a:avLst>
            </a:pr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grpSp>
      <p:grpSp>
        <p:nvGrpSpPr>
          <p:cNvPr id="9" name="مجموعة 8">
            <a:extLst>
              <a:ext uri="{FF2B5EF4-FFF2-40B4-BE49-F238E27FC236}">
                <a16:creationId xmlns="" xmlns:a16="http://schemas.microsoft.com/office/drawing/2014/main" id="{FB281574-0F31-4419-9CFF-F64594389E2B}"/>
              </a:ext>
            </a:extLst>
          </p:cNvPr>
          <p:cNvGrpSpPr/>
          <p:nvPr/>
        </p:nvGrpSpPr>
        <p:grpSpPr>
          <a:xfrm flipH="1" flipV="1">
            <a:off x="11393897" y="6310804"/>
            <a:ext cx="876432" cy="312420"/>
            <a:chOff x="-39069" y="226132"/>
            <a:chExt cx="876432" cy="312420"/>
          </a:xfrm>
        </p:grpSpPr>
        <p:sp>
          <p:nvSpPr>
            <p:cNvPr id="10" name="مستطيل: زوايا مستديرة 9">
              <a:extLst>
                <a:ext uri="{FF2B5EF4-FFF2-40B4-BE49-F238E27FC236}">
                  <a16:creationId xmlns="" xmlns:a16="http://schemas.microsoft.com/office/drawing/2014/main" id="{F9263BF7-2037-4CC6-82F5-E7CABF60AB7A}"/>
                </a:ext>
              </a:extLst>
            </p:cNvPr>
            <p:cNvSpPr/>
            <p:nvPr/>
          </p:nvSpPr>
          <p:spPr>
            <a:xfrm rot="8235463">
              <a:off x="199057" y="226132"/>
              <a:ext cx="638306" cy="45719"/>
            </a:xfrm>
            <a:prstGeom prst="roundRect">
              <a:avLst>
                <a:gd name="adj" fmla="val 50000"/>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1" name="مستطيل: زوايا مستديرة 10">
              <a:extLst>
                <a:ext uri="{FF2B5EF4-FFF2-40B4-BE49-F238E27FC236}">
                  <a16:creationId xmlns="" xmlns:a16="http://schemas.microsoft.com/office/drawing/2014/main" id="{C585139D-D312-4A76-BA73-28E9A1C50874}"/>
                </a:ext>
              </a:extLst>
            </p:cNvPr>
            <p:cNvSpPr/>
            <p:nvPr/>
          </p:nvSpPr>
          <p:spPr>
            <a:xfrm rot="8235463">
              <a:off x="147622" y="492833"/>
              <a:ext cx="638306" cy="45719"/>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2" name="مستطيل: زوايا مستديرة 11">
              <a:extLst>
                <a:ext uri="{FF2B5EF4-FFF2-40B4-BE49-F238E27FC236}">
                  <a16:creationId xmlns="" xmlns:a16="http://schemas.microsoft.com/office/drawing/2014/main" id="{D8F140DC-B93D-4690-96F2-427FD0215D9D}"/>
                </a:ext>
              </a:extLst>
            </p:cNvPr>
            <p:cNvSpPr/>
            <p:nvPr/>
          </p:nvSpPr>
          <p:spPr>
            <a:xfrm rot="8235463">
              <a:off x="-39069" y="243561"/>
              <a:ext cx="638306" cy="45719"/>
            </a:xfrm>
            <a:prstGeom prst="roundRect">
              <a:avLst>
                <a:gd name="adj" fmla="val 50000"/>
              </a:avLst>
            </a:pr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grpSp>
      <p:grpSp>
        <p:nvGrpSpPr>
          <p:cNvPr id="14" name="مجموعة 13">
            <a:extLst>
              <a:ext uri="{FF2B5EF4-FFF2-40B4-BE49-F238E27FC236}">
                <a16:creationId xmlns="" xmlns:a16="http://schemas.microsoft.com/office/drawing/2014/main" id="{953747B4-B700-4C8D-9CA5-9F5F67A473E5}"/>
              </a:ext>
            </a:extLst>
          </p:cNvPr>
          <p:cNvGrpSpPr/>
          <p:nvPr/>
        </p:nvGrpSpPr>
        <p:grpSpPr>
          <a:xfrm>
            <a:off x="-39069" y="226132"/>
            <a:ext cx="876432" cy="312420"/>
            <a:chOff x="-39069" y="226132"/>
            <a:chExt cx="876432" cy="312420"/>
          </a:xfrm>
        </p:grpSpPr>
        <p:sp>
          <p:nvSpPr>
            <p:cNvPr id="15" name="مستطيل: زوايا مستديرة 14">
              <a:extLst>
                <a:ext uri="{FF2B5EF4-FFF2-40B4-BE49-F238E27FC236}">
                  <a16:creationId xmlns="" xmlns:a16="http://schemas.microsoft.com/office/drawing/2014/main" id="{4276CC2C-D98D-4A7D-9848-26FB6A13563A}"/>
                </a:ext>
              </a:extLst>
            </p:cNvPr>
            <p:cNvSpPr/>
            <p:nvPr/>
          </p:nvSpPr>
          <p:spPr>
            <a:xfrm rot="8235463">
              <a:off x="199057" y="226132"/>
              <a:ext cx="638306" cy="45719"/>
            </a:xfrm>
            <a:prstGeom prst="roundRect">
              <a:avLst>
                <a:gd name="adj" fmla="val 50000"/>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6" name="مستطيل: زوايا مستديرة 15">
              <a:extLst>
                <a:ext uri="{FF2B5EF4-FFF2-40B4-BE49-F238E27FC236}">
                  <a16:creationId xmlns="" xmlns:a16="http://schemas.microsoft.com/office/drawing/2014/main" id="{BAAABB65-9625-4971-BDD1-FB6A8741941D}"/>
                </a:ext>
              </a:extLst>
            </p:cNvPr>
            <p:cNvSpPr/>
            <p:nvPr/>
          </p:nvSpPr>
          <p:spPr>
            <a:xfrm rot="8235463">
              <a:off x="147622" y="492833"/>
              <a:ext cx="638306" cy="45719"/>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7" name="مستطيل: زوايا مستديرة 16">
              <a:extLst>
                <a:ext uri="{FF2B5EF4-FFF2-40B4-BE49-F238E27FC236}">
                  <a16:creationId xmlns="" xmlns:a16="http://schemas.microsoft.com/office/drawing/2014/main" id="{52B45DA5-9774-49BC-8188-16F35E95DFCA}"/>
                </a:ext>
              </a:extLst>
            </p:cNvPr>
            <p:cNvSpPr/>
            <p:nvPr/>
          </p:nvSpPr>
          <p:spPr>
            <a:xfrm rot="8235463">
              <a:off x="-39069" y="243561"/>
              <a:ext cx="638306" cy="45719"/>
            </a:xfrm>
            <a:prstGeom prst="roundRect">
              <a:avLst>
                <a:gd name="adj" fmla="val 50000"/>
              </a:avLst>
            </a:pr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grpSp>
      <p:grpSp>
        <p:nvGrpSpPr>
          <p:cNvPr id="18" name="مجموعة 17">
            <a:extLst>
              <a:ext uri="{FF2B5EF4-FFF2-40B4-BE49-F238E27FC236}">
                <a16:creationId xmlns="" xmlns:a16="http://schemas.microsoft.com/office/drawing/2014/main" id="{4C33656D-65D6-460A-B441-CC1D6FD7B0F6}"/>
              </a:ext>
            </a:extLst>
          </p:cNvPr>
          <p:cNvGrpSpPr/>
          <p:nvPr/>
        </p:nvGrpSpPr>
        <p:grpSpPr>
          <a:xfrm flipH="1">
            <a:off x="11393897" y="226132"/>
            <a:ext cx="876432" cy="312420"/>
            <a:chOff x="-39069" y="226132"/>
            <a:chExt cx="876432" cy="312420"/>
          </a:xfrm>
        </p:grpSpPr>
        <p:sp>
          <p:nvSpPr>
            <p:cNvPr id="19" name="مستطيل: زوايا مستديرة 18">
              <a:extLst>
                <a:ext uri="{FF2B5EF4-FFF2-40B4-BE49-F238E27FC236}">
                  <a16:creationId xmlns="" xmlns:a16="http://schemas.microsoft.com/office/drawing/2014/main" id="{FF09F545-6754-4957-9214-991E68FB4809}"/>
                </a:ext>
              </a:extLst>
            </p:cNvPr>
            <p:cNvSpPr/>
            <p:nvPr/>
          </p:nvSpPr>
          <p:spPr>
            <a:xfrm rot="8235463">
              <a:off x="199057" y="226132"/>
              <a:ext cx="638306" cy="45719"/>
            </a:xfrm>
            <a:prstGeom prst="roundRect">
              <a:avLst>
                <a:gd name="adj" fmla="val 50000"/>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20" name="مستطيل: زوايا مستديرة 19">
              <a:extLst>
                <a:ext uri="{FF2B5EF4-FFF2-40B4-BE49-F238E27FC236}">
                  <a16:creationId xmlns="" xmlns:a16="http://schemas.microsoft.com/office/drawing/2014/main" id="{780A8009-0F19-453E-AB60-12223ABE1A8A}"/>
                </a:ext>
              </a:extLst>
            </p:cNvPr>
            <p:cNvSpPr/>
            <p:nvPr/>
          </p:nvSpPr>
          <p:spPr>
            <a:xfrm rot="8235463">
              <a:off x="147622" y="492833"/>
              <a:ext cx="638306" cy="45719"/>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21" name="مستطيل: زوايا مستديرة 20">
              <a:extLst>
                <a:ext uri="{FF2B5EF4-FFF2-40B4-BE49-F238E27FC236}">
                  <a16:creationId xmlns="" xmlns:a16="http://schemas.microsoft.com/office/drawing/2014/main" id="{19173175-ED87-4E2E-B89F-ED7D07D983E6}"/>
                </a:ext>
              </a:extLst>
            </p:cNvPr>
            <p:cNvSpPr/>
            <p:nvPr/>
          </p:nvSpPr>
          <p:spPr>
            <a:xfrm rot="8235463">
              <a:off x="-39069" y="243561"/>
              <a:ext cx="638306" cy="45719"/>
            </a:xfrm>
            <a:prstGeom prst="roundRect">
              <a:avLst>
                <a:gd name="adj" fmla="val 50000"/>
              </a:avLst>
            </a:pr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grpSp>
      <p:sp>
        <p:nvSpPr>
          <p:cNvPr id="23" name="مستطيل: زوايا مستديرة 15">
            <a:extLst>
              <a:ext uri="{FF2B5EF4-FFF2-40B4-BE49-F238E27FC236}">
                <a16:creationId xmlns="" xmlns:a16="http://schemas.microsoft.com/office/drawing/2014/main" id="{97A2ADFC-E0C4-4EA3-9623-0557EECDD35D}"/>
              </a:ext>
            </a:extLst>
          </p:cNvPr>
          <p:cNvSpPr/>
          <p:nvPr/>
        </p:nvSpPr>
        <p:spPr>
          <a:xfrm>
            <a:off x="7334185" y="4473373"/>
            <a:ext cx="1913206" cy="436098"/>
          </a:xfrm>
          <a:prstGeom prst="roundRect">
            <a:avLst>
              <a:gd name="adj" fmla="val 7888"/>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r>
              <a:rPr lang="fr-FR" b="1" dirty="0" smtClean="0">
                <a:solidFill>
                  <a:schemeClr val="tx1"/>
                </a:solidFill>
              </a:rPr>
              <a:t>INDIVIDUAL </a:t>
            </a:r>
            <a:r>
              <a:rPr lang="fr-FR" b="1" dirty="0" err="1" smtClean="0">
                <a:solidFill>
                  <a:schemeClr val="tx1"/>
                </a:solidFill>
              </a:rPr>
              <a:t>COMPETENCIes</a:t>
            </a:r>
            <a:endParaRPr lang="ar-SA" b="1" dirty="0">
              <a:solidFill>
                <a:schemeClr val="tx1"/>
              </a:solidFill>
            </a:endParaRPr>
          </a:p>
        </p:txBody>
      </p:sp>
      <p:sp>
        <p:nvSpPr>
          <p:cNvPr id="24" name="مستطيل: زوايا مستديرة 17">
            <a:extLst>
              <a:ext uri="{FF2B5EF4-FFF2-40B4-BE49-F238E27FC236}">
                <a16:creationId xmlns="" xmlns:a16="http://schemas.microsoft.com/office/drawing/2014/main" id="{FC0EC6E2-E0AE-43F4-A675-D18B9B32757C}"/>
              </a:ext>
            </a:extLst>
          </p:cNvPr>
          <p:cNvSpPr/>
          <p:nvPr/>
        </p:nvSpPr>
        <p:spPr>
          <a:xfrm>
            <a:off x="4582099" y="2965817"/>
            <a:ext cx="2967278" cy="519128"/>
          </a:xfrm>
          <a:prstGeom prst="roundRect">
            <a:avLst>
              <a:gd name="adj" fmla="val 7888"/>
            </a:avLst>
          </a:prstGeom>
          <a:ln/>
        </p:spPr>
        <p:style>
          <a:lnRef idx="1">
            <a:schemeClr val="accent2"/>
          </a:lnRef>
          <a:fillRef idx="3">
            <a:schemeClr val="accent2"/>
          </a:fillRef>
          <a:effectRef idx="2">
            <a:schemeClr val="accent2"/>
          </a:effectRef>
          <a:fontRef idx="minor">
            <a:schemeClr val="lt1"/>
          </a:fontRef>
        </p:style>
        <p:txBody>
          <a:bodyPr rtlCol="1" anchor="ctr"/>
          <a:lstStyle/>
          <a:p>
            <a:pPr algn="ctr"/>
            <a:r>
              <a:rPr lang="fr-FR" b="1" dirty="0" smtClean="0">
                <a:solidFill>
                  <a:schemeClr val="tx1"/>
                </a:solidFill>
              </a:rPr>
              <a:t>TYPE TO COMPTETENCES</a:t>
            </a:r>
            <a:endParaRPr lang="ar-SA" b="1" dirty="0">
              <a:solidFill>
                <a:schemeClr val="tx1"/>
              </a:solidFill>
            </a:endParaRPr>
          </a:p>
        </p:txBody>
      </p:sp>
      <p:cxnSp>
        <p:nvCxnSpPr>
          <p:cNvPr id="34" name="Connecteur droit avec flèche 33"/>
          <p:cNvCxnSpPr/>
          <p:nvPr/>
        </p:nvCxnSpPr>
        <p:spPr>
          <a:xfrm rot="5400000">
            <a:off x="3740681" y="4175047"/>
            <a:ext cx="407963" cy="1588"/>
          </a:xfrm>
          <a:prstGeom prst="straightConnector1">
            <a:avLst/>
          </a:prstGeom>
          <a:ln w="38100">
            <a:solidFill>
              <a:schemeClr val="accent4"/>
            </a:solidFill>
            <a:tailEnd type="arrow"/>
          </a:ln>
        </p:spPr>
        <p:style>
          <a:lnRef idx="3">
            <a:schemeClr val="accent4"/>
          </a:lnRef>
          <a:fillRef idx="0">
            <a:schemeClr val="accent4"/>
          </a:fillRef>
          <a:effectRef idx="2">
            <a:schemeClr val="accent4"/>
          </a:effectRef>
          <a:fontRef idx="minor">
            <a:schemeClr val="tx1"/>
          </a:fontRef>
        </p:style>
      </p:cxnSp>
      <p:cxnSp>
        <p:nvCxnSpPr>
          <p:cNvPr id="35" name="Connecteur droit avec flèche 34"/>
          <p:cNvCxnSpPr/>
          <p:nvPr/>
        </p:nvCxnSpPr>
        <p:spPr>
          <a:xfrm rot="5400000">
            <a:off x="5897950" y="4210138"/>
            <a:ext cx="407963" cy="1588"/>
          </a:xfrm>
          <a:prstGeom prst="straightConnector1">
            <a:avLst/>
          </a:prstGeom>
          <a:ln w="38100">
            <a:solidFill>
              <a:schemeClr val="accent4"/>
            </a:solidFill>
            <a:tailEnd type="arrow"/>
          </a:ln>
        </p:spPr>
        <p:style>
          <a:lnRef idx="3">
            <a:schemeClr val="accent4"/>
          </a:lnRef>
          <a:fillRef idx="0">
            <a:schemeClr val="accent4"/>
          </a:fillRef>
          <a:effectRef idx="2">
            <a:schemeClr val="accent4"/>
          </a:effectRef>
          <a:fontRef idx="minor">
            <a:schemeClr val="tx1"/>
          </a:fontRef>
        </p:style>
      </p:cxnSp>
      <p:cxnSp>
        <p:nvCxnSpPr>
          <p:cNvPr id="36" name="Connecteur droit avec flèche 35"/>
          <p:cNvCxnSpPr/>
          <p:nvPr/>
        </p:nvCxnSpPr>
        <p:spPr>
          <a:xfrm rot="5400000">
            <a:off x="7874995" y="4210138"/>
            <a:ext cx="407963" cy="1588"/>
          </a:xfrm>
          <a:prstGeom prst="straightConnector1">
            <a:avLst/>
          </a:prstGeom>
          <a:ln w="38100">
            <a:solidFill>
              <a:schemeClr val="accent4"/>
            </a:solidFill>
            <a:tailEnd type="arrow"/>
          </a:ln>
        </p:spPr>
        <p:style>
          <a:lnRef idx="3">
            <a:schemeClr val="accent4"/>
          </a:lnRef>
          <a:fillRef idx="0">
            <a:schemeClr val="accent4"/>
          </a:fillRef>
          <a:effectRef idx="2">
            <a:schemeClr val="accent4"/>
          </a:effectRef>
          <a:fontRef idx="minor">
            <a:schemeClr val="tx1"/>
          </a:fontRef>
        </p:style>
      </p:cxnSp>
      <p:cxnSp>
        <p:nvCxnSpPr>
          <p:cNvPr id="37" name="Connecteur droit 36"/>
          <p:cNvCxnSpPr/>
          <p:nvPr/>
        </p:nvCxnSpPr>
        <p:spPr>
          <a:xfrm>
            <a:off x="3943869" y="3934423"/>
            <a:ext cx="4135902" cy="14068"/>
          </a:xfrm>
          <a:prstGeom prst="line">
            <a:avLst/>
          </a:prstGeom>
          <a:ln w="38100">
            <a:solidFill>
              <a:schemeClr val="accent4"/>
            </a:solidFill>
          </a:ln>
        </p:spPr>
        <p:style>
          <a:lnRef idx="3">
            <a:schemeClr val="accent4"/>
          </a:lnRef>
          <a:fillRef idx="0">
            <a:schemeClr val="accent4"/>
          </a:fillRef>
          <a:effectRef idx="2">
            <a:schemeClr val="accent4"/>
          </a:effectRef>
          <a:fontRef idx="minor">
            <a:schemeClr val="tx1"/>
          </a:fontRef>
        </p:style>
      </p:cxnSp>
      <p:sp>
        <p:nvSpPr>
          <p:cNvPr id="40" name="مستطيل: زوايا مستديرة 15">
            <a:extLst>
              <a:ext uri="{FF2B5EF4-FFF2-40B4-BE49-F238E27FC236}">
                <a16:creationId xmlns="" xmlns:a16="http://schemas.microsoft.com/office/drawing/2014/main" id="{97A2ADFC-E0C4-4EA3-9623-0557EECDD35D}"/>
              </a:ext>
            </a:extLst>
          </p:cNvPr>
          <p:cNvSpPr/>
          <p:nvPr/>
        </p:nvSpPr>
        <p:spPr>
          <a:xfrm>
            <a:off x="2776249" y="4473373"/>
            <a:ext cx="1913206" cy="436098"/>
          </a:xfrm>
          <a:prstGeom prst="roundRect">
            <a:avLst>
              <a:gd name="adj" fmla="val 7888"/>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r>
              <a:rPr lang="fr-FR" b="1" dirty="0" err="1" smtClean="0">
                <a:solidFill>
                  <a:schemeClr val="tx1"/>
                </a:solidFill>
              </a:rPr>
              <a:t>Strategic</a:t>
            </a:r>
            <a:r>
              <a:rPr lang="fr-FR" b="1" dirty="0" smtClean="0">
                <a:solidFill>
                  <a:schemeClr val="tx1"/>
                </a:solidFill>
              </a:rPr>
              <a:t> competencies</a:t>
            </a:r>
            <a:endParaRPr lang="ar-SA" dirty="0"/>
          </a:p>
        </p:txBody>
      </p:sp>
      <p:sp>
        <p:nvSpPr>
          <p:cNvPr id="41" name="مستطيل: زوايا مستديرة 15">
            <a:extLst>
              <a:ext uri="{FF2B5EF4-FFF2-40B4-BE49-F238E27FC236}">
                <a16:creationId xmlns="" xmlns:a16="http://schemas.microsoft.com/office/drawing/2014/main" id="{97A2ADFC-E0C4-4EA3-9623-0557EECDD35D}"/>
              </a:ext>
            </a:extLst>
          </p:cNvPr>
          <p:cNvSpPr/>
          <p:nvPr/>
        </p:nvSpPr>
        <p:spPr>
          <a:xfrm>
            <a:off x="4872337" y="4465465"/>
            <a:ext cx="2278966" cy="436098"/>
          </a:xfrm>
          <a:prstGeom prst="roundRect">
            <a:avLst>
              <a:gd name="adj" fmla="val 7888"/>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r>
              <a:rPr lang="fr-FR" b="1" dirty="0" smtClean="0">
                <a:solidFill>
                  <a:schemeClr val="tx1"/>
                </a:solidFill>
              </a:rPr>
              <a:t>Collective competencies</a:t>
            </a:r>
            <a:endParaRPr lang="ar-SA" dirty="0"/>
          </a:p>
        </p:txBody>
      </p:sp>
    </p:spTree>
    <p:extLst>
      <p:ext uri="{BB962C8B-B14F-4D97-AF65-F5344CB8AC3E}">
        <p14:creationId xmlns:p14="http://schemas.microsoft.com/office/powerpoint/2010/main" xmlns="" val="752935209"/>
      </p:ext>
    </p:extLst>
  </p:cSld>
  <p:clrMapOvr>
    <a:masterClrMapping/>
  </p:clrMapOvr>
  <p:transition>
    <p:strips dir="l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 xmlns:a16="http://schemas.microsoft.com/office/drawing/2014/main" id="{2DEDF34A-89CF-4B75-96ED-5375EC5E1F5A}"/>
              </a:ext>
            </a:extLst>
          </p:cNvPr>
          <p:cNvSpPr/>
          <p:nvPr/>
        </p:nvSpPr>
        <p:spPr>
          <a:xfrm>
            <a:off x="9433559" y="0"/>
            <a:ext cx="2152891" cy="4896091"/>
          </a:xfrm>
          <a:prstGeom prst="rect">
            <a:avLst/>
          </a:pr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مستطيل 7">
            <a:extLst>
              <a:ext uri="{FF2B5EF4-FFF2-40B4-BE49-F238E27FC236}">
                <a16:creationId xmlns="" xmlns:a16="http://schemas.microsoft.com/office/drawing/2014/main" id="{D5647FED-B3FA-41D7-932A-9E684ED208D7}"/>
              </a:ext>
            </a:extLst>
          </p:cNvPr>
          <p:cNvSpPr/>
          <p:nvPr/>
        </p:nvSpPr>
        <p:spPr>
          <a:xfrm>
            <a:off x="6949439" y="0"/>
            <a:ext cx="2152891" cy="4896091"/>
          </a:xfrm>
          <a:prstGeom prst="rect">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dirty="0"/>
          </a:p>
        </p:txBody>
      </p:sp>
      <p:grpSp>
        <p:nvGrpSpPr>
          <p:cNvPr id="13" name="مجموعة 12">
            <a:extLst>
              <a:ext uri="{FF2B5EF4-FFF2-40B4-BE49-F238E27FC236}">
                <a16:creationId xmlns="" xmlns:a16="http://schemas.microsoft.com/office/drawing/2014/main" id="{AF7AE0E6-FB0E-4DA3-A146-5BAACE503F78}"/>
              </a:ext>
            </a:extLst>
          </p:cNvPr>
          <p:cNvGrpSpPr/>
          <p:nvPr/>
        </p:nvGrpSpPr>
        <p:grpSpPr>
          <a:xfrm>
            <a:off x="2065571" y="1248428"/>
            <a:ext cx="2004060" cy="0"/>
            <a:chOff x="3215640" y="3169920"/>
            <a:chExt cx="2004060" cy="0"/>
          </a:xfrm>
        </p:grpSpPr>
        <p:cxnSp>
          <p:nvCxnSpPr>
            <p:cNvPr id="14" name="رابط مستقيم 13">
              <a:extLst>
                <a:ext uri="{FF2B5EF4-FFF2-40B4-BE49-F238E27FC236}">
                  <a16:creationId xmlns="" xmlns:a16="http://schemas.microsoft.com/office/drawing/2014/main" id="{D98328B0-7D72-4B28-8261-E146AE8296F6}"/>
                </a:ext>
              </a:extLst>
            </p:cNvPr>
            <p:cNvCxnSpPr>
              <a:cxnSpLocks/>
            </p:cNvCxnSpPr>
            <p:nvPr/>
          </p:nvCxnSpPr>
          <p:spPr>
            <a:xfrm flipH="1">
              <a:off x="4183380" y="3169920"/>
              <a:ext cx="1036320" cy="0"/>
            </a:xfrm>
            <a:prstGeom prst="line">
              <a:avLst/>
            </a:prstGeom>
            <a:ln w="47625">
              <a:solidFill>
                <a:srgbClr val="FC6501"/>
              </a:solidFill>
            </a:ln>
          </p:spPr>
          <p:style>
            <a:lnRef idx="1">
              <a:schemeClr val="accent1"/>
            </a:lnRef>
            <a:fillRef idx="0">
              <a:schemeClr val="accent1"/>
            </a:fillRef>
            <a:effectRef idx="0">
              <a:schemeClr val="accent1"/>
            </a:effectRef>
            <a:fontRef idx="minor">
              <a:schemeClr val="tx1"/>
            </a:fontRef>
          </p:style>
        </p:cxnSp>
        <p:cxnSp>
          <p:nvCxnSpPr>
            <p:cNvPr id="15" name="رابط مستقيم 14">
              <a:extLst>
                <a:ext uri="{FF2B5EF4-FFF2-40B4-BE49-F238E27FC236}">
                  <a16:creationId xmlns="" xmlns:a16="http://schemas.microsoft.com/office/drawing/2014/main" id="{5CA9344E-D301-41C5-9F8E-6A1525587AFC}"/>
                </a:ext>
              </a:extLst>
            </p:cNvPr>
            <p:cNvCxnSpPr>
              <a:cxnSpLocks/>
            </p:cNvCxnSpPr>
            <p:nvPr/>
          </p:nvCxnSpPr>
          <p:spPr>
            <a:xfrm flipH="1">
              <a:off x="3215640" y="3169920"/>
              <a:ext cx="1036320" cy="0"/>
            </a:xfrm>
            <a:prstGeom prst="line">
              <a:avLst/>
            </a:prstGeom>
            <a:ln w="47625">
              <a:solidFill>
                <a:srgbClr val="F8C31F"/>
              </a:solidFill>
            </a:ln>
          </p:spPr>
          <p:style>
            <a:lnRef idx="1">
              <a:schemeClr val="accent1"/>
            </a:lnRef>
            <a:fillRef idx="0">
              <a:schemeClr val="accent1"/>
            </a:fillRef>
            <a:effectRef idx="0">
              <a:schemeClr val="accent1"/>
            </a:effectRef>
            <a:fontRef idx="minor">
              <a:schemeClr val="tx1"/>
            </a:fontRef>
          </p:style>
        </p:cxnSp>
      </p:grpSp>
      <p:grpSp>
        <p:nvGrpSpPr>
          <p:cNvPr id="16" name="مجموعة 15">
            <a:extLst>
              <a:ext uri="{FF2B5EF4-FFF2-40B4-BE49-F238E27FC236}">
                <a16:creationId xmlns="" xmlns:a16="http://schemas.microsoft.com/office/drawing/2014/main" id="{A01C7EAA-9E2C-4861-A125-3787E722C600}"/>
              </a:ext>
            </a:extLst>
          </p:cNvPr>
          <p:cNvGrpSpPr/>
          <p:nvPr/>
        </p:nvGrpSpPr>
        <p:grpSpPr>
          <a:xfrm>
            <a:off x="-39069" y="226132"/>
            <a:ext cx="876432" cy="312420"/>
            <a:chOff x="-39069" y="226132"/>
            <a:chExt cx="876432" cy="312420"/>
          </a:xfrm>
        </p:grpSpPr>
        <p:sp>
          <p:nvSpPr>
            <p:cNvPr id="17" name="مستطيل: زوايا مستديرة 16">
              <a:extLst>
                <a:ext uri="{FF2B5EF4-FFF2-40B4-BE49-F238E27FC236}">
                  <a16:creationId xmlns="" xmlns:a16="http://schemas.microsoft.com/office/drawing/2014/main" id="{91EE5456-DBC4-4016-B9FB-F5F4C8C44742}"/>
                </a:ext>
              </a:extLst>
            </p:cNvPr>
            <p:cNvSpPr/>
            <p:nvPr/>
          </p:nvSpPr>
          <p:spPr>
            <a:xfrm rot="8235463">
              <a:off x="199057" y="226132"/>
              <a:ext cx="638306" cy="45719"/>
            </a:xfrm>
            <a:prstGeom prst="roundRect">
              <a:avLst>
                <a:gd name="adj" fmla="val 50000"/>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8" name="مستطيل: زوايا مستديرة 17">
              <a:extLst>
                <a:ext uri="{FF2B5EF4-FFF2-40B4-BE49-F238E27FC236}">
                  <a16:creationId xmlns="" xmlns:a16="http://schemas.microsoft.com/office/drawing/2014/main" id="{6970D910-D6D6-455D-A928-D5D05317973D}"/>
                </a:ext>
              </a:extLst>
            </p:cNvPr>
            <p:cNvSpPr/>
            <p:nvPr/>
          </p:nvSpPr>
          <p:spPr>
            <a:xfrm rot="8235463">
              <a:off x="147622" y="492833"/>
              <a:ext cx="638306" cy="45719"/>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9" name="مستطيل: زوايا مستديرة 18">
              <a:extLst>
                <a:ext uri="{FF2B5EF4-FFF2-40B4-BE49-F238E27FC236}">
                  <a16:creationId xmlns="" xmlns:a16="http://schemas.microsoft.com/office/drawing/2014/main" id="{84E1CE7C-FF07-4A95-AC51-218CD267B571}"/>
                </a:ext>
              </a:extLst>
            </p:cNvPr>
            <p:cNvSpPr/>
            <p:nvPr/>
          </p:nvSpPr>
          <p:spPr>
            <a:xfrm rot="8235463">
              <a:off x="-39069" y="243561"/>
              <a:ext cx="638306" cy="45719"/>
            </a:xfrm>
            <a:prstGeom prst="roundRect">
              <a:avLst>
                <a:gd name="adj" fmla="val 50000"/>
              </a:avLst>
            </a:pr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grpSp>
      <p:grpSp>
        <p:nvGrpSpPr>
          <p:cNvPr id="20" name="مجموعة 19">
            <a:extLst>
              <a:ext uri="{FF2B5EF4-FFF2-40B4-BE49-F238E27FC236}">
                <a16:creationId xmlns="" xmlns:a16="http://schemas.microsoft.com/office/drawing/2014/main" id="{FE10206D-8AB5-45D0-A636-F41AEB50FAFA}"/>
              </a:ext>
            </a:extLst>
          </p:cNvPr>
          <p:cNvGrpSpPr/>
          <p:nvPr/>
        </p:nvGrpSpPr>
        <p:grpSpPr>
          <a:xfrm flipV="1">
            <a:off x="-39069" y="6310804"/>
            <a:ext cx="876432" cy="312420"/>
            <a:chOff x="-39069" y="226132"/>
            <a:chExt cx="876432" cy="312420"/>
          </a:xfrm>
        </p:grpSpPr>
        <p:sp>
          <p:nvSpPr>
            <p:cNvPr id="21" name="مستطيل: زوايا مستديرة 20">
              <a:extLst>
                <a:ext uri="{FF2B5EF4-FFF2-40B4-BE49-F238E27FC236}">
                  <a16:creationId xmlns="" xmlns:a16="http://schemas.microsoft.com/office/drawing/2014/main" id="{016F87F5-E77D-4D85-B5D2-689297CBD388}"/>
                </a:ext>
              </a:extLst>
            </p:cNvPr>
            <p:cNvSpPr/>
            <p:nvPr/>
          </p:nvSpPr>
          <p:spPr>
            <a:xfrm rot="8235463">
              <a:off x="199057" y="226132"/>
              <a:ext cx="638306" cy="45719"/>
            </a:xfrm>
            <a:prstGeom prst="roundRect">
              <a:avLst>
                <a:gd name="adj" fmla="val 50000"/>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22" name="مستطيل: زوايا مستديرة 21">
              <a:extLst>
                <a:ext uri="{FF2B5EF4-FFF2-40B4-BE49-F238E27FC236}">
                  <a16:creationId xmlns="" xmlns:a16="http://schemas.microsoft.com/office/drawing/2014/main" id="{B0A167FC-C267-4F89-8AB1-1D16BAC7CBEB}"/>
                </a:ext>
              </a:extLst>
            </p:cNvPr>
            <p:cNvSpPr/>
            <p:nvPr/>
          </p:nvSpPr>
          <p:spPr>
            <a:xfrm rot="8235463">
              <a:off x="147622" y="492833"/>
              <a:ext cx="638306" cy="45719"/>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23" name="مستطيل: زوايا مستديرة 22">
              <a:extLst>
                <a:ext uri="{FF2B5EF4-FFF2-40B4-BE49-F238E27FC236}">
                  <a16:creationId xmlns="" xmlns:a16="http://schemas.microsoft.com/office/drawing/2014/main" id="{9982D568-844D-4496-8326-AF7048A3B666}"/>
                </a:ext>
              </a:extLst>
            </p:cNvPr>
            <p:cNvSpPr/>
            <p:nvPr/>
          </p:nvSpPr>
          <p:spPr>
            <a:xfrm rot="8235463">
              <a:off x="-39069" y="243561"/>
              <a:ext cx="638306" cy="45719"/>
            </a:xfrm>
            <a:prstGeom prst="roundRect">
              <a:avLst>
                <a:gd name="adj" fmla="val 50000"/>
              </a:avLst>
            </a:pr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grpSp>
      <p:sp>
        <p:nvSpPr>
          <p:cNvPr id="25" name="مستطيل 24">
            <a:extLst>
              <a:ext uri="{FF2B5EF4-FFF2-40B4-BE49-F238E27FC236}">
                <a16:creationId xmlns="" xmlns:a16="http://schemas.microsoft.com/office/drawing/2014/main" id="{0088BCF2-BF04-49AB-8BA9-B5B23D2FC145}"/>
              </a:ext>
            </a:extLst>
          </p:cNvPr>
          <p:cNvSpPr/>
          <p:nvPr/>
        </p:nvSpPr>
        <p:spPr>
          <a:xfrm>
            <a:off x="6125466" y="482390"/>
            <a:ext cx="2152891" cy="4896091"/>
          </a:xfrm>
          <a:prstGeom prst="rect">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6" name="مستطيل 25">
            <a:extLst>
              <a:ext uri="{FF2B5EF4-FFF2-40B4-BE49-F238E27FC236}">
                <a16:creationId xmlns="" xmlns:a16="http://schemas.microsoft.com/office/drawing/2014/main" id="{C817542A-3659-4771-8493-F596617CB1F3}"/>
              </a:ext>
            </a:extLst>
          </p:cNvPr>
          <p:cNvSpPr/>
          <p:nvPr/>
        </p:nvSpPr>
        <p:spPr>
          <a:xfrm>
            <a:off x="8551287" y="1470875"/>
            <a:ext cx="2152891" cy="4896091"/>
          </a:xfrm>
          <a:prstGeom prst="rect">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Rectangle 23"/>
          <p:cNvSpPr/>
          <p:nvPr/>
        </p:nvSpPr>
        <p:spPr>
          <a:xfrm>
            <a:off x="123945" y="3513453"/>
            <a:ext cx="6096000" cy="369332"/>
          </a:xfrm>
          <a:prstGeom prst="rect">
            <a:avLst/>
          </a:prstGeom>
        </p:spPr>
        <p:txBody>
          <a:bodyPr>
            <a:spAutoFit/>
          </a:bodyPr>
          <a:lstStyle/>
          <a:p>
            <a:pPr algn="l" rtl="0"/>
            <a:r>
              <a:rPr lang="ar-DZ" dirty="0" smtClean="0"/>
              <a:t>                                                                           </a:t>
            </a:r>
            <a:endParaRPr lang="ar-DZ" b="1" i="1" dirty="0" smtClean="0"/>
          </a:p>
        </p:txBody>
      </p:sp>
      <p:sp>
        <p:nvSpPr>
          <p:cNvPr id="4" name="ZoneTexte 3"/>
          <p:cNvSpPr txBox="1"/>
          <p:nvPr/>
        </p:nvSpPr>
        <p:spPr>
          <a:xfrm>
            <a:off x="1902519" y="607301"/>
            <a:ext cx="2941504" cy="461665"/>
          </a:xfrm>
          <a:prstGeom prst="rect">
            <a:avLst/>
          </a:prstGeom>
          <a:noFill/>
        </p:spPr>
        <p:txBody>
          <a:bodyPr wrap="square" rtlCol="0">
            <a:spAutoFit/>
          </a:bodyPr>
          <a:lstStyle/>
          <a:p>
            <a:pPr algn="l"/>
            <a:r>
              <a:rPr lang="fr-FR" sz="2400" b="1" dirty="0" smtClean="0"/>
              <a:t>Competency goals</a:t>
            </a:r>
            <a:endParaRPr lang="fr-FR" sz="2400" b="1" dirty="0"/>
          </a:p>
        </p:txBody>
      </p:sp>
      <p:sp>
        <p:nvSpPr>
          <p:cNvPr id="7" name="ZoneTexte 6"/>
          <p:cNvSpPr txBox="1"/>
          <p:nvPr/>
        </p:nvSpPr>
        <p:spPr>
          <a:xfrm>
            <a:off x="268305" y="1470875"/>
            <a:ext cx="5584232" cy="5632311"/>
          </a:xfrm>
          <a:prstGeom prst="rect">
            <a:avLst/>
          </a:prstGeom>
          <a:noFill/>
        </p:spPr>
        <p:txBody>
          <a:bodyPr wrap="square" rtlCol="0">
            <a:spAutoFit/>
          </a:bodyPr>
          <a:lstStyle/>
          <a:p>
            <a:pPr algn="l"/>
            <a:r>
              <a:rPr lang="en-US" sz="1200" b="1" dirty="0">
                <a:latin typeface="Times New Roman" panose="02020603050405020304" pitchFamily="18" charset="0"/>
                <a:cs typeface="Times New Roman" panose="02020603050405020304" pitchFamily="18" charset="0"/>
              </a:rPr>
              <a:t>Competency objectives include developing the skills and capabilities needed to perform certain tasks effectively and effectively. These objectives include:</a:t>
            </a:r>
          </a:p>
          <a:p>
            <a:pPr algn="l"/>
            <a:endParaRPr lang="en-US" sz="1200" b="1" dirty="0">
              <a:latin typeface="Times New Roman" panose="02020603050405020304" pitchFamily="18" charset="0"/>
              <a:cs typeface="Times New Roman" panose="02020603050405020304" pitchFamily="18" charset="0"/>
            </a:endParaRPr>
          </a:p>
          <a:p>
            <a:pPr algn="l"/>
            <a:r>
              <a:rPr lang="en-US" sz="1200" b="1" dirty="0">
                <a:latin typeface="Times New Roman" panose="02020603050405020304" pitchFamily="18" charset="0"/>
                <a:cs typeface="Times New Roman" panose="02020603050405020304" pitchFamily="18" charset="0"/>
              </a:rPr>
              <a:t>Improving performance: Developing competencies helps improve personal and professional performance in a variety of areas.</a:t>
            </a:r>
          </a:p>
          <a:p>
            <a:pPr algn="l"/>
            <a:endParaRPr lang="en-US" sz="1200" b="1" dirty="0">
              <a:latin typeface="Times New Roman" panose="02020603050405020304" pitchFamily="18" charset="0"/>
              <a:cs typeface="Times New Roman" panose="02020603050405020304" pitchFamily="18" charset="0"/>
            </a:endParaRPr>
          </a:p>
          <a:p>
            <a:pPr algn="l"/>
            <a:r>
              <a:rPr lang="en-US" sz="1200" b="1" dirty="0">
                <a:latin typeface="Times New Roman" panose="02020603050405020304" pitchFamily="18" charset="0"/>
                <a:cs typeface="Times New Roman" panose="02020603050405020304" pitchFamily="18" charset="0"/>
              </a:rPr>
              <a:t>Knowledge development: enhancing knowledge and understanding of basic concepts in a given field.</a:t>
            </a:r>
          </a:p>
          <a:p>
            <a:pPr algn="l"/>
            <a:endParaRPr lang="en-US" sz="1200" b="1" dirty="0">
              <a:latin typeface="Times New Roman" panose="02020603050405020304" pitchFamily="18" charset="0"/>
              <a:cs typeface="Times New Roman" panose="02020603050405020304" pitchFamily="18" charset="0"/>
            </a:endParaRPr>
          </a:p>
          <a:p>
            <a:pPr algn="l"/>
            <a:r>
              <a:rPr lang="en-US" sz="1200" b="1" dirty="0">
                <a:latin typeface="Times New Roman" panose="02020603050405020304" pitchFamily="18" charset="0"/>
                <a:cs typeface="Times New Roman" panose="02020603050405020304" pitchFamily="18" charset="0"/>
              </a:rPr>
              <a:t>Promoting creativity and innovation: Developing competencies can contribute to enhancing innovation capacity and finding a solution to challenges.</a:t>
            </a:r>
          </a:p>
          <a:p>
            <a:pPr algn="l"/>
            <a:endParaRPr lang="en-US" sz="1200" b="1" dirty="0">
              <a:latin typeface="Times New Roman" panose="02020603050405020304" pitchFamily="18" charset="0"/>
              <a:cs typeface="Times New Roman" panose="02020603050405020304" pitchFamily="18" charset="0"/>
            </a:endParaRPr>
          </a:p>
          <a:p>
            <a:pPr algn="l"/>
            <a:r>
              <a:rPr lang="en-US" sz="1200" b="1" dirty="0">
                <a:latin typeface="Times New Roman" panose="02020603050405020304" pitchFamily="18" charset="0"/>
                <a:cs typeface="Times New Roman" panose="02020603050405020304" pitchFamily="18" charset="0"/>
              </a:rPr>
              <a:t>Increased motivation and confidence: achieving success in developing competencies increases motivation and self-confidence.</a:t>
            </a:r>
          </a:p>
          <a:p>
            <a:pPr algn="l"/>
            <a:endParaRPr lang="en-US" sz="1200" b="1" dirty="0">
              <a:latin typeface="Times New Roman" panose="02020603050405020304" pitchFamily="18" charset="0"/>
              <a:cs typeface="Times New Roman" panose="02020603050405020304" pitchFamily="18" charset="0"/>
            </a:endParaRPr>
          </a:p>
          <a:p>
            <a:pPr algn="l"/>
            <a:r>
              <a:rPr lang="en-US" sz="1200" b="1" dirty="0">
                <a:latin typeface="Times New Roman" panose="02020603050405020304" pitchFamily="18" charset="0"/>
                <a:cs typeface="Times New Roman" panose="02020603050405020304" pitchFamily="18" charset="0"/>
              </a:rPr>
              <a:t>Promoting employment: Developing competencies increases access to better jobs and offers added value to employers.</a:t>
            </a:r>
          </a:p>
          <a:p>
            <a:pPr algn="l"/>
            <a:endParaRPr lang="en-US" sz="1200" b="1" dirty="0">
              <a:latin typeface="Times New Roman" panose="02020603050405020304" pitchFamily="18" charset="0"/>
              <a:cs typeface="Times New Roman" panose="02020603050405020304" pitchFamily="18" charset="0"/>
            </a:endParaRPr>
          </a:p>
          <a:p>
            <a:pPr algn="l"/>
            <a:r>
              <a:rPr lang="en-US" sz="1200" b="1" dirty="0">
                <a:latin typeface="Times New Roman" panose="02020603050405020304" pitchFamily="18" charset="0"/>
                <a:cs typeface="Times New Roman" panose="02020603050405020304" pitchFamily="18" charset="0"/>
              </a:rPr>
              <a:t>Improving personal relationships: Improving communication and social interaction skills can be a goal to develop personal competencies.</a:t>
            </a:r>
          </a:p>
          <a:p>
            <a:pPr algn="l"/>
            <a:endParaRPr lang="en-US" sz="1200" b="1" dirty="0">
              <a:latin typeface="Times New Roman" panose="02020603050405020304" pitchFamily="18" charset="0"/>
              <a:cs typeface="Times New Roman" panose="02020603050405020304" pitchFamily="18" charset="0"/>
            </a:endParaRPr>
          </a:p>
          <a:p>
            <a:pPr algn="l"/>
            <a:r>
              <a:rPr lang="en-US" sz="1200" b="1" dirty="0">
                <a:latin typeface="Times New Roman" panose="02020603050405020304" pitchFamily="18" charset="0"/>
                <a:cs typeface="Times New Roman" panose="02020603050405020304" pitchFamily="18" charset="0"/>
              </a:rPr>
              <a:t>Balancing personal and practical life: Developing competencies can contribute to balancing personal and professional life.</a:t>
            </a:r>
          </a:p>
          <a:p>
            <a:pPr algn="l"/>
            <a:endParaRPr lang="en-US" sz="1200" b="1" dirty="0">
              <a:latin typeface="Times New Roman" panose="02020603050405020304" pitchFamily="18" charset="0"/>
              <a:cs typeface="Times New Roman" panose="02020603050405020304" pitchFamily="18" charset="0"/>
            </a:endParaRPr>
          </a:p>
          <a:p>
            <a:pPr algn="l"/>
            <a:r>
              <a:rPr lang="en-US" sz="1200" b="1" dirty="0">
                <a:latin typeface="Times New Roman" panose="02020603050405020304" pitchFamily="18" charset="0"/>
                <a:cs typeface="Times New Roman" panose="02020603050405020304" pitchFamily="18" charset="0"/>
              </a:rPr>
              <a:t>Supporting Sustainable Development: Working to Develop Competencies Can Be Part of Individual Sustainable Development. "Competency-Based Resumes: How to Bring Your Resume to the Top of the Pile" - Robin Kessler.</a:t>
            </a:r>
          </a:p>
          <a:p>
            <a:pPr algn="l"/>
            <a:endParaRPr lang="en-US" sz="1200" b="1" dirty="0" smtClean="0">
              <a:latin typeface="Times New Roman" panose="02020603050405020304" pitchFamily="18" charset="0"/>
              <a:cs typeface="Times New Roman" panose="02020603050405020304" pitchFamily="18" charset="0"/>
            </a:endParaRPr>
          </a:p>
          <a:p>
            <a:pPr algn="l"/>
            <a:endParaRPr lang="en-US" sz="1200" b="1" dirty="0" smtClean="0">
              <a:latin typeface="Times New Roman" panose="02020603050405020304" pitchFamily="18" charset="0"/>
              <a:cs typeface="Times New Roman" panose="02020603050405020304" pitchFamily="18" charset="0"/>
            </a:endParaRPr>
          </a:p>
          <a:p>
            <a:pPr algn="l"/>
            <a:endParaRPr lang="en-US"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500102782"/>
      </p:ext>
    </p:extLst>
  </p:cSld>
  <p:clrMapOvr>
    <a:masterClrMapping/>
  </p:clrMapOvr>
  <p:transition>
    <p:pull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متوازي أضلاع 22">
            <a:extLst>
              <a:ext uri="{FF2B5EF4-FFF2-40B4-BE49-F238E27FC236}">
                <a16:creationId xmlns="" xmlns:a16="http://schemas.microsoft.com/office/drawing/2014/main" id="{19ECD3E2-EC5B-4D7C-8738-60DAE0BD297B}"/>
              </a:ext>
            </a:extLst>
          </p:cNvPr>
          <p:cNvSpPr/>
          <p:nvPr/>
        </p:nvSpPr>
        <p:spPr>
          <a:xfrm>
            <a:off x="24294" y="-31781"/>
            <a:ext cx="5883934" cy="6889781"/>
          </a:xfrm>
          <a:prstGeom prst="parallelogram">
            <a:avLst>
              <a:gd name="adj" fmla="val 15471"/>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مربع نص 8">
            <a:extLst>
              <a:ext uri="{FF2B5EF4-FFF2-40B4-BE49-F238E27FC236}">
                <a16:creationId xmlns="" xmlns:a16="http://schemas.microsoft.com/office/drawing/2014/main" id="{93CB9A68-5849-40FB-941E-190567D1BF61}"/>
              </a:ext>
            </a:extLst>
          </p:cNvPr>
          <p:cNvSpPr txBox="1"/>
          <p:nvPr/>
        </p:nvSpPr>
        <p:spPr>
          <a:xfrm>
            <a:off x="2421505" y="287572"/>
            <a:ext cx="4238765" cy="523220"/>
          </a:xfrm>
          <a:prstGeom prst="rect">
            <a:avLst/>
          </a:prstGeom>
          <a:noFill/>
        </p:spPr>
        <p:txBody>
          <a:bodyPr wrap="square" rtlCol="1">
            <a:spAutoFit/>
          </a:bodyPr>
          <a:lstStyle/>
          <a:p>
            <a:r>
              <a:rPr lang="ar-DZ" sz="2400" b="1" dirty="0" smtClean="0">
                <a:solidFill>
                  <a:schemeClr val="tx1">
                    <a:lumMod val="75000"/>
                    <a:lumOff val="25000"/>
                  </a:schemeClr>
                </a:solidFill>
              </a:rPr>
              <a:t> </a:t>
            </a:r>
            <a:r>
              <a:rPr lang="ar-DZ" sz="2800" b="1" dirty="0" smtClean="0">
                <a:solidFill>
                  <a:schemeClr val="tx1">
                    <a:lumMod val="75000"/>
                    <a:lumOff val="25000"/>
                  </a:schemeClr>
                </a:solidFill>
              </a:rPr>
              <a:t> </a:t>
            </a:r>
            <a:endParaRPr lang="ar-SA" sz="2800" b="1" dirty="0">
              <a:solidFill>
                <a:schemeClr val="tx1">
                  <a:lumMod val="75000"/>
                  <a:lumOff val="25000"/>
                </a:schemeClr>
              </a:solidFill>
            </a:endParaRPr>
          </a:p>
        </p:txBody>
      </p:sp>
      <p:grpSp>
        <p:nvGrpSpPr>
          <p:cNvPr id="15" name="مجموعة 14">
            <a:extLst>
              <a:ext uri="{FF2B5EF4-FFF2-40B4-BE49-F238E27FC236}">
                <a16:creationId xmlns="" xmlns:a16="http://schemas.microsoft.com/office/drawing/2014/main" id="{20564085-36DD-47D6-B4C9-523DF9125EE1}"/>
              </a:ext>
            </a:extLst>
          </p:cNvPr>
          <p:cNvGrpSpPr/>
          <p:nvPr/>
        </p:nvGrpSpPr>
        <p:grpSpPr>
          <a:xfrm>
            <a:off x="4312921" y="792480"/>
            <a:ext cx="2144736" cy="14068"/>
            <a:chOff x="3187505" y="2494671"/>
            <a:chExt cx="2144736" cy="14068"/>
          </a:xfrm>
        </p:grpSpPr>
        <p:cxnSp>
          <p:nvCxnSpPr>
            <p:cNvPr id="12" name="رابط مستقيم 11">
              <a:extLst>
                <a:ext uri="{FF2B5EF4-FFF2-40B4-BE49-F238E27FC236}">
                  <a16:creationId xmlns="" xmlns:a16="http://schemas.microsoft.com/office/drawing/2014/main" id="{C7790ED4-C21D-4A39-99F2-29C9CD417CFF}"/>
                </a:ext>
              </a:extLst>
            </p:cNvPr>
            <p:cNvCxnSpPr>
              <a:cxnSpLocks/>
            </p:cNvCxnSpPr>
            <p:nvPr/>
          </p:nvCxnSpPr>
          <p:spPr>
            <a:xfrm flipH="1">
              <a:off x="4295921" y="2494671"/>
              <a:ext cx="1036320" cy="0"/>
            </a:xfrm>
            <a:prstGeom prst="line">
              <a:avLst/>
            </a:prstGeom>
            <a:ln w="47625">
              <a:solidFill>
                <a:srgbClr val="FC6501"/>
              </a:solidFill>
            </a:ln>
          </p:spPr>
          <p:style>
            <a:lnRef idx="1">
              <a:schemeClr val="accent1"/>
            </a:lnRef>
            <a:fillRef idx="0">
              <a:schemeClr val="accent1"/>
            </a:fillRef>
            <a:effectRef idx="0">
              <a:schemeClr val="accent1"/>
            </a:effectRef>
            <a:fontRef idx="minor">
              <a:schemeClr val="tx1"/>
            </a:fontRef>
          </p:style>
        </p:cxnSp>
        <p:cxnSp>
          <p:nvCxnSpPr>
            <p:cNvPr id="14" name="رابط مستقيم 13">
              <a:extLst>
                <a:ext uri="{FF2B5EF4-FFF2-40B4-BE49-F238E27FC236}">
                  <a16:creationId xmlns="" xmlns:a16="http://schemas.microsoft.com/office/drawing/2014/main" id="{11C2EEB7-02BA-4F60-BABD-6F7D47855A3B}"/>
                </a:ext>
              </a:extLst>
            </p:cNvPr>
            <p:cNvCxnSpPr>
              <a:cxnSpLocks/>
            </p:cNvCxnSpPr>
            <p:nvPr/>
          </p:nvCxnSpPr>
          <p:spPr>
            <a:xfrm flipH="1">
              <a:off x="3187505" y="2508739"/>
              <a:ext cx="1036320" cy="0"/>
            </a:xfrm>
            <a:prstGeom prst="line">
              <a:avLst/>
            </a:prstGeom>
            <a:ln w="47625">
              <a:solidFill>
                <a:srgbClr val="F8C31F"/>
              </a:solidFill>
            </a:ln>
          </p:spPr>
          <p:style>
            <a:lnRef idx="1">
              <a:schemeClr val="accent1"/>
            </a:lnRef>
            <a:fillRef idx="0">
              <a:schemeClr val="accent1"/>
            </a:fillRef>
            <a:effectRef idx="0">
              <a:schemeClr val="accent1"/>
            </a:effectRef>
            <a:fontRef idx="minor">
              <a:schemeClr val="tx1"/>
            </a:fontRef>
          </p:style>
        </p:cxnSp>
      </p:grpSp>
      <p:grpSp>
        <p:nvGrpSpPr>
          <p:cNvPr id="19" name="مجموعة 18">
            <a:extLst>
              <a:ext uri="{FF2B5EF4-FFF2-40B4-BE49-F238E27FC236}">
                <a16:creationId xmlns="" xmlns:a16="http://schemas.microsoft.com/office/drawing/2014/main" id="{E241F0BE-E7D9-42DF-8C45-1F761073A0D3}"/>
              </a:ext>
            </a:extLst>
          </p:cNvPr>
          <p:cNvGrpSpPr/>
          <p:nvPr/>
        </p:nvGrpSpPr>
        <p:grpSpPr>
          <a:xfrm>
            <a:off x="-39069" y="226132"/>
            <a:ext cx="876432" cy="312420"/>
            <a:chOff x="-39069" y="226132"/>
            <a:chExt cx="876432" cy="312420"/>
          </a:xfrm>
        </p:grpSpPr>
        <p:sp>
          <p:nvSpPr>
            <p:cNvPr id="16" name="مستطيل: زوايا مستديرة 15">
              <a:extLst>
                <a:ext uri="{FF2B5EF4-FFF2-40B4-BE49-F238E27FC236}">
                  <a16:creationId xmlns="" xmlns:a16="http://schemas.microsoft.com/office/drawing/2014/main" id="{76B1690D-DC02-448E-AB84-C844FFA855D2}"/>
                </a:ext>
              </a:extLst>
            </p:cNvPr>
            <p:cNvSpPr/>
            <p:nvPr/>
          </p:nvSpPr>
          <p:spPr>
            <a:xfrm rot="8235463">
              <a:off x="199057" y="226132"/>
              <a:ext cx="638306" cy="45719"/>
            </a:xfrm>
            <a:prstGeom prst="roundRect">
              <a:avLst>
                <a:gd name="adj" fmla="val 50000"/>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7" name="مستطيل: زوايا مستديرة 16">
              <a:extLst>
                <a:ext uri="{FF2B5EF4-FFF2-40B4-BE49-F238E27FC236}">
                  <a16:creationId xmlns="" xmlns:a16="http://schemas.microsoft.com/office/drawing/2014/main" id="{443B38B9-64E5-4AB8-9C55-93165619E0F7}"/>
                </a:ext>
              </a:extLst>
            </p:cNvPr>
            <p:cNvSpPr/>
            <p:nvPr/>
          </p:nvSpPr>
          <p:spPr>
            <a:xfrm rot="8235463">
              <a:off x="147622" y="492833"/>
              <a:ext cx="638306" cy="45719"/>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18" name="مستطيل: زوايا مستديرة 17">
              <a:extLst>
                <a:ext uri="{FF2B5EF4-FFF2-40B4-BE49-F238E27FC236}">
                  <a16:creationId xmlns="" xmlns:a16="http://schemas.microsoft.com/office/drawing/2014/main" id="{F1163089-23A0-4235-BD6E-B1387CD10ED6}"/>
                </a:ext>
              </a:extLst>
            </p:cNvPr>
            <p:cNvSpPr/>
            <p:nvPr/>
          </p:nvSpPr>
          <p:spPr>
            <a:xfrm rot="8235463">
              <a:off x="-39069" y="243561"/>
              <a:ext cx="638306" cy="45719"/>
            </a:xfrm>
            <a:prstGeom prst="roundRect">
              <a:avLst>
                <a:gd name="adj" fmla="val 50000"/>
              </a:avLst>
            </a:pr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grpSp>
      <p:grpSp>
        <p:nvGrpSpPr>
          <p:cNvPr id="24" name="مجموعة 23">
            <a:extLst>
              <a:ext uri="{FF2B5EF4-FFF2-40B4-BE49-F238E27FC236}">
                <a16:creationId xmlns="" xmlns:a16="http://schemas.microsoft.com/office/drawing/2014/main" id="{487C43EA-35BD-42D0-9702-195A60862CC5}"/>
              </a:ext>
            </a:extLst>
          </p:cNvPr>
          <p:cNvGrpSpPr/>
          <p:nvPr/>
        </p:nvGrpSpPr>
        <p:grpSpPr>
          <a:xfrm flipV="1">
            <a:off x="-39069" y="6310804"/>
            <a:ext cx="876432" cy="312420"/>
            <a:chOff x="-39069" y="226132"/>
            <a:chExt cx="876432" cy="312420"/>
          </a:xfrm>
        </p:grpSpPr>
        <p:sp>
          <p:nvSpPr>
            <p:cNvPr id="25" name="مستطيل: زوايا مستديرة 24">
              <a:extLst>
                <a:ext uri="{FF2B5EF4-FFF2-40B4-BE49-F238E27FC236}">
                  <a16:creationId xmlns="" xmlns:a16="http://schemas.microsoft.com/office/drawing/2014/main" id="{7A71EECD-1B4B-4793-B750-81761357485B}"/>
                </a:ext>
              </a:extLst>
            </p:cNvPr>
            <p:cNvSpPr/>
            <p:nvPr/>
          </p:nvSpPr>
          <p:spPr>
            <a:xfrm rot="8235463">
              <a:off x="199057" y="226132"/>
              <a:ext cx="638306" cy="45719"/>
            </a:xfrm>
            <a:prstGeom prst="roundRect">
              <a:avLst>
                <a:gd name="adj" fmla="val 50000"/>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26" name="مستطيل: زوايا مستديرة 25">
              <a:extLst>
                <a:ext uri="{FF2B5EF4-FFF2-40B4-BE49-F238E27FC236}">
                  <a16:creationId xmlns="" xmlns:a16="http://schemas.microsoft.com/office/drawing/2014/main" id="{77E04A02-A36A-4953-9166-C7CF07D81D4C}"/>
                </a:ext>
              </a:extLst>
            </p:cNvPr>
            <p:cNvSpPr/>
            <p:nvPr/>
          </p:nvSpPr>
          <p:spPr>
            <a:xfrm rot="8235463">
              <a:off x="147622" y="492833"/>
              <a:ext cx="638306" cy="45719"/>
            </a:xfrm>
            <a:prstGeom prst="roundRect">
              <a:avLst>
                <a:gd name="adj" fmla="val 50000"/>
              </a:avLst>
            </a:prstGeom>
            <a:solidFill>
              <a:srgbClr val="FC650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sp>
          <p:nvSpPr>
            <p:cNvPr id="27" name="مستطيل: زوايا مستديرة 26">
              <a:extLst>
                <a:ext uri="{FF2B5EF4-FFF2-40B4-BE49-F238E27FC236}">
                  <a16:creationId xmlns="" xmlns:a16="http://schemas.microsoft.com/office/drawing/2014/main" id="{71D7D762-2535-4301-B2F2-BA89B45EAD7B}"/>
                </a:ext>
              </a:extLst>
            </p:cNvPr>
            <p:cNvSpPr/>
            <p:nvPr/>
          </p:nvSpPr>
          <p:spPr>
            <a:xfrm rot="8235463">
              <a:off x="-39069" y="243561"/>
              <a:ext cx="638306" cy="45719"/>
            </a:xfrm>
            <a:prstGeom prst="roundRect">
              <a:avLst>
                <a:gd name="adj" fmla="val 50000"/>
              </a:avLst>
            </a:prstGeom>
            <a:solidFill>
              <a:srgbClr val="FF5148"/>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ar-SA"/>
            </a:p>
          </p:txBody>
        </p:sp>
      </p:grpSp>
      <p:sp>
        <p:nvSpPr>
          <p:cNvPr id="2" name="مثلث قائم الزاوية 1">
            <a:extLst>
              <a:ext uri="{FF2B5EF4-FFF2-40B4-BE49-F238E27FC236}">
                <a16:creationId xmlns="" xmlns:a16="http://schemas.microsoft.com/office/drawing/2014/main" id="{19427863-0DB6-46A4-92FF-CFA94A746E19}"/>
              </a:ext>
            </a:extLst>
          </p:cNvPr>
          <p:cNvSpPr/>
          <p:nvPr/>
        </p:nvSpPr>
        <p:spPr>
          <a:xfrm flipH="1">
            <a:off x="6704184" y="1997662"/>
            <a:ext cx="5935369" cy="4895083"/>
          </a:xfrm>
          <a:prstGeom prst="rtTriangle">
            <a:avLst/>
          </a:prstGeom>
          <a:solidFill>
            <a:srgbClr val="F8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0" name="Rectangle 19"/>
          <p:cNvSpPr/>
          <p:nvPr/>
        </p:nvSpPr>
        <p:spPr>
          <a:xfrm>
            <a:off x="5814878" y="699016"/>
            <a:ext cx="6485206" cy="5634647"/>
          </a:xfrm>
          <a:prstGeom prst="rect">
            <a:avLst/>
          </a:prstGeom>
          <a:ln>
            <a:noFill/>
          </a:ln>
        </p:spPr>
        <p:style>
          <a:lnRef idx="2">
            <a:schemeClr val="accent2"/>
          </a:lnRef>
          <a:fillRef idx="1">
            <a:schemeClr val="lt1"/>
          </a:fillRef>
          <a:effectRef idx="0">
            <a:schemeClr val="accent2"/>
          </a:effectRef>
          <a:fontRef idx="minor">
            <a:schemeClr val="dk1"/>
          </a:fontRef>
        </p:style>
        <p:txBody>
          <a:bodyPr rtlCol="1" anchor="ctr"/>
          <a:lstStyle/>
          <a:p>
            <a:pPr algn="just"/>
            <a:endParaRPr lang="ar-DZ" b="1" dirty="0" smtClean="0">
              <a:solidFill>
                <a:schemeClr val="tx1"/>
              </a:solidFill>
            </a:endParaRPr>
          </a:p>
        </p:txBody>
      </p:sp>
      <p:sp>
        <p:nvSpPr>
          <p:cNvPr id="3" name="ZoneTexte 2"/>
          <p:cNvSpPr txBox="1"/>
          <p:nvPr/>
        </p:nvSpPr>
        <p:spPr>
          <a:xfrm>
            <a:off x="6094919" y="1130145"/>
            <a:ext cx="6097081" cy="5909310"/>
          </a:xfrm>
          <a:prstGeom prst="rect">
            <a:avLst/>
          </a:prstGeom>
          <a:noFill/>
        </p:spPr>
        <p:txBody>
          <a:bodyPr wrap="square" rtlCol="0">
            <a:spAutoFit/>
          </a:bodyPr>
          <a:lstStyle/>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Competency formulas are expressions or words describing an individual's skills and abilities in a particular field. Competency formulas can be designed in different ways depending on needs and context, but in general, they can be divided into two parts:</a:t>
            </a:r>
          </a:p>
          <a:p>
            <a:endParaRPr lang="en-US" sz="1400" dirty="0">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Functional competencies:</a:t>
            </a:r>
          </a:p>
          <a:p>
            <a:r>
              <a:rPr lang="en-US" sz="1400" dirty="0">
                <a:latin typeface="Times New Roman" panose="02020603050405020304" pitchFamily="18" charset="0"/>
                <a:cs typeface="Times New Roman" panose="02020603050405020304" pitchFamily="18" charset="0"/>
              </a:rPr>
              <a:t>"Critical analysis skill."</a:t>
            </a:r>
          </a:p>
          <a:p>
            <a:r>
              <a:rPr lang="en-US" sz="1400" dirty="0">
                <a:latin typeface="Times New Roman" panose="02020603050405020304" pitchFamily="18" charset="0"/>
                <a:cs typeface="Times New Roman" panose="02020603050405020304" pitchFamily="18" charset="0"/>
              </a:rPr>
              <a:t>"Ability to manage time and tasks effectively."</a:t>
            </a:r>
          </a:p>
          <a:p>
            <a:r>
              <a:rPr lang="en-US" sz="1400" dirty="0">
                <a:latin typeface="Times New Roman" panose="02020603050405020304" pitchFamily="18" charset="0"/>
                <a:cs typeface="Times New Roman" panose="02020603050405020304" pitchFamily="18" charset="0"/>
              </a:rPr>
              <a:t>"Good communication skills."</a:t>
            </a:r>
          </a:p>
          <a:p>
            <a:r>
              <a:rPr lang="en-US" sz="1400" dirty="0">
                <a:latin typeface="Times New Roman" panose="02020603050405020304" pitchFamily="18" charset="0"/>
                <a:cs typeface="Times New Roman" panose="02020603050405020304" pitchFamily="18" charset="0"/>
              </a:rPr>
              <a:t>"Creatively capable of solving problems."</a:t>
            </a:r>
          </a:p>
          <a:p>
            <a:r>
              <a:rPr lang="en-US" sz="1400" dirty="0">
                <a:latin typeface="Times New Roman" panose="02020603050405020304" pitchFamily="18" charset="0"/>
                <a:cs typeface="Times New Roman" panose="02020603050405020304" pitchFamily="18" charset="0"/>
              </a:rPr>
              <a:t>"Leadership and team management skills."</a:t>
            </a:r>
          </a:p>
          <a:p>
            <a:r>
              <a:rPr lang="en-US" sz="1400" dirty="0">
                <a:latin typeface="Times New Roman" panose="02020603050405020304" pitchFamily="18" charset="0"/>
                <a:cs typeface="Times New Roman" panose="02020603050405020304" pitchFamily="18" charset="0"/>
              </a:rPr>
              <a:t>Personal competencies:</a:t>
            </a:r>
          </a:p>
          <a:p>
            <a:r>
              <a:rPr lang="en-US" sz="1400" dirty="0">
                <a:latin typeface="Times New Roman" panose="02020603050405020304" pitchFamily="18" charset="0"/>
                <a:cs typeface="Times New Roman" panose="02020603050405020304" pitchFamily="18" charset="0"/>
              </a:rPr>
              <a:t>"Diligence and dedication to work."</a:t>
            </a:r>
          </a:p>
          <a:p>
            <a:r>
              <a:rPr lang="en-US" sz="1400" dirty="0">
                <a:latin typeface="Times New Roman" panose="02020603050405020304" pitchFamily="18" charset="0"/>
                <a:cs typeface="Times New Roman" panose="02020603050405020304" pitchFamily="18" charset="0"/>
              </a:rPr>
              <a:t>"Friendship and ease of communication with others."</a:t>
            </a:r>
          </a:p>
          <a:p>
            <a:r>
              <a:rPr lang="en-US" sz="1400" dirty="0">
                <a:latin typeface="Times New Roman" panose="02020603050405020304" pitchFamily="18" charset="0"/>
                <a:cs typeface="Times New Roman" panose="02020603050405020304" pitchFamily="18" charset="0"/>
              </a:rPr>
              <a:t>"Flexibility and resilience to change."</a:t>
            </a:r>
          </a:p>
          <a:p>
            <a:r>
              <a:rPr lang="en-US" sz="1400" dirty="0">
                <a:latin typeface="Times New Roman" panose="02020603050405020304" pitchFamily="18" charset="0"/>
                <a:cs typeface="Times New Roman" panose="02020603050405020304" pitchFamily="18" charset="0"/>
              </a:rPr>
              <a:t>"Integrity and honesty at work."</a:t>
            </a:r>
          </a:p>
          <a:p>
            <a:r>
              <a:rPr lang="en-US" sz="1400" dirty="0">
                <a:latin typeface="Times New Roman" panose="02020603050405020304" pitchFamily="18" charset="0"/>
                <a:cs typeface="Times New Roman" panose="02020603050405020304" pitchFamily="18" charset="0"/>
              </a:rPr>
              <a:t>"Initiative and ability to assume responsibilities."</a:t>
            </a:r>
          </a:p>
          <a:p>
            <a:r>
              <a:rPr lang="en-US" sz="1400" dirty="0">
                <a:latin typeface="Times New Roman" panose="02020603050405020304" pitchFamily="18" charset="0"/>
                <a:cs typeface="Times New Roman" panose="02020603050405020304" pitchFamily="18" charset="0"/>
              </a:rPr>
              <a:t>Competency formats can be used in your CV or job interviews to highlight your previous skills, abilities and </a:t>
            </a:r>
            <a:r>
              <a:rPr lang="en-US" sz="1400" dirty="0" smtClean="0">
                <a:latin typeface="Times New Roman" panose="02020603050405020304" pitchFamily="18" charset="0"/>
                <a:cs typeface="Times New Roman" panose="02020603050405020304" pitchFamily="18" charset="0"/>
              </a:rPr>
              <a:t>experience</a:t>
            </a:r>
          </a:p>
          <a:p>
            <a:endParaRPr lang="en-US" sz="1400" dirty="0" err="1">
              <a:latin typeface="Times New Roman" panose="02020603050405020304" pitchFamily="18" charset="0"/>
              <a:cs typeface="Times New Roman" panose="02020603050405020304" pitchFamily="18" charset="0"/>
            </a:endParaRPr>
          </a:p>
          <a:p>
            <a:endParaRPr lang="en-US" sz="1400" dirty="0" err="1" smtClean="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"Competency-Based </a:t>
            </a:r>
            <a:r>
              <a:rPr lang="en-US" sz="1400" dirty="0">
                <a:latin typeface="Times New Roman" panose="02020603050405020304" pitchFamily="18" charset="0"/>
                <a:cs typeface="Times New Roman" panose="02020603050405020304" pitchFamily="18" charset="0"/>
              </a:rPr>
              <a:t>Education: A New Architecture for K-12 Schooling" - Rose L. Colby</a:t>
            </a:r>
            <a:endParaRPr lang="en-US" sz="1400" dirty="0" smtClean="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smtClean="0">
              <a:latin typeface="Times New Roman" panose="02020603050405020304" pitchFamily="18" charset="0"/>
              <a:cs typeface="Times New Roman" panose="02020603050405020304" pitchFamily="18" charset="0"/>
            </a:endParaRPr>
          </a:p>
          <a:p>
            <a:endParaRPr lang="fr-FR" sz="1400" dirty="0">
              <a:latin typeface="Times New Roman" panose="02020603050405020304" pitchFamily="18" charset="0"/>
              <a:cs typeface="Times New Roman" panose="02020603050405020304" pitchFamily="18" charset="0"/>
            </a:endParaRPr>
          </a:p>
        </p:txBody>
      </p:sp>
      <p:sp>
        <p:nvSpPr>
          <p:cNvPr id="4" name="ZoneTexte 3"/>
          <p:cNvSpPr txBox="1"/>
          <p:nvPr/>
        </p:nvSpPr>
        <p:spPr>
          <a:xfrm>
            <a:off x="7965191" y="583892"/>
            <a:ext cx="2423711" cy="369332"/>
          </a:xfrm>
          <a:prstGeom prst="rect">
            <a:avLst/>
          </a:prstGeom>
          <a:noFill/>
        </p:spPr>
        <p:txBody>
          <a:bodyPr wrap="square" rtlCol="0">
            <a:spAutoFit/>
          </a:bodyPr>
          <a:lstStyle/>
          <a:p>
            <a:r>
              <a:rPr lang="fr-FR" dirty="0" smtClean="0"/>
              <a:t>Competency formulas </a:t>
            </a:r>
            <a:endParaRPr lang="fr-FR" dirty="0"/>
          </a:p>
        </p:txBody>
      </p:sp>
    </p:spTree>
    <p:extLst>
      <p:ext uri="{BB962C8B-B14F-4D97-AF65-F5344CB8AC3E}">
        <p14:creationId xmlns:p14="http://schemas.microsoft.com/office/powerpoint/2010/main" xmlns="" val="4078074812"/>
      </p:ext>
    </p:extLst>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مخصص 7">
      <a:majorFont>
        <a:latin typeface="Tajawal"/>
        <a:ea typeface=""/>
        <a:cs typeface="Tajawal"/>
      </a:majorFont>
      <a:minorFont>
        <a:latin typeface="Tajawal"/>
        <a:ea typeface=""/>
        <a:cs typeface="Tajaw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a:blip xmlns:r="http://schemas.openxmlformats.org/officeDocument/2006/relationships" r:embed="rId1"/>
          <a:stretch>
            <a:fillRect/>
          </a:stretch>
        </a:blipFill>
        <a:ln>
          <a:noFill/>
        </a:ln>
      </a:spPr>
      <a:bodyPr rtlCol="1"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4260</TotalTime>
  <Words>1150</Words>
  <Application>Microsoft Office PowerPoint</Application>
  <PresentationFormat>Personnalisé</PresentationFormat>
  <Paragraphs>198</Paragraphs>
  <Slides>13</Slides>
  <Notes>11</Notes>
  <HiddenSlides>0</HiddenSlides>
  <MMClips>1</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13</vt:i4>
      </vt:variant>
    </vt:vector>
  </HeadingPairs>
  <TitlesOfParts>
    <vt:vector size="18" baseType="lpstr">
      <vt:lpstr>Arial</vt:lpstr>
      <vt:lpstr>Tajawal</vt:lpstr>
      <vt:lpstr>Times New Roman</vt:lpstr>
      <vt:lpstr>Calibri</vt:lpstr>
      <vt:lpstr>نسق Office</vt:lpstr>
      <vt:lpstr>Diapositive 1</vt:lpstr>
      <vt:lpstr>Diapositive 2</vt:lpstr>
      <vt:lpstr>Diapositive 3</vt:lpstr>
      <vt:lpstr>The émergences and development of competencies                </vt:lpstr>
      <vt:lpstr>Diapositive 5</vt:lpstr>
      <vt:lpstr>Diapositive 6</vt:lpstr>
      <vt:lpstr>Diapositive 7</vt:lpstr>
      <vt:lpstr>Diapositive 8</vt:lpstr>
      <vt:lpstr>Diapositive 9</vt:lpstr>
      <vt:lpstr>Diapositive 10</vt:lpstr>
      <vt:lpstr>Diapositive 11</vt:lpstr>
      <vt:lpstr>Diapositive 12</vt:lpstr>
      <vt:lpstr>Diapositive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ingez-ppt</dc:creator>
  <cp:lastModifiedBy>DELL</cp:lastModifiedBy>
  <cp:revision>314</cp:revision>
  <dcterms:created xsi:type="dcterms:W3CDTF">2021-06-05T13:01:30Z</dcterms:created>
  <dcterms:modified xsi:type="dcterms:W3CDTF">2023-11-23T06:16:20Z</dcterms:modified>
</cp:coreProperties>
</file>