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64" r:id="rId4"/>
    <p:sldId id="258" r:id="rId5"/>
    <p:sldId id="259" r:id="rId6"/>
    <p:sldId id="260" r:id="rId7"/>
    <p:sldId id="265" r:id="rId8"/>
    <p:sldId id="266" r:id="rId9"/>
    <p:sldId id="268" r:id="rId10"/>
    <p:sldId id="269" r:id="rId11"/>
    <p:sldId id="276" r:id="rId12"/>
    <p:sldId id="271" r:id="rId13"/>
    <p:sldId id="272" r:id="rId14"/>
    <p:sldId id="273" r:id="rId15"/>
    <p:sldId id="275" r:id="rId16"/>
    <p:sldId id="277"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B6663"/>
    <a:srgbClr val="EA5B5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8" d="100"/>
          <a:sy n="58" d="100"/>
        </p:scale>
        <p:origin x="-1496"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23CF79-336B-4273-8890-11A63874549D}" type="datetimeFigureOut">
              <a:rPr lang="fr-FR" smtClean="0"/>
              <a:pPr/>
              <a:t>17/12/2023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170FC4-B285-4A58-A6A6-231EFABB5D5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3CF79-336B-4273-8890-11A63874549D}" type="datetimeFigureOut">
              <a:rPr lang="fr-FR" smtClean="0"/>
              <a:pPr/>
              <a:t>17/12/2023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170FC4-B285-4A58-A6A6-231EFABB5D5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 name="Google Shape;418;p57">
            <a:extLst>
              <a:ext uri="{FF2B5EF4-FFF2-40B4-BE49-F238E27FC236}">
                <a16:creationId xmlns="" xmlns:a16="http://schemas.microsoft.com/office/drawing/2014/main" id="{C657D79F-0C29-4C03-AF54-A87BB8EFD06B}"/>
              </a:ext>
            </a:extLst>
          </p:cNvPr>
          <p:cNvSpPr/>
          <p:nvPr/>
        </p:nvSpPr>
        <p:spPr>
          <a:xfrm>
            <a:off x="847218" y="229801"/>
            <a:ext cx="7449564" cy="2304256"/>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lvl="0" algn="ctr">
              <a:buClr>
                <a:srgbClr val="000000"/>
              </a:buClr>
            </a:pPr>
            <a:r>
              <a:rPr lang="fr-FR" sz="3200" b="1" noProof="0" dirty="0" err="1" smtClean="0">
                <a:latin typeface="Arial" panose="020B0604020202020204" pitchFamily="34" charset="0"/>
                <a:cs typeface="Arial" panose="020B0604020202020204" pitchFamily="34" charset="0"/>
                <a:sym typeface="Arial"/>
              </a:rPr>
              <a:t>Competency</a:t>
            </a:r>
            <a:r>
              <a:rPr lang="fr-FR" sz="3200" b="1" noProof="0" dirty="0" smtClean="0">
                <a:latin typeface="Arial" panose="020B0604020202020204" pitchFamily="34" charset="0"/>
                <a:cs typeface="Arial" panose="020B0604020202020204" pitchFamily="34" charset="0"/>
                <a:sym typeface="Arial"/>
              </a:rPr>
              <a:t> </a:t>
            </a:r>
            <a:r>
              <a:rPr lang="fr-FR" sz="3200" b="1" noProof="0" dirty="0" err="1">
                <a:latin typeface="Arial" panose="020B0604020202020204" pitchFamily="34" charset="0"/>
                <a:cs typeface="Arial" panose="020B0604020202020204" pitchFamily="34" charset="0"/>
                <a:sym typeface="Arial"/>
              </a:rPr>
              <a:t>development</a:t>
            </a:r>
            <a:endParaRPr kumimoji="0" sz="32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 name="Google Shape;418;p57">
            <a:extLst>
              <a:ext uri="{FF2B5EF4-FFF2-40B4-BE49-F238E27FC236}">
                <a16:creationId xmlns="" xmlns:a16="http://schemas.microsoft.com/office/drawing/2014/main" id="{55D92F19-40FB-4BA6-91D0-CE676EEF09B9}"/>
              </a:ext>
            </a:extLst>
          </p:cNvPr>
          <p:cNvSpPr>
            <a:spLocks noGrp="1"/>
          </p:cNvSpPr>
          <p:nvPr>
            <p:ph idx="1"/>
          </p:nvPr>
        </p:nvSpPr>
        <p:spPr>
          <a:xfrm>
            <a:off x="5004048" y="5378783"/>
            <a:ext cx="3898776" cy="1303364"/>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ctr">
              <a:buClr>
                <a:srgbClr val="000000"/>
              </a:buClr>
              <a:buNone/>
            </a:pPr>
            <a:r>
              <a:rPr lang="fr-FR" sz="2400" b="1" noProof="0" dirty="0" err="1">
                <a:latin typeface="Arial" panose="020B0604020202020204" pitchFamily="34" charset="0"/>
                <a:cs typeface="Arial" panose="020B0604020202020204" pitchFamily="34" charset="0"/>
                <a:sym typeface="Arial"/>
              </a:rPr>
              <a:t>Prepared</a:t>
            </a:r>
            <a:r>
              <a:rPr lang="fr-FR" sz="2400" b="1" noProof="0" dirty="0">
                <a:latin typeface="Arial" panose="020B0604020202020204" pitchFamily="34" charset="0"/>
                <a:cs typeface="Arial" panose="020B0604020202020204" pitchFamily="34" charset="0"/>
                <a:sym typeface="Arial"/>
              </a:rPr>
              <a:t> by: </a:t>
            </a:r>
          </a:p>
          <a:p>
            <a:pPr marL="0" lvl="0" indent="0">
              <a:buClr>
                <a:srgbClr val="000000"/>
              </a:buClr>
              <a:buNone/>
            </a:pPr>
            <a:r>
              <a:rPr lang="fr-FR" sz="2000" b="1" kern="0" dirty="0">
                <a:solidFill>
                  <a:srgbClr val="000000"/>
                </a:solidFill>
                <a:latin typeface="Arial" panose="020B0604020202020204" pitchFamily="34" charset="0"/>
                <a:cs typeface="Arial" panose="020B0604020202020204" pitchFamily="34" charset="0"/>
                <a:sym typeface="Arial"/>
              </a:rPr>
              <a:t>.</a:t>
            </a:r>
            <a:r>
              <a:rPr lang="fr-FR" sz="2000" b="1" kern="0" dirty="0" err="1">
                <a:solidFill>
                  <a:srgbClr val="000000"/>
                </a:solidFill>
                <a:latin typeface="Arial" panose="020B0604020202020204" pitchFamily="34" charset="0"/>
                <a:cs typeface="Arial" panose="020B0604020202020204" pitchFamily="34" charset="0"/>
                <a:sym typeface="Arial"/>
              </a:rPr>
              <a:t>Remadna</a:t>
            </a:r>
            <a:r>
              <a:rPr lang="fr-FR" sz="2000" b="1" kern="0" dirty="0">
                <a:solidFill>
                  <a:srgbClr val="000000"/>
                </a:solidFill>
                <a:latin typeface="Arial" panose="020B0604020202020204" pitchFamily="34" charset="0"/>
                <a:cs typeface="Arial" panose="020B0604020202020204" pitchFamily="34" charset="0"/>
                <a:sym typeface="Arial"/>
              </a:rPr>
              <a:t> </a:t>
            </a:r>
            <a:r>
              <a:rPr lang="fr-FR" sz="2000" b="1" kern="0" dirty="0" err="1">
                <a:solidFill>
                  <a:srgbClr val="000000"/>
                </a:solidFill>
                <a:latin typeface="Arial" panose="020B0604020202020204" pitchFamily="34" charset="0"/>
                <a:cs typeface="Arial" panose="020B0604020202020204" pitchFamily="34" charset="0"/>
                <a:sym typeface="Arial"/>
              </a:rPr>
              <a:t>fatima</a:t>
            </a:r>
            <a:r>
              <a:rPr lang="fr-FR" sz="2000" b="1" kern="0" dirty="0">
                <a:solidFill>
                  <a:srgbClr val="000000"/>
                </a:solidFill>
                <a:latin typeface="Arial" panose="020B0604020202020204" pitchFamily="34" charset="0"/>
                <a:cs typeface="Arial" panose="020B0604020202020204" pitchFamily="34" charset="0"/>
                <a:sym typeface="Arial"/>
              </a:rPr>
              <a:t> </a:t>
            </a:r>
            <a:r>
              <a:rPr lang="fr-FR" sz="2000" b="1" kern="0" dirty="0" err="1">
                <a:solidFill>
                  <a:srgbClr val="000000"/>
                </a:solidFill>
                <a:latin typeface="Arial" panose="020B0604020202020204" pitchFamily="34" charset="0"/>
                <a:cs typeface="Arial" panose="020B0604020202020204" pitchFamily="34" charset="0"/>
                <a:sym typeface="Arial"/>
              </a:rPr>
              <a:t>zahra</a:t>
            </a:r>
            <a:r>
              <a:rPr lang="fr-FR" sz="2000" b="1" kern="0" dirty="0">
                <a:solidFill>
                  <a:srgbClr val="000000"/>
                </a:solidFill>
                <a:latin typeface="Arial" panose="020B0604020202020204" pitchFamily="34" charset="0"/>
                <a:cs typeface="Arial" panose="020B0604020202020204" pitchFamily="34" charset="0"/>
                <a:sym typeface="Arial"/>
              </a:rPr>
              <a:t> </a:t>
            </a:r>
          </a:p>
          <a:p>
            <a:pPr marL="0" lvl="0" indent="0">
              <a:buClr>
                <a:srgbClr val="000000"/>
              </a:buClr>
              <a:buNone/>
            </a:pPr>
            <a:r>
              <a:rPr lang="fr-FR" sz="2000" b="1" kern="0" dirty="0">
                <a:solidFill>
                  <a:srgbClr val="000000"/>
                </a:solidFill>
                <a:latin typeface="Arial" panose="020B0604020202020204" pitchFamily="34" charset="0"/>
                <a:cs typeface="Arial" panose="020B0604020202020204" pitchFamily="34" charset="0"/>
                <a:sym typeface="Arial"/>
              </a:rPr>
              <a:t>.</a:t>
            </a:r>
            <a:r>
              <a:rPr lang="fr-FR" sz="2000" b="1" kern="0" dirty="0" err="1">
                <a:solidFill>
                  <a:srgbClr val="000000"/>
                </a:solidFill>
                <a:latin typeface="Arial" panose="020B0604020202020204" pitchFamily="34" charset="0"/>
                <a:cs typeface="Arial" panose="020B0604020202020204" pitchFamily="34" charset="0"/>
                <a:sym typeface="Arial"/>
              </a:rPr>
              <a:t>Louam</a:t>
            </a:r>
            <a:r>
              <a:rPr lang="fr-FR" sz="2000" b="1" kern="0" dirty="0">
                <a:solidFill>
                  <a:srgbClr val="000000"/>
                </a:solidFill>
                <a:latin typeface="Arial" panose="020B0604020202020204" pitchFamily="34" charset="0"/>
                <a:cs typeface="Arial" panose="020B0604020202020204" pitchFamily="34" charset="0"/>
                <a:sym typeface="Arial"/>
              </a:rPr>
              <a:t> </a:t>
            </a:r>
            <a:r>
              <a:rPr lang="fr-FR" sz="2000" b="1" kern="0" dirty="0" err="1">
                <a:solidFill>
                  <a:srgbClr val="000000"/>
                </a:solidFill>
                <a:latin typeface="Arial" panose="020B0604020202020204" pitchFamily="34" charset="0"/>
                <a:cs typeface="Arial" panose="020B0604020202020204" pitchFamily="34" charset="0"/>
                <a:sym typeface="Arial"/>
              </a:rPr>
              <a:t>mohammed</a:t>
            </a:r>
            <a:r>
              <a:rPr lang="fr-FR" sz="2000" b="1" kern="0" dirty="0">
                <a:solidFill>
                  <a:srgbClr val="000000"/>
                </a:solidFill>
                <a:latin typeface="Arial" panose="020B0604020202020204" pitchFamily="34" charset="0"/>
                <a:cs typeface="Arial" panose="020B0604020202020204" pitchFamily="34" charset="0"/>
                <a:sym typeface="Arial"/>
              </a:rPr>
              <a:t> </a:t>
            </a:r>
            <a:r>
              <a:rPr lang="fr-FR" sz="2000" b="1" kern="0" dirty="0" err="1">
                <a:solidFill>
                  <a:srgbClr val="000000"/>
                </a:solidFill>
                <a:latin typeface="Arial" panose="020B0604020202020204" pitchFamily="34" charset="0"/>
                <a:cs typeface="Arial" panose="020B0604020202020204" pitchFamily="34" charset="0"/>
                <a:sym typeface="Arial"/>
              </a:rPr>
              <a:t>cherif</a:t>
            </a:r>
            <a:r>
              <a:rPr lang="fr-FR" sz="2000" b="1" kern="0" dirty="0">
                <a:solidFill>
                  <a:srgbClr val="000000"/>
                </a:solidFill>
                <a:latin typeface="Arial" panose="020B0604020202020204" pitchFamily="34" charset="0"/>
                <a:cs typeface="Arial" panose="020B0604020202020204" pitchFamily="34" charset="0"/>
                <a:sym typeface="Arial"/>
              </a:rPr>
              <a:t> </a:t>
            </a:r>
            <a:endParaRPr kumimoji="0"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endParaRPr>
          </a:p>
        </p:txBody>
      </p:sp>
      <p:pic>
        <p:nvPicPr>
          <p:cNvPr id="8" name="Google Shape;505;p58">
            <a:extLst>
              <a:ext uri="{FF2B5EF4-FFF2-40B4-BE49-F238E27FC236}">
                <a16:creationId xmlns="" xmlns:a16="http://schemas.microsoft.com/office/drawing/2014/main" id="{51D81940-9C3D-4C3F-806E-3CE4EAF09EB5}"/>
              </a:ext>
            </a:extLst>
          </p:cNvPr>
          <p:cNvPicPr preferRelativeResize="0"/>
          <p:nvPr/>
        </p:nvPicPr>
        <p:blipFill rotWithShape="1">
          <a:blip r:embed="rId2" cstate="print">
            <a:alphaModFix/>
          </a:blip>
          <a:srcRect l="20674" r="12592"/>
          <a:stretch/>
        </p:blipFill>
        <p:spPr>
          <a:xfrm>
            <a:off x="179512" y="2780928"/>
            <a:ext cx="2718900" cy="2716500"/>
          </a:xfrm>
          <a:prstGeom prst="ellipse">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pic>
      <p:sp>
        <p:nvSpPr>
          <p:cNvPr id="12" name="Google Shape;418;p57">
            <a:extLst>
              <a:ext uri="{FF2B5EF4-FFF2-40B4-BE49-F238E27FC236}">
                <a16:creationId xmlns="" xmlns:a16="http://schemas.microsoft.com/office/drawing/2014/main" id="{7577EB2D-152C-47BF-82DC-72CA3F083B8A}"/>
              </a:ext>
            </a:extLst>
          </p:cNvPr>
          <p:cNvSpPr txBox="1">
            <a:spLocks/>
          </p:cNvSpPr>
          <p:nvPr/>
        </p:nvSpPr>
        <p:spPr>
          <a:xfrm>
            <a:off x="3203848" y="3789040"/>
            <a:ext cx="3898776" cy="1303364"/>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p:spPr>
        <p:style>
          <a:lnRef idx="0">
            <a:scrgbClr r="0" g="0" b="0"/>
          </a:lnRef>
          <a:fillRef idx="0">
            <a:scrgbClr r="0" g="0" b="0"/>
          </a:fillRef>
          <a:effectRef idx="0">
            <a:scrgbClr r="0" g="0" b="0"/>
          </a:effectRef>
          <a:fontRef idx="minor">
            <a:schemeClr val="lt1"/>
          </a:fontRef>
        </p:style>
        <p:txBody>
          <a:bodyPr spcFirstLastPara="1" vert="horz" wrap="square" lIns="91425" tIns="91425" rIns="91425" bIns="91425" rtlCol="0" anchor="ctr" anchorCtr="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Clr>
                <a:srgbClr val="000000"/>
              </a:buClr>
              <a:buFont typeface="Arial" pitchFamily="34" charset="0"/>
              <a:buNone/>
            </a:pPr>
            <a:r>
              <a:rPr lang="fr-FR" sz="2000" b="1" dirty="0">
                <a:latin typeface="Arial" panose="020B0604020202020204" pitchFamily="34" charset="0"/>
                <a:cs typeface="Arial" panose="020B0604020202020204" pitchFamily="34" charset="0"/>
                <a:sym typeface="Arial"/>
              </a:rPr>
              <a:t>Under the </a:t>
            </a:r>
            <a:r>
              <a:rPr lang="fr-FR" sz="2000" b="1" dirty="0" err="1">
                <a:latin typeface="Arial" panose="020B0604020202020204" pitchFamily="34" charset="0"/>
                <a:cs typeface="Arial" panose="020B0604020202020204" pitchFamily="34" charset="0"/>
                <a:sym typeface="Arial"/>
              </a:rPr>
              <a:t>supervison</a:t>
            </a:r>
            <a:r>
              <a:rPr lang="fr-FR" sz="2000" b="1" dirty="0">
                <a:latin typeface="Arial" panose="020B0604020202020204" pitchFamily="34" charset="0"/>
                <a:cs typeface="Arial" panose="020B0604020202020204" pitchFamily="34" charset="0"/>
                <a:sym typeface="Arial"/>
              </a:rPr>
              <a:t> of the </a:t>
            </a:r>
            <a:r>
              <a:rPr lang="fr-FR" sz="2000" b="1" dirty="0" err="1">
                <a:latin typeface="Arial" panose="020B0604020202020204" pitchFamily="34" charset="0"/>
                <a:cs typeface="Arial" panose="020B0604020202020204" pitchFamily="34" charset="0"/>
                <a:sym typeface="Arial"/>
              </a:rPr>
              <a:t>professor</a:t>
            </a:r>
            <a:r>
              <a:rPr lang="fr-FR" sz="2000" b="1" dirty="0">
                <a:latin typeface="Arial" panose="020B0604020202020204" pitchFamily="34" charset="0"/>
                <a:cs typeface="Arial" panose="020B0604020202020204" pitchFamily="34" charset="0"/>
                <a:sym typeface="Arial"/>
              </a:rPr>
              <a:t>:</a:t>
            </a:r>
          </a:p>
          <a:p>
            <a:pPr marL="0" indent="0" algn="ctr">
              <a:buClr>
                <a:srgbClr val="000000"/>
              </a:buClr>
              <a:buFont typeface="Arial" pitchFamily="34" charset="0"/>
              <a:buNone/>
            </a:pPr>
            <a:r>
              <a:rPr lang="fr-FR" sz="2400" b="1" dirty="0" err="1">
                <a:solidFill>
                  <a:schemeClr val="tx1"/>
                </a:solidFill>
                <a:latin typeface="Arial" panose="020B0604020202020204" pitchFamily="34" charset="0"/>
                <a:cs typeface="Arial" panose="020B0604020202020204" pitchFamily="34" charset="0"/>
                <a:sym typeface="Arial"/>
              </a:rPr>
              <a:t>Samah</a:t>
            </a:r>
            <a:r>
              <a:rPr lang="fr-FR" sz="2400" b="1" dirty="0">
                <a:solidFill>
                  <a:schemeClr val="tx1"/>
                </a:solidFill>
                <a:latin typeface="Arial" panose="020B0604020202020204" pitchFamily="34" charset="0"/>
                <a:cs typeface="Arial" panose="020B0604020202020204" pitchFamily="34" charset="0"/>
                <a:sym typeface="Arial"/>
              </a:rPr>
              <a:t> </a:t>
            </a:r>
            <a:r>
              <a:rPr lang="fr-FR" sz="2400" b="1" dirty="0" err="1">
                <a:solidFill>
                  <a:schemeClr val="tx1"/>
                </a:solidFill>
                <a:latin typeface="Arial" panose="020B0604020202020204" pitchFamily="34" charset="0"/>
                <a:cs typeface="Arial" panose="020B0604020202020204" pitchFamily="34" charset="0"/>
                <a:sym typeface="Arial"/>
              </a:rPr>
              <a:t>souleh</a:t>
            </a:r>
            <a:r>
              <a:rPr lang="en-US" sz="2400" b="1" dirty="0">
                <a:solidFill>
                  <a:schemeClr val="tx1"/>
                </a:solidFill>
                <a:latin typeface="Arial" panose="020B0604020202020204" pitchFamily="34" charset="0"/>
                <a:cs typeface="Arial" panose="020B0604020202020204" pitchFamily="34" charset="0"/>
                <a:sym typeface="Arial"/>
              </a:rPr>
              <a:t> </a:t>
            </a:r>
          </a:p>
          <a:p>
            <a:pPr marL="0" indent="0">
              <a:buClr>
                <a:srgbClr val="000000"/>
              </a:buClr>
              <a:buFont typeface="Arial" pitchFamily="34" charset="0"/>
              <a:buNone/>
            </a:pPr>
            <a:r>
              <a:rPr lang="en-US" sz="2000" b="1" kern="0" dirty="0">
                <a:solidFill>
                  <a:srgbClr val="000000"/>
                </a:solidFill>
                <a:latin typeface="Arial" panose="020B0604020202020204" pitchFamily="34" charset="0"/>
                <a:cs typeface="Arial" panose="020B0604020202020204" pitchFamily="34" charset="0"/>
                <a:sym typeface="Arial"/>
              </a:rPr>
              <a:t> </a:t>
            </a:r>
            <a:endParaRPr lang="en-US" sz="2000" kern="0" dirty="0">
              <a:solidFill>
                <a:srgbClr val="000000"/>
              </a:solidFill>
              <a:latin typeface="Arial" panose="020B0604020202020204" pitchFamily="34" charset="0"/>
              <a:cs typeface="Arial" panose="020B0604020202020204" pitchFamily="34" charset="0"/>
              <a:sym typeface="Arial"/>
            </a:endParaRPr>
          </a:p>
        </p:txBody>
      </p:sp>
      <p:sp>
        <p:nvSpPr>
          <p:cNvPr id="9" name="Google Shape;418;p57">
            <a:extLst>
              <a:ext uri="{FF2B5EF4-FFF2-40B4-BE49-F238E27FC236}">
                <a16:creationId xmlns="" xmlns:a16="http://schemas.microsoft.com/office/drawing/2014/main" id="{53465D18-FF02-4D9E-B715-D1D6C97BDD1F}"/>
              </a:ext>
            </a:extLst>
          </p:cNvPr>
          <p:cNvSpPr txBox="1">
            <a:spLocks/>
          </p:cNvSpPr>
          <p:nvPr/>
        </p:nvSpPr>
        <p:spPr>
          <a:xfrm>
            <a:off x="1331639" y="6093295"/>
            <a:ext cx="2358509" cy="454013"/>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p:spPr>
        <p:style>
          <a:lnRef idx="0">
            <a:scrgbClr r="0" g="0" b="0"/>
          </a:lnRef>
          <a:fillRef idx="0">
            <a:scrgbClr r="0" g="0" b="0"/>
          </a:fillRef>
          <a:effectRef idx="0">
            <a:scrgbClr r="0" g="0" b="0"/>
          </a:effectRef>
          <a:fontRef idx="minor">
            <a:schemeClr val="lt1"/>
          </a:fontRef>
        </p:style>
        <p:txBody>
          <a:bodyPr spcFirstLastPara="1" vert="horz" wrap="square" lIns="91425" tIns="91425" rIns="91425" bIns="91425" rtlCol="0" anchor="ctr" anchorCtr="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Clr>
                <a:srgbClr val="000000"/>
              </a:buClr>
              <a:buFont typeface="Arial" pitchFamily="34" charset="0"/>
              <a:buNone/>
            </a:pPr>
            <a:endParaRPr lang="fr-FR" sz="2000" b="1" dirty="0">
              <a:latin typeface="Arial" panose="020B0604020202020204" pitchFamily="34" charset="0"/>
              <a:cs typeface="Arial" panose="020B0604020202020204" pitchFamily="34" charset="0"/>
              <a:sym typeface="Arial"/>
            </a:endParaRPr>
          </a:p>
          <a:p>
            <a:pPr marL="0" indent="0" algn="ctr">
              <a:buClr>
                <a:srgbClr val="000000"/>
              </a:buClr>
              <a:buFont typeface="Arial" pitchFamily="34" charset="0"/>
              <a:buNone/>
            </a:pPr>
            <a:r>
              <a:rPr lang="fr-FR" sz="2000" b="1" dirty="0">
                <a:latin typeface="Arial" panose="020B0604020202020204" pitchFamily="34" charset="0"/>
                <a:cs typeface="Arial" panose="020B0604020202020204" pitchFamily="34" charset="0"/>
                <a:sym typeface="Arial"/>
              </a:rPr>
              <a:t>Groupe: 03</a:t>
            </a:r>
            <a:r>
              <a:rPr lang="en-US" sz="2400" b="1" dirty="0">
                <a:solidFill>
                  <a:schemeClr val="tx1"/>
                </a:solidFill>
                <a:latin typeface="Arial" panose="020B0604020202020204" pitchFamily="34" charset="0"/>
                <a:cs typeface="Arial" panose="020B0604020202020204" pitchFamily="34" charset="0"/>
                <a:sym typeface="Arial"/>
              </a:rPr>
              <a:t> </a:t>
            </a:r>
          </a:p>
          <a:p>
            <a:pPr marL="0" indent="0">
              <a:buClr>
                <a:srgbClr val="000000"/>
              </a:buClr>
              <a:buFont typeface="Arial" pitchFamily="34" charset="0"/>
              <a:buNone/>
            </a:pPr>
            <a:r>
              <a:rPr lang="en-US" sz="2000" b="1" kern="0" dirty="0">
                <a:solidFill>
                  <a:srgbClr val="000000"/>
                </a:solidFill>
                <a:latin typeface="Arial" panose="020B0604020202020204" pitchFamily="34" charset="0"/>
                <a:cs typeface="Arial" panose="020B0604020202020204" pitchFamily="34" charset="0"/>
                <a:sym typeface="Arial"/>
              </a:rPr>
              <a:t> </a:t>
            </a:r>
            <a:endParaRPr lang="en-US" sz="2000" kern="0" dirty="0">
              <a:solidFill>
                <a:srgbClr val="000000"/>
              </a:solidFill>
              <a:latin typeface="Arial" panose="020B0604020202020204" pitchFamily="34" charset="0"/>
              <a:cs typeface="Arial" panose="020B0604020202020204" pitchFamily="34" charset="0"/>
              <a:sym typeface="Arial"/>
            </a:endParaRPr>
          </a:p>
        </p:txBody>
      </p:sp>
    </p:spTree>
    <p:extLst>
      <p:ext uri="{BB962C8B-B14F-4D97-AF65-F5344CB8AC3E}">
        <p14:creationId xmlns="" xmlns:p14="http://schemas.microsoft.com/office/powerpoint/2010/main" val="246684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p:tgtEl>
                                          <p:spTgt spid="6"/>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6"/>
                                        </p:tgtEl>
                                        <p:attrNameLst>
                                          <p:attrName>ppt_y</p:attrName>
                                        </p:attrNameLst>
                                      </p:cBhvr>
                                      <p:tavLst>
                                        <p:tav tm="0">
                                          <p:val>
                                            <p:strVal val="#ppt_y"/>
                                          </p:val>
                                        </p:tav>
                                        <p:tav tm="100000">
                                          <p:val>
                                            <p:strVal val="#ppt_y-1"/>
                                          </p:val>
                                        </p:tav>
                                      </p:tavLst>
                                    </p:anim>
                                    <p:set>
                                      <p:cBhvr>
                                        <p:cTn id="12" dur="1" fill="hold">
                                          <p:stCondLst>
                                            <p:cond delay="1000"/>
                                          </p:stCondLst>
                                        </p:cTn>
                                        <p:tgtEl>
                                          <p:spTgt spid="6"/>
                                        </p:tgtEl>
                                        <p:attrNameLst>
                                          <p:attrName>style.visibility</p:attrName>
                                        </p:attrNameLst>
                                      </p:cBhvr>
                                      <p:to>
                                        <p:strVal val="hidden"/>
                                      </p:to>
                                    </p:set>
                                  </p:childTnLst>
                                </p:cTn>
                              </p:par>
                            </p:childTnLst>
                          </p:cTn>
                        </p:par>
                        <p:par>
                          <p:cTn id="13" fill="hold">
                            <p:stCondLst>
                              <p:cond delay="1001"/>
                            </p:stCondLst>
                            <p:childTnLst>
                              <p:par>
                                <p:cTn id="14" presetID="2" presetClass="entr" presetSubtype="4"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1000"/>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1" fill="hold" nodeType="clickEffect">
                                  <p:stCondLst>
                                    <p:cond delay="0"/>
                                  </p:stCondLst>
                                  <p:childTnLst>
                                    <p:anim calcmode="lin" valueType="num">
                                      <p:cBhvr additive="base">
                                        <p:cTn id="20" dur="1000"/>
                                        <p:tgtEl>
                                          <p:spTgt spid="7"/>
                                        </p:tgtEl>
                                        <p:attrNameLst>
                                          <p:attrName>ppt_y</p:attrName>
                                        </p:attrNameLst>
                                      </p:cBhvr>
                                      <p:tavLst>
                                        <p:tav tm="0">
                                          <p:val>
                                            <p:strVal val="#ppt_y"/>
                                          </p:val>
                                        </p:tav>
                                        <p:tav tm="100000">
                                          <p:val>
                                            <p:strVal val="#ppt_y-1"/>
                                          </p:val>
                                        </p:tav>
                                      </p:tavLst>
                                    </p:anim>
                                    <p:set>
                                      <p:cBhvr>
                                        <p:cTn id="21" dur="1" fill="hold">
                                          <p:stCondLst>
                                            <p:cond delay="1000"/>
                                          </p:stCondLst>
                                        </p:cTn>
                                        <p:tgtEl>
                                          <p:spTgt spid="7"/>
                                        </p:tgtEl>
                                        <p:attrNameLst>
                                          <p:attrName>style.visibility</p:attrName>
                                        </p:attrNameLst>
                                      </p:cBhvr>
                                      <p:to>
                                        <p:strVal val="hidden"/>
                                      </p:to>
                                    </p:set>
                                  </p:childTnLst>
                                </p:cTn>
                              </p:par>
                              <p:par>
                                <p:cTn id="22" presetID="2" presetClass="entr" presetSubtype="4"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1000"/>
                                        <p:tgtEl>
                                          <p:spTgt spid="8"/>
                                        </p:tgtEl>
                                        <p:attrNameLst>
                                          <p:attrName>ppt_y</p:attrName>
                                        </p:attrNameLst>
                                      </p:cBhvr>
                                      <p:tavLst>
                                        <p:tav tm="0">
                                          <p:val>
                                            <p:strVal val="#ppt_y+1"/>
                                          </p:val>
                                        </p:tav>
                                        <p:tav tm="100000">
                                          <p:val>
                                            <p:strVal val="#ppt_y"/>
                                          </p:val>
                                        </p:tav>
                                      </p:tavLst>
                                    </p:anim>
                                  </p:childTnLst>
                                </p:cTn>
                              </p:par>
                              <p:par>
                                <p:cTn id="25" presetID="2" presetClass="exit" presetSubtype="1" fill="hold" nodeType="withEffect">
                                  <p:stCondLst>
                                    <p:cond delay="0"/>
                                  </p:stCondLst>
                                  <p:childTnLst>
                                    <p:anim calcmode="lin" valueType="num">
                                      <p:cBhvr additive="base">
                                        <p:cTn id="26" dur="1000"/>
                                        <p:tgtEl>
                                          <p:spTgt spid="8"/>
                                        </p:tgtEl>
                                        <p:attrNameLst>
                                          <p:attrName>ppt_y</p:attrName>
                                        </p:attrNameLst>
                                      </p:cBhvr>
                                      <p:tavLst>
                                        <p:tav tm="0">
                                          <p:val>
                                            <p:strVal val="#ppt_y"/>
                                          </p:val>
                                        </p:tav>
                                        <p:tav tm="100000">
                                          <p:val>
                                            <p:strVal val="#ppt_y-1"/>
                                          </p:val>
                                        </p:tav>
                                      </p:tavLst>
                                    </p:anim>
                                    <p:set>
                                      <p:cBhvr>
                                        <p:cTn id="27" dur="1" fill="hold">
                                          <p:stCondLst>
                                            <p:cond delay="1000"/>
                                          </p:stCondLst>
                                        </p:cTn>
                                        <p:tgtEl>
                                          <p:spTgt spid="8"/>
                                        </p:tgtEl>
                                        <p:attrNameLst>
                                          <p:attrName>style.visibility</p:attrName>
                                        </p:attrNameLst>
                                      </p:cBhvr>
                                      <p:to>
                                        <p:strVal val="hidden"/>
                                      </p:to>
                                    </p:set>
                                  </p:childTnLst>
                                </p:cTn>
                              </p:par>
                            </p:childTnLst>
                          </p:cTn>
                        </p:par>
                        <p:par>
                          <p:cTn id="28" fill="hold">
                            <p:stCondLst>
                              <p:cond delay="1001"/>
                            </p:stCondLst>
                            <p:childTnLst>
                              <p:par>
                                <p:cTn id="29" presetID="2" presetClass="entr" presetSubtype="4"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p:tgtEl>
                                          <p:spTgt spid="1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1" fill="hold" nodeType="clickEffect">
                                  <p:stCondLst>
                                    <p:cond delay="0"/>
                                  </p:stCondLst>
                                  <p:childTnLst>
                                    <p:anim calcmode="lin" valueType="num">
                                      <p:cBhvr additive="base">
                                        <p:cTn id="35" dur="1000"/>
                                        <p:tgtEl>
                                          <p:spTgt spid="12"/>
                                        </p:tgtEl>
                                        <p:attrNameLst>
                                          <p:attrName>ppt_y</p:attrName>
                                        </p:attrNameLst>
                                      </p:cBhvr>
                                      <p:tavLst>
                                        <p:tav tm="0">
                                          <p:val>
                                            <p:strVal val="#ppt_y"/>
                                          </p:val>
                                        </p:tav>
                                        <p:tav tm="100000">
                                          <p:val>
                                            <p:strVal val="#ppt_y-1"/>
                                          </p:val>
                                        </p:tav>
                                      </p:tavLst>
                                    </p:anim>
                                    <p:set>
                                      <p:cBhvr>
                                        <p:cTn id="36" dur="1" fill="hold">
                                          <p:stCondLst>
                                            <p:cond delay="1000"/>
                                          </p:stCondLst>
                                        </p:cTn>
                                        <p:tgtEl>
                                          <p:spTgt spid="12"/>
                                        </p:tgtEl>
                                        <p:attrNameLst>
                                          <p:attrName>style.visibility</p:attrName>
                                        </p:attrNameLst>
                                      </p:cBhvr>
                                      <p:to>
                                        <p:strVal val="hidden"/>
                                      </p:to>
                                    </p:set>
                                  </p:childTnLst>
                                </p:cTn>
                              </p:par>
                            </p:childTnLst>
                          </p:cTn>
                        </p:par>
                        <p:par>
                          <p:cTn id="37" fill="hold">
                            <p:stCondLst>
                              <p:cond delay="1001"/>
                            </p:stCondLst>
                            <p:childTnLst>
                              <p:par>
                                <p:cTn id="38" presetID="2" presetClass="entr" presetSubtype="4"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000"/>
                                        <p:tgtEl>
                                          <p:spTgt spid="9"/>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1" fill="hold" nodeType="clickEffect">
                                  <p:stCondLst>
                                    <p:cond delay="0"/>
                                  </p:stCondLst>
                                  <p:childTnLst>
                                    <p:anim calcmode="lin" valueType="num">
                                      <p:cBhvr additive="base">
                                        <p:cTn id="44" dur="1000"/>
                                        <p:tgtEl>
                                          <p:spTgt spid="9"/>
                                        </p:tgtEl>
                                        <p:attrNameLst>
                                          <p:attrName>ppt_y</p:attrName>
                                        </p:attrNameLst>
                                      </p:cBhvr>
                                      <p:tavLst>
                                        <p:tav tm="0">
                                          <p:val>
                                            <p:strVal val="#ppt_y"/>
                                          </p:val>
                                        </p:tav>
                                        <p:tav tm="100000">
                                          <p:val>
                                            <p:strVal val="#ppt_y-1"/>
                                          </p:val>
                                        </p:tav>
                                      </p:tavLst>
                                    </p:anim>
                                    <p:set>
                                      <p:cBhvr>
                                        <p:cTn id="45" dur="1" fill="hold">
                                          <p:stCondLst>
                                            <p:cond delay="100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chemeClr val="accent2">
                    <a:lumMod val="75000"/>
                  </a:schemeClr>
                </a:solidFill>
              </a:rPr>
              <a:t>.</a:t>
            </a:r>
          </a:p>
        </p:txBody>
      </p:sp>
      <p:sp>
        <p:nvSpPr>
          <p:cNvPr id="3" name="Espace réservé du contenu 2"/>
          <p:cNvSpPr>
            <a:spLocks noGrp="1"/>
          </p:cNvSpPr>
          <p:nvPr>
            <p:ph idx="1"/>
          </p:nvPr>
        </p:nvSpPr>
        <p:spPr/>
        <p:txBody>
          <a:bodyPr>
            <a:normAutofit fontScale="92500" lnSpcReduction="10000"/>
          </a:bodyPr>
          <a:lstStyle/>
          <a:p>
            <a:r>
              <a:rPr lang="en-US" b="1" dirty="0"/>
              <a:t>Education and Training:</a:t>
            </a:r>
            <a:endParaRPr lang="en-US" sz="1800" dirty="0"/>
          </a:p>
          <a:p>
            <a:r>
              <a:rPr lang="en-US" sz="1800" dirty="0"/>
              <a:t>Formal education: Pursuing degrees, diplomas, or certifications relevant to your field can provide a strong foundation of knowledge and skills.</a:t>
            </a:r>
          </a:p>
          <a:p>
            <a:r>
              <a:rPr lang="en-US" b="1" dirty="0"/>
              <a:t>Experience and Practice:</a:t>
            </a:r>
            <a:endParaRPr lang="en-US" dirty="0"/>
          </a:p>
          <a:p>
            <a:r>
              <a:rPr lang="en-US" sz="1800" dirty="0"/>
              <a:t>Learning by doing: Gain hands-on experience by applying what you've learned in real-world situations.</a:t>
            </a:r>
          </a:p>
          <a:p>
            <a:r>
              <a:rPr lang="en-US" sz="1800" dirty="0"/>
              <a:t>Job rotations: Moving through different roles within an organization can help you acquire a broader set of competencies.</a:t>
            </a:r>
          </a:p>
          <a:p>
            <a:r>
              <a:rPr lang="en-US" b="1" dirty="0"/>
              <a:t>Mentorship and Coaching:</a:t>
            </a:r>
            <a:endParaRPr lang="en-US" dirty="0"/>
          </a:p>
          <a:p>
            <a:r>
              <a:rPr lang="en-US" sz="1900" dirty="0"/>
              <a:t>Find a mentor: Seek guidance from someone experienced in your field who can provide insights, feedback, and advice to help you develop competencies.</a:t>
            </a:r>
          </a:p>
          <a:p>
            <a:r>
              <a:rPr lang="en-US" sz="1900" dirty="0"/>
              <a:t>Coaching: Professional coaches can work with you one-on-one to set goals and develop specific skills and competencies.</a:t>
            </a:r>
          </a:p>
          <a:p>
            <a:endParaRPr lang="fr-FR" dirty="0"/>
          </a:p>
        </p:txBody>
      </p:sp>
      <p:sp>
        <p:nvSpPr>
          <p:cNvPr id="4" name="Google Shape;845;p71">
            <a:extLst>
              <a:ext uri="{FF2B5EF4-FFF2-40B4-BE49-F238E27FC236}">
                <a16:creationId xmlns="" xmlns:a16="http://schemas.microsoft.com/office/drawing/2014/main" id="{3E872674-DB18-4602-B5D6-9E37C329B5C4}"/>
              </a:ext>
            </a:extLst>
          </p:cNvPr>
          <p:cNvSpPr/>
          <p:nvPr/>
        </p:nvSpPr>
        <p:spPr>
          <a:xfrm>
            <a:off x="1116040" y="396262"/>
            <a:ext cx="6911919" cy="671150"/>
          </a:xfrm>
          <a:prstGeom prst="roundRect">
            <a:avLst>
              <a:gd name="adj" fmla="val 5000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ctr" rtl="0">
              <a:spcBef>
                <a:spcPts val="0"/>
              </a:spcBef>
              <a:spcAft>
                <a:spcPts val="0"/>
              </a:spcAft>
              <a:buNone/>
            </a:pPr>
            <a:r>
              <a:rPr lang="fr-FR" sz="2000" b="1" dirty="0">
                <a:latin typeface="Arial" panose="020B0604020202020204" pitchFamily="34" charset="0"/>
                <a:cs typeface="Arial" panose="020B0604020202020204" pitchFamily="34" charset="0"/>
              </a:rPr>
              <a:t>Methods of </a:t>
            </a:r>
            <a:r>
              <a:rPr lang="fr-FR" sz="2000" b="1" dirty="0" err="1">
                <a:latin typeface="Arial" panose="020B0604020202020204" pitchFamily="34" charset="0"/>
                <a:cs typeface="Arial" panose="020B0604020202020204" pitchFamily="34" charset="0"/>
              </a:rPr>
              <a:t>developing</a:t>
            </a:r>
            <a:r>
              <a:rPr lang="fr-FR" sz="2000" b="1" dirty="0">
                <a:latin typeface="Arial" panose="020B0604020202020204" pitchFamily="34" charset="0"/>
                <a:cs typeface="Arial" panose="020B0604020202020204" pitchFamily="34" charset="0"/>
              </a:rPr>
              <a:t> </a:t>
            </a:r>
            <a:r>
              <a:rPr lang="fr-FR" sz="2000" b="1" dirty="0" err="1">
                <a:latin typeface="Arial" panose="020B0604020202020204" pitchFamily="34" charset="0"/>
                <a:cs typeface="Arial" panose="020B0604020202020204" pitchFamily="34" charset="0"/>
              </a:rPr>
              <a:t>competencies</a:t>
            </a:r>
            <a:r>
              <a:rPr lang="fr-FR" sz="2000" b="1" dirty="0">
                <a:latin typeface="Arial" panose="020B0604020202020204" pitchFamily="34" charset="0"/>
                <a:cs typeface="Arial" panose="020B0604020202020204" pitchFamily="34" charset="0"/>
              </a:rPr>
              <a:t>  </a:t>
            </a:r>
            <a:endParaRPr sz="2000" b="1" dirty="0">
              <a:latin typeface="Arial" panose="020B0604020202020204" pitchFamily="34" charset="0"/>
              <a:cs typeface="Arial" panose="020B0604020202020204" pitchFamily="34" charset="0"/>
            </a:endParaRPr>
          </a:p>
        </p:txBody>
      </p:sp>
      <p:sp>
        <p:nvSpPr>
          <p:cNvPr id="5" name="Google Shape;847;p71">
            <a:extLst>
              <a:ext uri="{FF2B5EF4-FFF2-40B4-BE49-F238E27FC236}">
                <a16:creationId xmlns="" xmlns:a16="http://schemas.microsoft.com/office/drawing/2014/main" id="{C3F4E849-6F4B-4685-9134-61FFCC7D48DE}"/>
              </a:ext>
            </a:extLst>
          </p:cNvPr>
          <p:cNvSpPr/>
          <p:nvPr/>
        </p:nvSpPr>
        <p:spPr>
          <a:xfrm>
            <a:off x="457200" y="22980"/>
            <a:ext cx="1618053" cy="122413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6600" b="1" kern="0" dirty="0">
                <a:solidFill>
                  <a:schemeClr val="tx1"/>
                </a:solidFill>
                <a:cs typeface="Arial"/>
                <a:sym typeface="Arial"/>
              </a:rPr>
              <a:t>04</a:t>
            </a:r>
            <a:endParaRPr kumimoji="0" sz="6600" b="1" i="0" u="none" strike="noStrike" kern="0" cap="none" spc="0" normalizeH="0" baseline="0" noProof="0" dirty="0">
              <a:ln>
                <a:noFill/>
              </a:ln>
              <a:solidFill>
                <a:schemeClr val="tx1"/>
              </a:solidFill>
              <a:effectLst/>
              <a:uLnTx/>
              <a:uFillTx/>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nodeType="clickEffect">
                                  <p:stCondLst>
                                    <p:cond delay="0"/>
                                  </p:stCondLst>
                                  <p:childTnLst>
                                    <p:anim calcmode="lin" valueType="num">
                                      <p:cBhvr additive="base">
                                        <p:cTn id="6" dur="1000"/>
                                        <p:tgtEl>
                                          <p:spTgt spid="4"/>
                                        </p:tgtEl>
                                        <p:attrNameLst>
                                          <p:attrName>ppt_y</p:attrName>
                                        </p:attrNameLst>
                                      </p:cBhvr>
                                      <p:tavLst>
                                        <p:tav tm="0">
                                          <p:val>
                                            <p:strVal val="#ppt_y"/>
                                          </p:val>
                                        </p:tav>
                                        <p:tav tm="100000">
                                          <p:val>
                                            <p:strVal val="#ppt_y-1"/>
                                          </p:val>
                                        </p:tav>
                                      </p:tavLst>
                                    </p:anim>
                                    <p:set>
                                      <p:cBhvr>
                                        <p:cTn id="7"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FCF83B54-6F54-4BE8-9A78-9013271E04BC}"/>
              </a:ext>
            </a:extLst>
          </p:cNvPr>
          <p:cNvSpPr>
            <a:spLocks noGrp="1"/>
          </p:cNvSpPr>
          <p:nvPr>
            <p:ph idx="1"/>
          </p:nvPr>
        </p:nvSpPr>
        <p:spPr/>
        <p:txBody>
          <a:bodyPr>
            <a:normAutofit fontScale="85000" lnSpcReduction="10000"/>
          </a:bodyPr>
          <a:lstStyle/>
          <a:p>
            <a:r>
              <a:rPr lang="en-US" dirty="0"/>
              <a:t>Anticipating and organizing training activities that allow deepening or strengthening competencies</a:t>
            </a:r>
          </a:p>
          <a:p>
            <a:r>
              <a:rPr lang="en-US" dirty="0"/>
              <a:t>Implementing procedures that facilitate communication about competencies inside or outside the organization</a:t>
            </a:r>
          </a:p>
          <a:p>
            <a:r>
              <a:rPr lang="en-US" dirty="0"/>
              <a:t> Using a program that allows tracking offers and requests for competencies within the organization</a:t>
            </a:r>
          </a:p>
          <a:p>
            <a:r>
              <a:rPr lang="en-US" dirty="0"/>
              <a:t>Achieving professional budgets for competencies</a:t>
            </a:r>
          </a:p>
          <a:p>
            <a:r>
              <a:rPr lang="en-US" dirty="0"/>
              <a:t> Preparing and following up on vigilance schedules for competency maintenance operations</a:t>
            </a:r>
            <a:endParaRPr lang="fr-FR" dirty="0"/>
          </a:p>
        </p:txBody>
      </p:sp>
      <p:sp>
        <p:nvSpPr>
          <p:cNvPr id="4" name="Google Shape;845;p71">
            <a:extLst>
              <a:ext uri="{FF2B5EF4-FFF2-40B4-BE49-F238E27FC236}">
                <a16:creationId xmlns="" xmlns:a16="http://schemas.microsoft.com/office/drawing/2014/main" id="{8790BF07-F90A-4319-8A90-516540F113EE}"/>
              </a:ext>
            </a:extLst>
          </p:cNvPr>
          <p:cNvSpPr>
            <a:spLocks noGrp="1"/>
          </p:cNvSpPr>
          <p:nvPr>
            <p:ph type="title"/>
          </p:nvPr>
        </p:nvSpPr>
        <p:spPr>
          <a:xfrm>
            <a:off x="457200" y="260648"/>
            <a:ext cx="8229600" cy="1008112"/>
          </a:xfrm>
          <a:prstGeom prst="roundRect">
            <a:avLst>
              <a:gd name="adj" fmla="val 5000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lvl="0">
              <a:spcBef>
                <a:spcPts val="0"/>
              </a:spcBef>
            </a:pPr>
            <a:r>
              <a:rPr lang="fr-FR" sz="2000"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Conditions that must be met in order to maintain competencies</a:t>
            </a:r>
            <a:endParaRPr sz="2000" b="1" dirty="0">
              <a:latin typeface="Arial" panose="020B0604020202020204" pitchFamily="34" charset="0"/>
              <a:cs typeface="Arial" panose="020B0604020202020204" pitchFamily="34" charset="0"/>
            </a:endParaRPr>
          </a:p>
        </p:txBody>
      </p:sp>
      <p:sp>
        <p:nvSpPr>
          <p:cNvPr id="5" name="Google Shape;847;p71">
            <a:extLst>
              <a:ext uri="{FF2B5EF4-FFF2-40B4-BE49-F238E27FC236}">
                <a16:creationId xmlns="" xmlns:a16="http://schemas.microsoft.com/office/drawing/2014/main" id="{3CEB444F-C7D8-4C6C-AEEF-E3C8BDB5C3A0}"/>
              </a:ext>
            </a:extLst>
          </p:cNvPr>
          <p:cNvSpPr/>
          <p:nvPr/>
        </p:nvSpPr>
        <p:spPr>
          <a:xfrm>
            <a:off x="0" y="119769"/>
            <a:ext cx="1618053" cy="122413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ar-DZ" sz="6600" b="1" kern="0" dirty="0">
                <a:solidFill>
                  <a:schemeClr val="tx1"/>
                </a:solidFill>
                <a:cs typeface="Arial"/>
                <a:sym typeface="Arial"/>
              </a:rPr>
              <a:t>05</a:t>
            </a:r>
            <a:endParaRPr kumimoji="0" sz="6600" b="1" i="0" u="none" strike="noStrike" kern="0" cap="none" spc="0" normalizeH="0" baseline="0" noProof="0" dirty="0">
              <a:ln>
                <a:noFill/>
              </a:ln>
              <a:solidFill>
                <a:schemeClr val="tx1"/>
              </a:solidFill>
              <a:effectLst/>
              <a:uLnTx/>
              <a:uFillTx/>
              <a:cs typeface="Arial"/>
              <a:sym typeface="Arial"/>
            </a:endParaRPr>
          </a:p>
        </p:txBody>
      </p:sp>
    </p:spTree>
    <p:extLst>
      <p:ext uri="{BB962C8B-B14F-4D97-AF65-F5344CB8AC3E}">
        <p14:creationId xmlns="" xmlns:p14="http://schemas.microsoft.com/office/powerpoint/2010/main" val="54909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nodeType="clickEffect">
                                  <p:stCondLst>
                                    <p:cond delay="0"/>
                                  </p:stCondLst>
                                  <p:childTnLst>
                                    <p:anim calcmode="lin" valueType="num">
                                      <p:cBhvr additive="base">
                                        <p:cTn id="6" dur="1000"/>
                                        <p:tgtEl>
                                          <p:spTgt spid="4"/>
                                        </p:tgtEl>
                                        <p:attrNameLst>
                                          <p:attrName>ppt_y</p:attrName>
                                        </p:attrNameLst>
                                      </p:cBhvr>
                                      <p:tavLst>
                                        <p:tav tm="0">
                                          <p:val>
                                            <p:strVal val="#ppt_y"/>
                                          </p:val>
                                        </p:tav>
                                        <p:tav tm="100000">
                                          <p:val>
                                            <p:strVal val="#ppt_y-1"/>
                                          </p:val>
                                        </p:tav>
                                      </p:tavLst>
                                    </p:anim>
                                    <p:set>
                                      <p:cBhvr>
                                        <p:cTn id="7"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256498"/>
            <a:ext cx="8229600" cy="1143000"/>
          </a:xfrm>
        </p:spPr>
        <p:txBody>
          <a:bodyPr>
            <a:noAutofit/>
          </a:bodyPr>
          <a:lstStyle/>
          <a:p>
            <a:r>
              <a:rPr lang="fr-FR" sz="2800" b="1" dirty="0">
                <a:solidFill>
                  <a:schemeClr val="tx1"/>
                </a:solidFill>
                <a:latin typeface="Arial" pitchFamily="34" charset="0"/>
                <a:cs typeface="Arial" pitchFamily="34" charset="0"/>
              </a:rPr>
              <a:t>.</a:t>
            </a:r>
            <a:br>
              <a:rPr lang="fr-FR" sz="2800" b="1" dirty="0">
                <a:solidFill>
                  <a:schemeClr val="tx1"/>
                </a:solidFill>
                <a:latin typeface="Arial" pitchFamily="34" charset="0"/>
                <a:cs typeface="Arial" pitchFamily="34" charset="0"/>
              </a:rPr>
            </a:br>
            <a:endParaRPr lang="fr-FR" sz="2800" dirty="0"/>
          </a:p>
        </p:txBody>
      </p:sp>
      <p:sp>
        <p:nvSpPr>
          <p:cNvPr id="3" name="Espace réservé du contenu 2"/>
          <p:cNvSpPr>
            <a:spLocks noGrp="1"/>
          </p:cNvSpPr>
          <p:nvPr>
            <p:ph idx="1"/>
          </p:nvPr>
        </p:nvSpPr>
        <p:spPr>
          <a:xfrm>
            <a:off x="755576" y="1844824"/>
            <a:ext cx="7931224" cy="4281339"/>
          </a:xfrm>
        </p:spPr>
        <p:txBody>
          <a:bodyPr>
            <a:normAutofit fontScale="85000" lnSpcReduction="10000"/>
          </a:bodyPr>
          <a:lstStyle/>
          <a:p>
            <a:r>
              <a:rPr lang="fr-FR" sz="3500" b="1" dirty="0">
                <a:latin typeface="Arial" pitchFamily="34" charset="0"/>
                <a:cs typeface="Arial" pitchFamily="34" charset="0"/>
              </a:rPr>
              <a:t>   Ares of </a:t>
            </a:r>
            <a:r>
              <a:rPr lang="fr-FR" sz="3500" b="1" dirty="0" err="1">
                <a:latin typeface="Arial" pitchFamily="34" charset="0"/>
                <a:cs typeface="Arial" pitchFamily="34" charset="0"/>
              </a:rPr>
              <a:t>developing</a:t>
            </a:r>
            <a:r>
              <a:rPr lang="fr-FR" sz="3500" b="1" dirty="0">
                <a:latin typeface="Arial" pitchFamily="34" charset="0"/>
                <a:cs typeface="Arial" pitchFamily="34" charset="0"/>
              </a:rPr>
              <a:t> </a:t>
            </a:r>
            <a:r>
              <a:rPr lang="fr-FR" sz="3500" b="1" dirty="0" err="1">
                <a:latin typeface="Arial" pitchFamily="34" charset="0"/>
                <a:cs typeface="Arial" pitchFamily="34" charset="0"/>
              </a:rPr>
              <a:t>comptencies</a:t>
            </a:r>
            <a:endParaRPr lang="fr-FR" sz="3500" b="1" dirty="0">
              <a:latin typeface="Arial" pitchFamily="34" charset="0"/>
              <a:cs typeface="Arial" pitchFamily="34" charset="0"/>
            </a:endParaRPr>
          </a:p>
          <a:p>
            <a:r>
              <a:rPr lang="fr-FR" sz="3500" b="1" dirty="0">
                <a:latin typeface="Arial" pitchFamily="34" charset="0"/>
                <a:cs typeface="Arial" pitchFamily="34" charset="0"/>
              </a:rPr>
              <a:t> </a:t>
            </a:r>
          </a:p>
          <a:p>
            <a:r>
              <a:rPr lang="en-US" dirty="0">
                <a:solidFill>
                  <a:schemeClr val="accent2">
                    <a:lumMod val="75000"/>
                  </a:schemeClr>
                </a:solidFill>
              </a:rPr>
              <a:t>Technical Skills: </a:t>
            </a:r>
            <a:r>
              <a:rPr lang="en-US" sz="1800" dirty="0"/>
              <a:t>These are job-specific skills that are essential in your particular field or industry. Examples include programming, data analysis, graphic design, or mechanical </a:t>
            </a:r>
            <a:r>
              <a:rPr lang="en-US" sz="1800" dirty="0" err="1"/>
              <a:t>engineering.Technical</a:t>
            </a:r>
            <a:r>
              <a:rPr lang="en-US" sz="1800" dirty="0"/>
              <a:t> Skills: These are job-specific skills that are essential in your particular field or industry. Examples include programming, data analysis, graphic design, or mechanical engineering.   </a:t>
            </a:r>
          </a:p>
          <a:p>
            <a:r>
              <a:rPr lang="en-US" sz="1800" b="1" dirty="0"/>
              <a:t>Leadership and Management Skills:</a:t>
            </a:r>
            <a:r>
              <a:rPr lang="en-US" sz="1800" dirty="0"/>
              <a:t> For those in supervisory or leadership roles, competencies in decision-making, team management, conflict resolution, and strategic planning are important.</a:t>
            </a:r>
          </a:p>
          <a:p>
            <a:r>
              <a:rPr lang="en-US" dirty="0">
                <a:solidFill>
                  <a:schemeClr val="accent2">
                    <a:lumMod val="75000"/>
                  </a:schemeClr>
                </a:solidFill>
              </a:rPr>
              <a:t>Communication Skills:</a:t>
            </a:r>
            <a:r>
              <a:rPr lang="en-US" dirty="0"/>
              <a:t> </a:t>
            </a:r>
            <a:r>
              <a:rPr lang="en-US" sz="1900" dirty="0"/>
              <a:t>Effective communication, including both written and verbal communication, is crucial for conveying ideas, collaborating with others, and presenting information </a:t>
            </a:r>
            <a:r>
              <a:rPr lang="en-US" sz="1900" dirty="0" err="1"/>
              <a:t>persuasively.Communication</a:t>
            </a:r>
            <a:r>
              <a:rPr lang="en-US" sz="1900" dirty="0"/>
              <a:t> Skills: Effective communication, including both written and verbal communication, is crucial for conveying ideas, collaborating with others, and presenting information persuasively.</a:t>
            </a:r>
            <a:endParaRPr lang="fr-FR" sz="1900" dirty="0"/>
          </a:p>
        </p:txBody>
      </p:sp>
      <p:sp>
        <p:nvSpPr>
          <p:cNvPr id="4" name="Google Shape;418;p57">
            <a:extLst>
              <a:ext uri="{FF2B5EF4-FFF2-40B4-BE49-F238E27FC236}">
                <a16:creationId xmlns="" xmlns:a16="http://schemas.microsoft.com/office/drawing/2014/main" id="{604ABF67-DC38-4508-BDDF-C3F43AC691B1}"/>
              </a:ext>
            </a:extLst>
          </p:cNvPr>
          <p:cNvSpPr/>
          <p:nvPr/>
        </p:nvSpPr>
        <p:spPr>
          <a:xfrm>
            <a:off x="406097" y="296837"/>
            <a:ext cx="8064896" cy="870000"/>
          </a:xfrm>
          <a:prstGeom prst="roundRect">
            <a:avLst>
              <a:gd name="adj" fmla="val 50000"/>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lvl="0" algn="ctr">
              <a:buClr>
                <a:srgbClr val="000000"/>
              </a:buClr>
            </a:pPr>
            <a:r>
              <a:rPr lang="fr-FR" sz="2400" b="1" kern="0" noProof="0" dirty="0" err="1">
                <a:solidFill>
                  <a:srgbClr val="000000"/>
                </a:solidFill>
                <a:latin typeface="Arial" panose="020B0604020202020204" pitchFamily="34" charset="0"/>
                <a:cs typeface="Arial" panose="020B0604020202020204" pitchFamily="34" charset="0"/>
                <a:sym typeface="Arial"/>
              </a:rPr>
              <a:t>Secondly</a:t>
            </a:r>
            <a:r>
              <a:rPr lang="fr-FR" sz="2400" b="1" kern="0" noProof="0" dirty="0">
                <a:solidFill>
                  <a:srgbClr val="000000"/>
                </a:solidFill>
                <a:latin typeface="Arial" panose="020B0604020202020204" pitchFamily="34" charset="0"/>
                <a:cs typeface="Arial" panose="020B0604020202020204" pitchFamily="34" charset="0"/>
                <a:sym typeface="Arial"/>
              </a:rPr>
              <a:t> </a:t>
            </a:r>
            <a:r>
              <a:rPr kumimoji="0" lang="fr-FR" sz="24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rPr>
              <a:t>: areas</a:t>
            </a:r>
            <a:r>
              <a:rPr kumimoji="0" lang="fr-FR" sz="2400" b="1" i="0" u="none" strike="noStrike" kern="0" cap="none" spc="0" normalizeH="0" noProof="0" dirty="0">
                <a:ln>
                  <a:noFill/>
                </a:ln>
                <a:solidFill>
                  <a:srgbClr val="000000"/>
                </a:solidFill>
                <a:effectLst/>
                <a:uLnTx/>
                <a:uFillTx/>
                <a:latin typeface="Arial" panose="020B0604020202020204" pitchFamily="34" charset="0"/>
                <a:cs typeface="Arial" panose="020B0604020202020204" pitchFamily="34" charset="0"/>
                <a:sym typeface="Arial"/>
              </a:rPr>
              <a:t> and </a:t>
            </a:r>
            <a:r>
              <a:rPr kumimoji="0" lang="fr-FR" sz="2400" b="1" i="0" u="none" strike="noStrike" kern="0" cap="none" spc="0" normalizeH="0" noProof="0" dirty="0" err="1">
                <a:ln>
                  <a:noFill/>
                </a:ln>
                <a:solidFill>
                  <a:srgbClr val="000000"/>
                </a:solidFill>
                <a:effectLst/>
                <a:uLnTx/>
                <a:uFillTx/>
                <a:latin typeface="Arial" panose="020B0604020202020204" pitchFamily="34" charset="0"/>
                <a:cs typeface="Arial" panose="020B0604020202020204" pitchFamily="34" charset="0"/>
                <a:sym typeface="Arial"/>
              </a:rPr>
              <a:t>advantages</a:t>
            </a:r>
            <a:r>
              <a:rPr kumimoji="0" lang="fr-FR" sz="2400" b="1" i="0" u="none" strike="noStrike" kern="0" cap="none" spc="0" normalizeH="0" noProof="0" dirty="0">
                <a:ln>
                  <a:noFill/>
                </a:ln>
                <a:solidFill>
                  <a:srgbClr val="000000"/>
                </a:solidFill>
                <a:effectLst/>
                <a:uLnTx/>
                <a:uFillTx/>
                <a:latin typeface="Arial" panose="020B0604020202020204" pitchFamily="34" charset="0"/>
                <a:cs typeface="Arial" panose="020B0604020202020204" pitchFamily="34" charset="0"/>
                <a:sym typeface="Arial"/>
              </a:rPr>
              <a:t> of </a:t>
            </a:r>
            <a:r>
              <a:rPr kumimoji="0" lang="fr-FR" sz="2400" b="1" i="0" u="none" strike="noStrike" kern="0" cap="none" spc="0" normalizeH="0" noProof="0" dirty="0" err="1">
                <a:ln>
                  <a:noFill/>
                </a:ln>
                <a:solidFill>
                  <a:srgbClr val="000000"/>
                </a:solidFill>
                <a:effectLst/>
                <a:uLnTx/>
                <a:uFillTx/>
                <a:latin typeface="Arial" panose="020B0604020202020204" pitchFamily="34" charset="0"/>
                <a:cs typeface="Arial" panose="020B0604020202020204" pitchFamily="34" charset="0"/>
                <a:sym typeface="Arial"/>
              </a:rPr>
              <a:t>developing</a:t>
            </a:r>
            <a:r>
              <a:rPr kumimoji="0" lang="fr-FR" sz="2400" b="1" i="0" u="none" strike="noStrike" kern="0" cap="none" spc="0" normalizeH="0" noProof="0" dirty="0">
                <a:ln>
                  <a:noFill/>
                </a:ln>
                <a:solidFill>
                  <a:srgbClr val="000000"/>
                </a:solidFill>
                <a:effectLst/>
                <a:uLnTx/>
                <a:uFillTx/>
                <a:latin typeface="Arial" panose="020B0604020202020204" pitchFamily="34" charset="0"/>
                <a:cs typeface="Arial" panose="020B0604020202020204" pitchFamily="34" charset="0"/>
                <a:sym typeface="Arial"/>
              </a:rPr>
              <a:t> </a:t>
            </a:r>
            <a:r>
              <a:rPr kumimoji="0" lang="fr-FR" sz="2400" b="1" i="0" u="none" strike="noStrike" kern="0" cap="none" spc="0" normalizeH="0" noProof="0" dirty="0" err="1">
                <a:ln>
                  <a:noFill/>
                </a:ln>
                <a:solidFill>
                  <a:srgbClr val="000000"/>
                </a:solidFill>
                <a:effectLst/>
                <a:uLnTx/>
                <a:uFillTx/>
                <a:latin typeface="Arial" panose="020B0604020202020204" pitchFamily="34" charset="0"/>
                <a:cs typeface="Arial" panose="020B0604020202020204" pitchFamily="34" charset="0"/>
                <a:sym typeface="Arial"/>
              </a:rPr>
              <a:t>competencies</a:t>
            </a:r>
            <a:endParaRPr kumimoji="0" sz="24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 name="Google Shape;847;p71">
            <a:extLst>
              <a:ext uri="{FF2B5EF4-FFF2-40B4-BE49-F238E27FC236}">
                <a16:creationId xmlns="" xmlns:a16="http://schemas.microsoft.com/office/drawing/2014/main" id="{1262B42B-F112-478B-ABB6-1730F6DF2EAC}"/>
              </a:ext>
            </a:extLst>
          </p:cNvPr>
          <p:cNvSpPr/>
          <p:nvPr/>
        </p:nvSpPr>
        <p:spPr>
          <a:xfrm>
            <a:off x="251520" y="1844824"/>
            <a:ext cx="1234480" cy="870000"/>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4800" b="1" kern="0" dirty="0">
                <a:solidFill>
                  <a:schemeClr val="tx1"/>
                </a:solidFill>
                <a:cs typeface="Arial"/>
                <a:sym typeface="Arial"/>
              </a:rPr>
              <a:t>01</a:t>
            </a:r>
            <a:endParaRPr kumimoji="0" sz="4800" b="1" i="0" u="none" strike="noStrike" kern="0" cap="none" spc="0" normalizeH="0" baseline="0" noProof="0" dirty="0">
              <a:ln>
                <a:noFill/>
              </a:ln>
              <a:solidFill>
                <a:schemeClr val="tx1"/>
              </a:solidFill>
              <a:effectLst/>
              <a:uLnTx/>
              <a:uFillTx/>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p:tgtEl>
                                          <p:spTgt spid="4"/>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4"/>
                                        </p:tgtEl>
                                        <p:attrNameLst>
                                          <p:attrName>ppt_y</p:attrName>
                                        </p:attrNameLst>
                                      </p:cBhvr>
                                      <p:tavLst>
                                        <p:tav tm="0">
                                          <p:val>
                                            <p:strVal val="#ppt_y"/>
                                          </p:val>
                                        </p:tav>
                                        <p:tav tm="100000">
                                          <p:val>
                                            <p:strVal val="#ppt_y-1"/>
                                          </p:val>
                                        </p:tav>
                                      </p:tavLst>
                                    </p:anim>
                                    <p:set>
                                      <p:cBhvr>
                                        <p:cTn id="12"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sz="3200" b="1" dirty="0">
                <a:solidFill>
                  <a:srgbClr val="C00000"/>
                </a:solidFill>
                <a:latin typeface="Arial" pitchFamily="34" charset="0"/>
                <a:cs typeface="Arial" pitchFamily="34" charset="0"/>
              </a:rPr>
              <a:t/>
            </a:r>
            <a:br>
              <a:rPr lang="fr-FR" sz="3200" b="1" dirty="0">
                <a:solidFill>
                  <a:srgbClr val="C00000"/>
                </a:solidFill>
                <a:latin typeface="Arial" pitchFamily="34" charset="0"/>
                <a:cs typeface="Arial" pitchFamily="34" charset="0"/>
              </a:rPr>
            </a:br>
            <a:r>
              <a:rPr lang="fr-FR" sz="3200" b="1" dirty="0">
                <a:solidFill>
                  <a:srgbClr val="C00000"/>
                </a:solidFill>
                <a:latin typeface="Arial" pitchFamily="34" charset="0"/>
                <a:cs typeface="Arial" pitchFamily="34" charset="0"/>
              </a:rPr>
              <a:t>           </a:t>
            </a:r>
            <a:r>
              <a:rPr lang="fr-FR" sz="3200" b="1" dirty="0" err="1">
                <a:latin typeface="Arial" pitchFamily="34" charset="0"/>
                <a:cs typeface="Arial" pitchFamily="34" charset="0"/>
              </a:rPr>
              <a:t>Advantages</a:t>
            </a:r>
            <a:r>
              <a:rPr lang="fr-FR" sz="3200" b="1" dirty="0">
                <a:latin typeface="Arial" pitchFamily="34" charset="0"/>
                <a:cs typeface="Arial" pitchFamily="34" charset="0"/>
              </a:rPr>
              <a:t> of </a:t>
            </a:r>
            <a:r>
              <a:rPr lang="fr-FR" sz="3200" b="1" dirty="0" err="1">
                <a:latin typeface="Arial" pitchFamily="34" charset="0"/>
                <a:cs typeface="Arial" pitchFamily="34" charset="0"/>
              </a:rPr>
              <a:t>developing</a:t>
            </a:r>
            <a:r>
              <a:rPr lang="fr-FR" sz="3200" dirty="0">
                <a:latin typeface="Arial" pitchFamily="34" charset="0"/>
                <a:cs typeface="Arial" pitchFamily="34" charset="0"/>
              </a:rPr>
              <a:t/>
            </a:r>
            <a:br>
              <a:rPr lang="fr-FR" sz="3200" dirty="0">
                <a:latin typeface="Arial" pitchFamily="34" charset="0"/>
                <a:cs typeface="Arial" pitchFamily="34" charset="0"/>
              </a:rPr>
            </a:br>
            <a:endParaRPr lang="fr-FR" sz="3200" dirty="0"/>
          </a:p>
        </p:txBody>
      </p:sp>
      <p:sp>
        <p:nvSpPr>
          <p:cNvPr id="3" name="Espace réservé du contenu 2"/>
          <p:cNvSpPr>
            <a:spLocks noGrp="1"/>
          </p:cNvSpPr>
          <p:nvPr>
            <p:ph idx="1"/>
          </p:nvPr>
        </p:nvSpPr>
        <p:spPr/>
        <p:txBody>
          <a:bodyPr/>
          <a:lstStyle/>
          <a:p>
            <a:r>
              <a:rPr lang="en-US" dirty="0"/>
              <a:t>The importance of competencies as a basic productive resource is highlighted by the emergence of new forms of work, based on knowledge, experience, and skill, which has made labor productivity not only linked to material investment and labor force, but rather more dependent on non-material resources.</a:t>
            </a:r>
            <a:endParaRPr lang="fr-FR" dirty="0"/>
          </a:p>
        </p:txBody>
      </p:sp>
      <p:sp>
        <p:nvSpPr>
          <p:cNvPr id="4" name="Google Shape;847;p71">
            <a:extLst>
              <a:ext uri="{FF2B5EF4-FFF2-40B4-BE49-F238E27FC236}">
                <a16:creationId xmlns="" xmlns:a16="http://schemas.microsoft.com/office/drawing/2014/main" id="{98536BB4-E38C-425C-8009-737013059FE6}"/>
              </a:ext>
            </a:extLst>
          </p:cNvPr>
          <p:cNvSpPr/>
          <p:nvPr/>
        </p:nvSpPr>
        <p:spPr>
          <a:xfrm>
            <a:off x="107504" y="320378"/>
            <a:ext cx="1446754" cy="1051520"/>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6000" b="1" kern="0" dirty="0">
                <a:solidFill>
                  <a:schemeClr val="tx1"/>
                </a:solidFill>
                <a:cs typeface="Arial"/>
                <a:sym typeface="Arial"/>
              </a:rPr>
              <a:t>02</a:t>
            </a:r>
            <a:endParaRPr kumimoji="0" sz="6000" b="1" i="0" u="none" strike="noStrike" kern="0" cap="none" spc="0" normalizeH="0" baseline="0" noProof="0" dirty="0">
              <a:ln>
                <a:noFill/>
              </a:ln>
              <a:solidFill>
                <a:schemeClr val="tx1"/>
              </a:solidFill>
              <a:effectLst/>
              <a:uLnTx/>
              <a:uFillTx/>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3471858" cy="357190"/>
          </a:xfrm>
        </p:spPr>
        <p:txBody>
          <a:bodyPr>
            <a:normAutofit/>
          </a:bodyPr>
          <a:lstStyle/>
          <a:p>
            <a:pPr algn="l"/>
            <a:r>
              <a:rPr lang="fr-FR" sz="1050" dirty="0"/>
              <a:t>.</a:t>
            </a:r>
          </a:p>
        </p:txBody>
      </p:sp>
      <p:sp>
        <p:nvSpPr>
          <p:cNvPr id="3" name="Espace réservé du contenu 2"/>
          <p:cNvSpPr>
            <a:spLocks noGrp="1"/>
          </p:cNvSpPr>
          <p:nvPr>
            <p:ph idx="1"/>
          </p:nvPr>
        </p:nvSpPr>
        <p:spPr>
          <a:xfrm>
            <a:off x="214282" y="571480"/>
            <a:ext cx="8715436" cy="6072230"/>
          </a:xfrm>
        </p:spPr>
        <p:txBody>
          <a:bodyPr/>
          <a:lstStyle/>
          <a:p>
            <a:r>
              <a:rPr lang="en-US" dirty="0"/>
              <a:t>In light of a highly volatile environment with rapid changes and a lot of uncertainty, it has become necessary for the institution to ensure continuity and success to possess the ability to act quickly, relying on competencies and knowledge.</a:t>
            </a:r>
          </a:p>
          <a:p>
            <a:r>
              <a:rPr lang="en-US" dirty="0"/>
              <a:t>In a context characterized by information inflation that has never been seen before, managers need a high degree of skills in analyzing and processing data to make sound and correct decisions.</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EDCFEE5-E583-4A50-9097-0DC58CE31FEF}"/>
              </a:ext>
            </a:extLst>
          </p:cNvPr>
          <p:cNvSpPr>
            <a:spLocks noGrp="1"/>
          </p:cNvSpPr>
          <p:nvPr>
            <p:ph type="title"/>
          </p:nvPr>
        </p:nvSpPr>
        <p:spPr/>
        <p:txBody>
          <a:bodyPr/>
          <a:lstStyle/>
          <a:p>
            <a:r>
              <a:rPr lang="fr-FR" b="1" dirty="0"/>
              <a:t>CONCLUSION</a:t>
            </a:r>
          </a:p>
        </p:txBody>
      </p:sp>
      <p:sp>
        <p:nvSpPr>
          <p:cNvPr id="4" name="Google Shape;519;p59">
            <a:extLst>
              <a:ext uri="{FF2B5EF4-FFF2-40B4-BE49-F238E27FC236}">
                <a16:creationId xmlns="" xmlns:a16="http://schemas.microsoft.com/office/drawing/2014/main" id="{2ACAE016-9BC6-4146-B71A-8826129A4A2B}"/>
              </a:ext>
            </a:extLst>
          </p:cNvPr>
          <p:cNvSpPr>
            <a:spLocks noGrp="1"/>
          </p:cNvSpPr>
          <p:nvPr>
            <p:ph idx="1"/>
          </p:nvPr>
        </p:nvSpPr>
        <p:spPr>
          <a:xfrm>
            <a:off x="457200" y="1600200"/>
            <a:ext cx="8229600" cy="4525963"/>
          </a:xfrm>
          <a:prstGeom prst="roundRect">
            <a:avLst>
              <a:gd name="adj" fmla="val 50000"/>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spcBef>
                <a:spcPct val="20000"/>
              </a:spcBef>
              <a:buNone/>
            </a:pPr>
            <a:r>
              <a:rPr lang="fr-FR" sz="2000" b="1" dirty="0">
                <a:solidFill>
                  <a:prstClr val="black"/>
                </a:solidFill>
              </a:rPr>
              <a:t>IN conclusion </a:t>
            </a:r>
            <a:r>
              <a:rPr lang="fr-FR" sz="2000" b="1" dirty="0" err="1">
                <a:solidFill>
                  <a:prstClr val="black"/>
                </a:solidFill>
              </a:rPr>
              <a:t>we</a:t>
            </a:r>
            <a:r>
              <a:rPr lang="fr-FR" sz="2000" b="1" dirty="0">
                <a:solidFill>
                  <a:prstClr val="black"/>
                </a:solidFill>
              </a:rPr>
              <a:t> can </a:t>
            </a:r>
            <a:r>
              <a:rPr lang="fr-FR" sz="2000" b="1" dirty="0" err="1">
                <a:solidFill>
                  <a:prstClr val="black"/>
                </a:solidFill>
              </a:rPr>
              <a:t>deduce</a:t>
            </a:r>
            <a:r>
              <a:rPr lang="fr-FR" sz="2000" b="1" dirty="0">
                <a:solidFill>
                  <a:prstClr val="black"/>
                </a:solidFill>
              </a:rPr>
              <a:t> </a:t>
            </a:r>
            <a:r>
              <a:rPr lang="fr-FR" sz="2000" b="1" dirty="0" err="1">
                <a:solidFill>
                  <a:prstClr val="black"/>
                </a:solidFill>
              </a:rPr>
              <a:t>that</a:t>
            </a:r>
            <a:r>
              <a:rPr lang="fr-FR" sz="2000" b="1" dirty="0">
                <a:solidFill>
                  <a:prstClr val="black"/>
                </a:solidFill>
              </a:rPr>
              <a:t> </a:t>
            </a:r>
            <a:r>
              <a:rPr lang="fr-FR" sz="2000" b="1" dirty="0" err="1">
                <a:solidFill>
                  <a:prstClr val="black"/>
                </a:solidFill>
              </a:rPr>
              <a:t>developing</a:t>
            </a:r>
            <a:r>
              <a:rPr lang="fr-FR" sz="2000" b="1" dirty="0">
                <a:solidFill>
                  <a:prstClr val="black"/>
                </a:solidFill>
              </a:rPr>
              <a:t> </a:t>
            </a:r>
            <a:r>
              <a:rPr lang="fr-FR" sz="2000" b="1" dirty="0" err="1">
                <a:solidFill>
                  <a:prstClr val="black"/>
                </a:solidFill>
              </a:rPr>
              <a:t>competencies</a:t>
            </a:r>
            <a:r>
              <a:rPr lang="fr-FR" sz="2000" b="1" dirty="0">
                <a:solidFill>
                  <a:prstClr val="black"/>
                </a:solidFill>
              </a:rPr>
              <a:t> </a:t>
            </a:r>
            <a:r>
              <a:rPr lang="fr-FR" sz="2000" b="1" dirty="0" err="1">
                <a:solidFill>
                  <a:prstClr val="black"/>
                </a:solidFill>
              </a:rPr>
              <a:t>is</a:t>
            </a:r>
            <a:r>
              <a:rPr lang="fr-FR" sz="2000" b="1" dirty="0">
                <a:solidFill>
                  <a:prstClr val="black"/>
                </a:solidFill>
              </a:rPr>
              <a:t> a vital process for </a:t>
            </a:r>
            <a:r>
              <a:rPr lang="fr-FR" sz="2000" b="1" dirty="0" err="1">
                <a:solidFill>
                  <a:prstClr val="black"/>
                </a:solidFill>
              </a:rPr>
              <a:t>achieving</a:t>
            </a:r>
            <a:r>
              <a:rPr lang="fr-FR" sz="2000" b="1" dirty="0">
                <a:solidFill>
                  <a:prstClr val="black"/>
                </a:solidFill>
              </a:rPr>
              <a:t> </a:t>
            </a:r>
            <a:r>
              <a:rPr lang="fr-FR" sz="2000" b="1" dirty="0" err="1">
                <a:solidFill>
                  <a:prstClr val="black"/>
                </a:solidFill>
              </a:rPr>
              <a:t>success</a:t>
            </a:r>
            <a:r>
              <a:rPr lang="fr-FR" sz="2000" b="1" dirty="0">
                <a:solidFill>
                  <a:prstClr val="black"/>
                </a:solidFill>
              </a:rPr>
              <a:t> and excellence in </a:t>
            </a:r>
            <a:r>
              <a:rPr lang="fr-FR" sz="2000" b="1" dirty="0" err="1">
                <a:solidFill>
                  <a:prstClr val="black"/>
                </a:solidFill>
              </a:rPr>
              <a:t>various</a:t>
            </a:r>
            <a:r>
              <a:rPr lang="fr-FR" sz="2000" b="1" dirty="0">
                <a:solidFill>
                  <a:prstClr val="black"/>
                </a:solidFill>
              </a:rPr>
              <a:t> </a:t>
            </a:r>
            <a:r>
              <a:rPr lang="fr-FR" sz="2000" b="1" dirty="0" err="1">
                <a:solidFill>
                  <a:prstClr val="black"/>
                </a:solidFill>
              </a:rPr>
              <a:t>fields</a:t>
            </a:r>
            <a:r>
              <a:rPr lang="fr-FR" sz="2000" b="1" dirty="0">
                <a:solidFill>
                  <a:prstClr val="black"/>
                </a:solidFill>
              </a:rPr>
              <a:t> .</a:t>
            </a:r>
          </a:p>
          <a:p>
            <a:pPr marL="0" lvl="0" indent="0">
              <a:spcBef>
                <a:spcPct val="20000"/>
              </a:spcBef>
              <a:buNone/>
            </a:pPr>
            <a:r>
              <a:rPr lang="fr-FR" sz="2000" b="1" dirty="0" err="1">
                <a:solidFill>
                  <a:prstClr val="black"/>
                </a:solidFill>
              </a:rPr>
              <a:t>Through</a:t>
            </a:r>
            <a:r>
              <a:rPr lang="fr-FR" sz="2000" b="1" dirty="0">
                <a:solidFill>
                  <a:prstClr val="black"/>
                </a:solidFill>
              </a:rPr>
              <a:t> </a:t>
            </a:r>
            <a:r>
              <a:rPr lang="fr-FR" sz="2000" b="1" dirty="0" err="1">
                <a:solidFill>
                  <a:prstClr val="black"/>
                </a:solidFill>
              </a:rPr>
              <a:t>continous</a:t>
            </a:r>
            <a:r>
              <a:rPr lang="fr-FR" sz="2000" b="1" dirty="0">
                <a:solidFill>
                  <a:prstClr val="black"/>
                </a:solidFill>
              </a:rPr>
              <a:t> </a:t>
            </a:r>
            <a:r>
              <a:rPr lang="fr-FR" sz="2000" b="1" dirty="0" err="1">
                <a:solidFill>
                  <a:prstClr val="black"/>
                </a:solidFill>
              </a:rPr>
              <a:t>improvment</a:t>
            </a:r>
            <a:r>
              <a:rPr lang="fr-FR" sz="2000" b="1" dirty="0">
                <a:solidFill>
                  <a:prstClr val="black"/>
                </a:solidFill>
              </a:rPr>
              <a:t> of </a:t>
            </a:r>
            <a:r>
              <a:rPr lang="fr-FR" sz="2000" b="1" dirty="0" err="1">
                <a:solidFill>
                  <a:prstClr val="black"/>
                </a:solidFill>
              </a:rPr>
              <a:t>our</a:t>
            </a:r>
            <a:r>
              <a:rPr lang="fr-FR" sz="2000" b="1" dirty="0">
                <a:solidFill>
                  <a:prstClr val="black"/>
                </a:solidFill>
              </a:rPr>
              <a:t> </a:t>
            </a:r>
            <a:r>
              <a:rPr lang="fr-FR" sz="2000" b="1" dirty="0" err="1">
                <a:solidFill>
                  <a:prstClr val="black"/>
                </a:solidFill>
              </a:rPr>
              <a:t>skills</a:t>
            </a:r>
            <a:r>
              <a:rPr lang="fr-FR" sz="2000" b="1" dirty="0">
                <a:solidFill>
                  <a:prstClr val="black"/>
                </a:solidFill>
              </a:rPr>
              <a:t> and </a:t>
            </a:r>
            <a:r>
              <a:rPr lang="fr-FR" sz="2000" b="1" dirty="0" err="1">
                <a:solidFill>
                  <a:prstClr val="black"/>
                </a:solidFill>
              </a:rPr>
              <a:t>learning</a:t>
            </a:r>
            <a:r>
              <a:rPr lang="fr-FR" sz="2000" b="1" dirty="0">
                <a:solidFill>
                  <a:prstClr val="black"/>
                </a:solidFill>
              </a:rPr>
              <a:t> new concepts , </a:t>
            </a:r>
            <a:r>
              <a:rPr lang="fr-FR" sz="2000" b="1" dirty="0" err="1">
                <a:solidFill>
                  <a:prstClr val="black"/>
                </a:solidFill>
              </a:rPr>
              <a:t>we</a:t>
            </a:r>
            <a:r>
              <a:rPr lang="fr-FR" sz="2000" b="1" dirty="0">
                <a:solidFill>
                  <a:prstClr val="black"/>
                </a:solidFill>
              </a:rPr>
              <a:t> can </a:t>
            </a:r>
            <a:r>
              <a:rPr lang="fr-FR" sz="2000" b="1" dirty="0" err="1">
                <a:solidFill>
                  <a:prstClr val="black"/>
                </a:solidFill>
              </a:rPr>
              <a:t>efficiently</a:t>
            </a:r>
            <a:r>
              <a:rPr lang="fr-FR" sz="2000" b="1" dirty="0">
                <a:solidFill>
                  <a:prstClr val="black"/>
                </a:solidFill>
              </a:rPr>
              <a:t> </a:t>
            </a:r>
            <a:r>
              <a:rPr lang="fr-FR" sz="2000" b="1" dirty="0" err="1">
                <a:solidFill>
                  <a:prstClr val="black"/>
                </a:solidFill>
              </a:rPr>
              <a:t>reach</a:t>
            </a:r>
            <a:r>
              <a:rPr lang="fr-FR" sz="2000" b="1" dirty="0">
                <a:solidFill>
                  <a:prstClr val="black"/>
                </a:solidFill>
              </a:rPr>
              <a:t> </a:t>
            </a:r>
            <a:r>
              <a:rPr lang="fr-FR" sz="2000" b="1" dirty="0" err="1">
                <a:solidFill>
                  <a:prstClr val="black"/>
                </a:solidFill>
              </a:rPr>
              <a:t>our</a:t>
            </a:r>
            <a:r>
              <a:rPr lang="fr-FR" sz="2000" b="1" dirty="0">
                <a:solidFill>
                  <a:prstClr val="black"/>
                </a:solidFill>
              </a:rPr>
              <a:t> goals . </a:t>
            </a:r>
            <a:r>
              <a:rPr lang="fr-FR" sz="2000" b="1" dirty="0" err="1">
                <a:solidFill>
                  <a:prstClr val="black"/>
                </a:solidFill>
              </a:rPr>
              <a:t>Competency</a:t>
            </a:r>
            <a:r>
              <a:rPr lang="fr-FR" sz="2000" b="1" dirty="0">
                <a:solidFill>
                  <a:prstClr val="black"/>
                </a:solidFill>
              </a:rPr>
              <a:t> </a:t>
            </a:r>
            <a:r>
              <a:rPr lang="fr-FR" sz="2000" b="1" dirty="0" err="1">
                <a:solidFill>
                  <a:prstClr val="black"/>
                </a:solidFill>
              </a:rPr>
              <a:t>development</a:t>
            </a:r>
            <a:r>
              <a:rPr lang="fr-FR" sz="2000" b="1" dirty="0">
                <a:solidFill>
                  <a:prstClr val="black"/>
                </a:solidFill>
              </a:rPr>
              <a:t> </a:t>
            </a:r>
            <a:r>
              <a:rPr lang="fr-FR" sz="2000" b="1" dirty="0" err="1">
                <a:solidFill>
                  <a:prstClr val="black"/>
                </a:solidFill>
              </a:rPr>
              <a:t>enhances</a:t>
            </a:r>
            <a:r>
              <a:rPr lang="fr-FR" sz="2000" b="1" dirty="0">
                <a:solidFill>
                  <a:prstClr val="black"/>
                </a:solidFill>
              </a:rPr>
              <a:t> </a:t>
            </a:r>
            <a:r>
              <a:rPr lang="fr-FR" sz="2000" b="1" dirty="0" err="1">
                <a:solidFill>
                  <a:prstClr val="black"/>
                </a:solidFill>
              </a:rPr>
              <a:t>personal</a:t>
            </a:r>
            <a:r>
              <a:rPr lang="fr-FR" sz="2000" b="1" dirty="0">
                <a:solidFill>
                  <a:prstClr val="black"/>
                </a:solidFill>
              </a:rPr>
              <a:t> and </a:t>
            </a:r>
            <a:r>
              <a:rPr lang="fr-FR" sz="2000" b="1" dirty="0" err="1">
                <a:solidFill>
                  <a:prstClr val="black"/>
                </a:solidFill>
              </a:rPr>
              <a:t>professional</a:t>
            </a:r>
            <a:r>
              <a:rPr lang="fr-FR" sz="2000" b="1" dirty="0">
                <a:solidFill>
                  <a:prstClr val="black"/>
                </a:solidFill>
              </a:rPr>
              <a:t> </a:t>
            </a:r>
            <a:r>
              <a:rPr lang="fr-FR" sz="2000" b="1" dirty="0" err="1">
                <a:solidFill>
                  <a:prstClr val="black"/>
                </a:solidFill>
              </a:rPr>
              <a:t>capabilities</a:t>
            </a:r>
            <a:r>
              <a:rPr lang="fr-FR" sz="2000" b="1" dirty="0">
                <a:solidFill>
                  <a:prstClr val="black"/>
                </a:solidFill>
              </a:rPr>
              <a:t> , </a:t>
            </a:r>
            <a:r>
              <a:rPr lang="fr-FR" sz="2000" b="1" dirty="0" err="1">
                <a:solidFill>
                  <a:prstClr val="black"/>
                </a:solidFill>
              </a:rPr>
              <a:t>contributing</a:t>
            </a:r>
            <a:r>
              <a:rPr lang="fr-FR" sz="2000" b="1" dirty="0">
                <a:solidFill>
                  <a:prstClr val="black"/>
                </a:solidFill>
              </a:rPr>
              <a:t> to </a:t>
            </a:r>
            <a:r>
              <a:rPr lang="fr-FR" sz="2000" b="1" dirty="0" err="1">
                <a:solidFill>
                  <a:prstClr val="black"/>
                </a:solidFill>
              </a:rPr>
              <a:t>improved</a:t>
            </a:r>
            <a:r>
              <a:rPr lang="fr-FR" sz="2000" b="1" dirty="0">
                <a:solidFill>
                  <a:prstClr val="black"/>
                </a:solidFill>
              </a:rPr>
              <a:t> </a:t>
            </a:r>
            <a:r>
              <a:rPr lang="fr-FR" sz="2000" b="1" dirty="0" err="1">
                <a:solidFill>
                  <a:prstClr val="black"/>
                </a:solidFill>
              </a:rPr>
              <a:t>quality</a:t>
            </a:r>
            <a:r>
              <a:rPr lang="fr-FR" sz="2000" b="1" dirty="0">
                <a:solidFill>
                  <a:prstClr val="black"/>
                </a:solidFill>
              </a:rPr>
              <a:t> and </a:t>
            </a:r>
            <a:r>
              <a:rPr lang="fr-FR" sz="2000" b="1" dirty="0" err="1">
                <a:solidFill>
                  <a:prstClr val="black"/>
                </a:solidFill>
              </a:rPr>
              <a:t>increased</a:t>
            </a:r>
            <a:r>
              <a:rPr lang="fr-FR" sz="2000" b="1" dirty="0">
                <a:solidFill>
                  <a:prstClr val="black"/>
                </a:solidFill>
              </a:rPr>
              <a:t> </a:t>
            </a:r>
            <a:r>
              <a:rPr lang="fr-FR" sz="2000" b="1" dirty="0" err="1">
                <a:solidFill>
                  <a:prstClr val="black"/>
                </a:solidFill>
              </a:rPr>
              <a:t>effectiveness</a:t>
            </a:r>
            <a:r>
              <a:rPr lang="fr-FR" sz="2000" b="1" dirty="0">
                <a:solidFill>
                  <a:prstClr val="black"/>
                </a:solidFill>
              </a:rPr>
              <a:t> in </a:t>
            </a:r>
            <a:r>
              <a:rPr lang="fr-FR" sz="2000" b="1" dirty="0" err="1">
                <a:solidFill>
                  <a:prstClr val="black"/>
                </a:solidFill>
              </a:rPr>
              <a:t>both</a:t>
            </a:r>
            <a:r>
              <a:rPr lang="fr-FR" sz="2000" b="1" dirty="0">
                <a:solidFill>
                  <a:prstClr val="black"/>
                </a:solidFill>
              </a:rPr>
              <a:t> </a:t>
            </a:r>
            <a:r>
              <a:rPr lang="fr-FR" sz="2000" b="1" dirty="0" err="1">
                <a:solidFill>
                  <a:prstClr val="black"/>
                </a:solidFill>
              </a:rPr>
              <a:t>work</a:t>
            </a:r>
            <a:r>
              <a:rPr lang="fr-FR" sz="2000" b="1" dirty="0">
                <a:solidFill>
                  <a:prstClr val="black"/>
                </a:solidFill>
              </a:rPr>
              <a:t> and </a:t>
            </a:r>
            <a:r>
              <a:rPr lang="fr-FR" sz="2000" b="1" dirty="0" err="1">
                <a:solidFill>
                  <a:prstClr val="black"/>
                </a:solidFill>
              </a:rPr>
              <a:t>personal</a:t>
            </a:r>
            <a:r>
              <a:rPr lang="fr-FR" sz="2000" b="1" dirty="0">
                <a:solidFill>
                  <a:prstClr val="black"/>
                </a:solidFill>
              </a:rPr>
              <a:t> life. </a:t>
            </a:r>
            <a:r>
              <a:rPr lang="fr-FR" sz="2000" b="1" dirty="0" err="1">
                <a:solidFill>
                  <a:prstClr val="black"/>
                </a:solidFill>
              </a:rPr>
              <a:t>Therefore</a:t>
            </a:r>
            <a:r>
              <a:rPr lang="fr-FR" sz="2000" b="1" dirty="0">
                <a:solidFill>
                  <a:prstClr val="black"/>
                </a:solidFill>
              </a:rPr>
              <a:t> , </a:t>
            </a:r>
            <a:r>
              <a:rPr lang="fr-FR" sz="2000" b="1" dirty="0" err="1">
                <a:solidFill>
                  <a:prstClr val="black"/>
                </a:solidFill>
              </a:rPr>
              <a:t>we</a:t>
            </a:r>
            <a:r>
              <a:rPr lang="fr-FR" sz="2000" b="1" dirty="0">
                <a:solidFill>
                  <a:prstClr val="black"/>
                </a:solidFill>
              </a:rPr>
              <a:t> must continue to </a:t>
            </a:r>
            <a:r>
              <a:rPr lang="fr-FR" sz="2000" b="1" dirty="0" err="1">
                <a:solidFill>
                  <a:prstClr val="black"/>
                </a:solidFill>
              </a:rPr>
              <a:t>strive</a:t>
            </a:r>
            <a:r>
              <a:rPr lang="fr-FR" sz="2000" b="1" dirty="0">
                <a:solidFill>
                  <a:prstClr val="black"/>
                </a:solidFill>
              </a:rPr>
              <a:t> for </a:t>
            </a:r>
            <a:r>
              <a:rPr lang="fr-FR" sz="2000" b="1" dirty="0" err="1">
                <a:solidFill>
                  <a:prstClr val="black"/>
                </a:solidFill>
              </a:rPr>
              <a:t>enhancing</a:t>
            </a:r>
            <a:r>
              <a:rPr lang="fr-FR" sz="2000" b="1" dirty="0">
                <a:solidFill>
                  <a:prstClr val="black"/>
                </a:solidFill>
              </a:rPr>
              <a:t> </a:t>
            </a:r>
            <a:r>
              <a:rPr lang="fr-FR" sz="2000" b="1" dirty="0" err="1">
                <a:solidFill>
                  <a:prstClr val="black"/>
                </a:solidFill>
              </a:rPr>
              <a:t>our</a:t>
            </a:r>
            <a:r>
              <a:rPr lang="fr-FR" sz="2000" b="1" dirty="0">
                <a:solidFill>
                  <a:prstClr val="black"/>
                </a:solidFill>
              </a:rPr>
              <a:t> </a:t>
            </a:r>
            <a:r>
              <a:rPr lang="fr-FR" sz="2000" b="1" dirty="0" err="1">
                <a:solidFill>
                  <a:prstClr val="black"/>
                </a:solidFill>
              </a:rPr>
              <a:t>competencies</a:t>
            </a:r>
            <a:r>
              <a:rPr lang="fr-FR" sz="2000" b="1" dirty="0">
                <a:solidFill>
                  <a:prstClr val="black"/>
                </a:solidFill>
              </a:rPr>
              <a:t> and </a:t>
            </a:r>
            <a:r>
              <a:rPr lang="fr-FR" sz="2000" b="1" dirty="0" err="1">
                <a:solidFill>
                  <a:prstClr val="black"/>
                </a:solidFill>
              </a:rPr>
              <a:t>employing</a:t>
            </a:r>
            <a:r>
              <a:rPr lang="fr-FR" sz="2000" b="1" dirty="0">
                <a:solidFill>
                  <a:prstClr val="black"/>
                </a:solidFill>
              </a:rPr>
              <a:t> </a:t>
            </a:r>
            <a:r>
              <a:rPr lang="fr-FR" sz="2000" b="1" dirty="0" err="1">
                <a:solidFill>
                  <a:prstClr val="black"/>
                </a:solidFill>
              </a:rPr>
              <a:t>them</a:t>
            </a:r>
            <a:r>
              <a:rPr lang="fr-FR" sz="2000" b="1" dirty="0">
                <a:solidFill>
                  <a:prstClr val="black"/>
                </a:solidFill>
              </a:rPr>
              <a:t> </a:t>
            </a:r>
            <a:r>
              <a:rPr lang="fr-FR" sz="2000" b="1" dirty="0" err="1">
                <a:solidFill>
                  <a:prstClr val="black"/>
                </a:solidFill>
              </a:rPr>
              <a:t>effectively</a:t>
            </a:r>
            <a:r>
              <a:rPr lang="fr-FR" sz="2000" b="1" dirty="0">
                <a:solidFill>
                  <a:prstClr val="black"/>
                </a:solidFill>
              </a:rPr>
              <a:t> to </a:t>
            </a:r>
            <a:r>
              <a:rPr lang="fr-FR" sz="2000" b="1" dirty="0" err="1">
                <a:solidFill>
                  <a:prstClr val="black"/>
                </a:solidFill>
              </a:rPr>
              <a:t>achieve</a:t>
            </a:r>
            <a:r>
              <a:rPr lang="fr-FR" sz="2000" b="1" dirty="0">
                <a:solidFill>
                  <a:prstClr val="black"/>
                </a:solidFill>
              </a:rPr>
              <a:t> </a:t>
            </a:r>
            <a:r>
              <a:rPr lang="fr-FR" sz="2000" b="1" dirty="0" err="1">
                <a:solidFill>
                  <a:prstClr val="black"/>
                </a:solidFill>
              </a:rPr>
              <a:t>sastainable</a:t>
            </a:r>
            <a:r>
              <a:rPr lang="fr-FR" sz="2000" b="1" dirty="0">
                <a:solidFill>
                  <a:prstClr val="black"/>
                </a:solidFill>
              </a:rPr>
              <a:t> </a:t>
            </a:r>
            <a:r>
              <a:rPr lang="fr-FR" sz="2000" b="1" dirty="0" err="1">
                <a:solidFill>
                  <a:prstClr val="black"/>
                </a:solidFill>
              </a:rPr>
              <a:t>development</a:t>
            </a:r>
            <a:r>
              <a:rPr lang="fr-FR" sz="2000" b="1" dirty="0">
                <a:solidFill>
                  <a:prstClr val="black"/>
                </a:solidFill>
              </a:rPr>
              <a:t> and </a:t>
            </a:r>
            <a:r>
              <a:rPr lang="fr-FR" sz="2000" b="1" dirty="0" err="1">
                <a:solidFill>
                  <a:prstClr val="black"/>
                </a:solidFill>
              </a:rPr>
              <a:t>success</a:t>
            </a:r>
            <a:r>
              <a:rPr lang="fr-FR" sz="2000" b="1" dirty="0">
                <a:solidFill>
                  <a:prstClr val="black"/>
                </a:solidFill>
              </a:rPr>
              <a:t>.</a:t>
            </a:r>
          </a:p>
        </p:txBody>
      </p:sp>
    </p:spTree>
    <p:extLst>
      <p:ext uri="{BB962C8B-B14F-4D97-AF65-F5344CB8AC3E}">
        <p14:creationId xmlns="" xmlns:p14="http://schemas.microsoft.com/office/powerpoint/2010/main" val="253171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p:tgtEl>
                                          <p:spTgt spid="4"/>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4"/>
                                        </p:tgtEl>
                                        <p:attrNameLst>
                                          <p:attrName>ppt_y</p:attrName>
                                        </p:attrNameLst>
                                      </p:cBhvr>
                                      <p:tavLst>
                                        <p:tav tm="0">
                                          <p:val>
                                            <p:strVal val="#ppt_y"/>
                                          </p:val>
                                        </p:tav>
                                        <p:tav tm="100000">
                                          <p:val>
                                            <p:strVal val="#ppt_y-1"/>
                                          </p:val>
                                        </p:tav>
                                      </p:tavLst>
                                    </p:anim>
                                    <p:set>
                                      <p:cBhvr>
                                        <p:cTn id="12"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5497A8B-791B-43E0-9C41-4CA5C03F597E}"/>
              </a:ext>
            </a:extLst>
          </p:cNvPr>
          <p:cNvSpPr>
            <a:spLocks noGrp="1"/>
          </p:cNvSpPr>
          <p:nvPr>
            <p:ph type="title"/>
          </p:nvPr>
        </p:nvSpPr>
        <p:spPr/>
        <p:txBody>
          <a:bodyPr/>
          <a:lstStyle/>
          <a:p>
            <a:r>
              <a:rPr lang="fr-FR" b="1" dirty="0"/>
              <a:t>Liste of </a:t>
            </a:r>
            <a:r>
              <a:rPr lang="fr-FR" b="1" dirty="0" err="1"/>
              <a:t>references</a:t>
            </a:r>
            <a:endParaRPr lang="fr-FR" b="1" dirty="0"/>
          </a:p>
        </p:txBody>
      </p:sp>
      <p:sp>
        <p:nvSpPr>
          <p:cNvPr id="3" name="Espace réservé du contenu 2">
            <a:extLst>
              <a:ext uri="{FF2B5EF4-FFF2-40B4-BE49-F238E27FC236}">
                <a16:creationId xmlns="" xmlns:a16="http://schemas.microsoft.com/office/drawing/2014/main" id="{487A2A67-99FA-4CE1-957A-C392B58DF4C2}"/>
              </a:ext>
            </a:extLst>
          </p:cNvPr>
          <p:cNvSpPr>
            <a:spLocks noGrp="1"/>
          </p:cNvSpPr>
          <p:nvPr>
            <p:ph idx="1"/>
          </p:nvPr>
        </p:nvSpPr>
        <p:spPr>
          <a:xfrm>
            <a:off x="475861" y="1628800"/>
            <a:ext cx="8229600" cy="4525963"/>
          </a:xfrm>
        </p:spPr>
        <p:txBody>
          <a:bodyPr/>
          <a:lstStyle/>
          <a:p>
            <a:pPr lvl="8" algn="r"/>
            <a:r>
              <a:rPr lang="ar-DZ" b="1" dirty="0"/>
              <a:t>. يونس </a:t>
            </a:r>
            <a:r>
              <a:rPr lang="ar-DZ" b="1" dirty="0" err="1"/>
              <a:t>قرواط</a:t>
            </a:r>
            <a:r>
              <a:rPr lang="ar-DZ" b="1" dirty="0"/>
              <a:t> , محمد صلاح , حنان زلاقي , تطوير الكفاءات البشرية و المزايا الناجمة عنها "التدريب و التعلم </a:t>
            </a:r>
            <a:r>
              <a:rPr lang="ar-DZ" b="1" dirty="0" err="1"/>
              <a:t>كالية</a:t>
            </a:r>
            <a:r>
              <a:rPr lang="ar-DZ" b="1" dirty="0"/>
              <a:t> لتطوير الكفاءات البشرية " المجلة الجزائرية للموارد البشرية " المجلد 4 , العدد2 (2019) الصفحة : 91،87،86،85</a:t>
            </a:r>
            <a:endParaRPr lang="fr-FR" b="1" dirty="0"/>
          </a:p>
          <a:p>
            <a:pPr lvl="8" algn="r"/>
            <a:endParaRPr lang="ar-DZ" b="1" dirty="0"/>
          </a:p>
          <a:p>
            <a:pPr marL="3657600" lvl="8" indent="0" algn="r">
              <a:buNone/>
            </a:pPr>
            <a:r>
              <a:rPr lang="ar-DZ" b="1" dirty="0"/>
              <a:t>. د/صولح سماح محاضرات في هندسة التكوين "المحاضرة التاسعة :تطوير الكفاءات " جامعة بسكرة الجزائر, السنة 2020,2019 , الصفحة 12,11</a:t>
            </a:r>
          </a:p>
        </p:txBody>
      </p:sp>
    </p:spTree>
    <p:extLst>
      <p:ext uri="{BB962C8B-B14F-4D97-AF65-F5344CB8AC3E}">
        <p14:creationId xmlns="" xmlns:p14="http://schemas.microsoft.com/office/powerpoint/2010/main" val="2431715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r>
              <a:rPr lang="fr-FR" b="1" dirty="0"/>
              <a:t> </a:t>
            </a:r>
            <a:br>
              <a:rPr lang="fr-FR" b="1" dirty="0"/>
            </a:br>
            <a:endParaRPr lang="fr-FR" b="1" dirty="0"/>
          </a:p>
        </p:txBody>
      </p:sp>
      <p:sp>
        <p:nvSpPr>
          <p:cNvPr id="3" name="Sous-titre 2"/>
          <p:cNvSpPr>
            <a:spLocks noGrp="1"/>
          </p:cNvSpPr>
          <p:nvPr>
            <p:ph type="subTitle" idx="1"/>
          </p:nvPr>
        </p:nvSpPr>
        <p:spPr>
          <a:xfrm>
            <a:off x="0" y="1071546"/>
            <a:ext cx="9144000" cy="5786454"/>
          </a:xfrm>
        </p:spPr>
        <p:txBody>
          <a:bodyPr>
            <a:normAutofit fontScale="40000" lnSpcReduction="20000"/>
          </a:bodyPr>
          <a:lstStyle/>
          <a:p>
            <a:endParaRPr lang="fr-FR" dirty="0"/>
          </a:p>
          <a:p>
            <a:pPr algn="l"/>
            <a:r>
              <a:rPr lang="fr-FR" sz="7000" b="1" dirty="0" err="1">
                <a:solidFill>
                  <a:schemeClr val="tx1"/>
                </a:solidFill>
                <a:latin typeface="Arial" pitchFamily="34" charset="0"/>
                <a:cs typeface="Arial" pitchFamily="34" charset="0"/>
              </a:rPr>
              <a:t>Firstly</a:t>
            </a:r>
            <a:r>
              <a:rPr lang="fr-FR" sz="7000" b="1" dirty="0">
                <a:solidFill>
                  <a:schemeClr val="tx1"/>
                </a:solidFill>
                <a:latin typeface="Arial" pitchFamily="34" charset="0"/>
                <a:cs typeface="Arial" pitchFamily="34" charset="0"/>
              </a:rPr>
              <a:t> : the concept of </a:t>
            </a:r>
            <a:r>
              <a:rPr lang="fr-FR" sz="7000" b="1" dirty="0" err="1">
                <a:solidFill>
                  <a:schemeClr val="tx1"/>
                </a:solidFill>
                <a:latin typeface="Arial" pitchFamily="34" charset="0"/>
                <a:cs typeface="Arial" pitchFamily="34" charset="0"/>
              </a:rPr>
              <a:t>developing</a:t>
            </a:r>
            <a:r>
              <a:rPr lang="fr-FR" sz="7000" b="1" dirty="0">
                <a:solidFill>
                  <a:schemeClr val="tx1"/>
                </a:solidFill>
                <a:latin typeface="Arial" pitchFamily="34" charset="0"/>
                <a:cs typeface="Arial" pitchFamily="34" charset="0"/>
              </a:rPr>
              <a:t> </a:t>
            </a:r>
            <a:r>
              <a:rPr lang="fr-FR" sz="7000" b="1" dirty="0" err="1">
                <a:solidFill>
                  <a:schemeClr val="tx1"/>
                </a:solidFill>
                <a:latin typeface="Arial" pitchFamily="34" charset="0"/>
                <a:cs typeface="Arial" pitchFamily="34" charset="0"/>
              </a:rPr>
              <a:t>competencies</a:t>
            </a:r>
            <a:endParaRPr lang="fr-FR" sz="7000" b="1" dirty="0">
              <a:solidFill>
                <a:schemeClr val="tx1"/>
              </a:solidFill>
              <a:latin typeface="Arial" pitchFamily="34" charset="0"/>
              <a:cs typeface="Arial" pitchFamily="34" charset="0"/>
            </a:endParaRPr>
          </a:p>
          <a:p>
            <a:pPr algn="l"/>
            <a:endParaRPr lang="fr-FR" sz="2800" b="1" dirty="0">
              <a:solidFill>
                <a:schemeClr val="tx1"/>
              </a:solidFill>
              <a:latin typeface="Arial" pitchFamily="34" charset="0"/>
              <a:cs typeface="Arial" pitchFamily="34" charset="0"/>
            </a:endParaRPr>
          </a:p>
          <a:p>
            <a:pPr algn="l"/>
            <a:r>
              <a:rPr lang="fr-FR" sz="4000" dirty="0">
                <a:latin typeface="Arial" pitchFamily="34" charset="0"/>
                <a:cs typeface="Arial" pitchFamily="34" charset="0"/>
              </a:rPr>
              <a:t>       </a:t>
            </a:r>
            <a:r>
              <a:rPr lang="fr-FR" sz="5100" dirty="0">
                <a:solidFill>
                  <a:schemeClr val="tx1"/>
                </a:solidFill>
                <a:latin typeface="Arial" pitchFamily="34" charset="0"/>
                <a:cs typeface="Arial" pitchFamily="34" charset="0"/>
              </a:rPr>
              <a:t>1.</a:t>
            </a:r>
            <a:r>
              <a:rPr lang="fr-FR" sz="5100" dirty="0" err="1">
                <a:solidFill>
                  <a:schemeClr val="tx1"/>
                </a:solidFill>
                <a:latin typeface="Arial" pitchFamily="34" charset="0"/>
                <a:cs typeface="Arial" pitchFamily="34" charset="0"/>
              </a:rPr>
              <a:t>definition</a:t>
            </a:r>
            <a:r>
              <a:rPr lang="fr-FR" sz="5100" dirty="0">
                <a:solidFill>
                  <a:schemeClr val="tx1"/>
                </a:solidFill>
                <a:latin typeface="Arial" pitchFamily="34" charset="0"/>
                <a:cs typeface="Arial" pitchFamily="34" charset="0"/>
              </a:rPr>
              <a:t> of </a:t>
            </a:r>
            <a:r>
              <a:rPr lang="fr-FR" sz="5100" dirty="0" err="1">
                <a:solidFill>
                  <a:schemeClr val="tx1"/>
                </a:solidFill>
                <a:latin typeface="Arial" pitchFamily="34" charset="0"/>
                <a:cs typeface="Arial" pitchFamily="34" charset="0"/>
              </a:rPr>
              <a:t>competency</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development</a:t>
            </a:r>
            <a:endParaRPr lang="fr-FR" sz="5100" dirty="0"/>
          </a:p>
          <a:p>
            <a:pPr algn="l"/>
            <a:r>
              <a:rPr lang="fr-FR" sz="5100" dirty="0">
                <a:solidFill>
                  <a:schemeClr val="tx1"/>
                </a:solidFill>
                <a:latin typeface="Arial" pitchFamily="34" charset="0"/>
                <a:cs typeface="Arial" pitchFamily="34" charset="0"/>
              </a:rPr>
              <a:t>       2. </a:t>
            </a:r>
            <a:r>
              <a:rPr lang="fr-FR" sz="5100" dirty="0" err="1">
                <a:solidFill>
                  <a:schemeClr val="tx1"/>
                </a:solidFill>
                <a:latin typeface="Arial" pitchFamily="34" charset="0"/>
                <a:cs typeface="Arial" pitchFamily="34" charset="0"/>
              </a:rPr>
              <a:t>Reasons</a:t>
            </a:r>
            <a:r>
              <a:rPr lang="fr-FR" sz="5100" dirty="0">
                <a:solidFill>
                  <a:schemeClr val="tx1"/>
                </a:solidFill>
                <a:latin typeface="Arial" pitchFamily="34" charset="0"/>
                <a:cs typeface="Arial" pitchFamily="34" charset="0"/>
              </a:rPr>
              <a:t> for </a:t>
            </a:r>
            <a:r>
              <a:rPr lang="fr-FR" sz="5100" dirty="0" err="1">
                <a:solidFill>
                  <a:schemeClr val="tx1"/>
                </a:solidFill>
                <a:latin typeface="Arial" pitchFamily="34" charset="0"/>
                <a:cs typeface="Arial" pitchFamily="34" charset="0"/>
              </a:rPr>
              <a:t>developing</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competencies</a:t>
            </a:r>
            <a:endParaRPr lang="fr-FR" sz="5100" dirty="0">
              <a:solidFill>
                <a:schemeClr val="tx1"/>
              </a:solidFill>
              <a:latin typeface="Arial" pitchFamily="34" charset="0"/>
              <a:cs typeface="Arial" pitchFamily="34" charset="0"/>
            </a:endParaRPr>
          </a:p>
          <a:p>
            <a:pPr algn="l"/>
            <a:r>
              <a:rPr lang="fr-FR" sz="5100" dirty="0">
                <a:solidFill>
                  <a:schemeClr val="tx1"/>
                </a:solidFill>
                <a:latin typeface="Arial" pitchFamily="34" charset="0"/>
                <a:cs typeface="Arial" pitchFamily="34" charset="0"/>
              </a:rPr>
              <a:t>       3. </a:t>
            </a:r>
            <a:r>
              <a:rPr lang="fr-FR" sz="5100" dirty="0" err="1">
                <a:solidFill>
                  <a:schemeClr val="tx1"/>
                </a:solidFill>
                <a:latin typeface="Arial" pitchFamily="34" charset="0"/>
                <a:cs typeface="Arial" pitchFamily="34" charset="0"/>
              </a:rPr>
              <a:t>competency</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development</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requirements</a:t>
            </a:r>
            <a:endParaRPr lang="fr-FR" sz="5100" dirty="0">
              <a:solidFill>
                <a:schemeClr val="tx1"/>
              </a:solidFill>
              <a:latin typeface="Arial" pitchFamily="34" charset="0"/>
              <a:cs typeface="Arial" pitchFamily="34" charset="0"/>
            </a:endParaRPr>
          </a:p>
          <a:p>
            <a:pPr algn="l"/>
            <a:r>
              <a:rPr lang="fr-FR" sz="5100" dirty="0">
                <a:solidFill>
                  <a:schemeClr val="tx1"/>
                </a:solidFill>
                <a:latin typeface="Arial" pitchFamily="34" charset="0"/>
                <a:cs typeface="Arial" pitchFamily="34" charset="0"/>
              </a:rPr>
              <a:t>       4.</a:t>
            </a:r>
            <a:r>
              <a:rPr lang="fr-FR" sz="5100" dirty="0" err="1">
                <a:solidFill>
                  <a:schemeClr val="tx1"/>
                </a:solidFill>
                <a:latin typeface="Arial" pitchFamily="34" charset="0"/>
                <a:cs typeface="Arial" pitchFamily="34" charset="0"/>
              </a:rPr>
              <a:t>methods</a:t>
            </a:r>
            <a:r>
              <a:rPr lang="fr-FR" sz="5100" dirty="0">
                <a:solidFill>
                  <a:schemeClr val="tx1"/>
                </a:solidFill>
                <a:latin typeface="Arial" pitchFamily="34" charset="0"/>
                <a:cs typeface="Arial" pitchFamily="34" charset="0"/>
              </a:rPr>
              <a:t> of </a:t>
            </a:r>
            <a:r>
              <a:rPr lang="fr-FR" sz="5100" dirty="0" err="1">
                <a:solidFill>
                  <a:schemeClr val="tx1"/>
                </a:solidFill>
                <a:latin typeface="Arial" pitchFamily="34" charset="0"/>
                <a:cs typeface="Arial" pitchFamily="34" charset="0"/>
              </a:rPr>
              <a:t>developing</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competencies</a:t>
            </a:r>
            <a:endParaRPr lang="fr-FR" sz="5100" dirty="0">
              <a:solidFill>
                <a:schemeClr val="tx1"/>
              </a:solidFill>
              <a:latin typeface="Arial" pitchFamily="34" charset="0"/>
              <a:cs typeface="Arial" pitchFamily="34" charset="0"/>
            </a:endParaRPr>
          </a:p>
          <a:p>
            <a:pPr algn="l"/>
            <a:r>
              <a:rPr lang="fr-FR" sz="5100" dirty="0">
                <a:solidFill>
                  <a:schemeClr val="tx1"/>
                </a:solidFill>
                <a:latin typeface="Arial" pitchFamily="34" charset="0"/>
                <a:cs typeface="Arial" pitchFamily="34" charset="0"/>
              </a:rPr>
              <a:t>       5. conditions </a:t>
            </a:r>
            <a:r>
              <a:rPr lang="fr-FR" sz="5100" dirty="0" err="1">
                <a:solidFill>
                  <a:schemeClr val="tx1"/>
                </a:solidFill>
                <a:latin typeface="Arial" pitchFamily="34" charset="0"/>
                <a:cs typeface="Arial" pitchFamily="34" charset="0"/>
              </a:rPr>
              <a:t>that</a:t>
            </a:r>
            <a:r>
              <a:rPr lang="fr-FR" sz="5100" dirty="0">
                <a:solidFill>
                  <a:schemeClr val="tx1"/>
                </a:solidFill>
                <a:latin typeface="Arial" pitchFamily="34" charset="0"/>
                <a:cs typeface="Arial" pitchFamily="34" charset="0"/>
              </a:rPr>
              <a:t> must </a:t>
            </a:r>
            <a:r>
              <a:rPr lang="fr-FR" sz="5100" dirty="0" err="1">
                <a:solidFill>
                  <a:schemeClr val="tx1"/>
                </a:solidFill>
                <a:latin typeface="Arial" pitchFamily="34" charset="0"/>
                <a:cs typeface="Arial" pitchFamily="34" charset="0"/>
              </a:rPr>
              <a:t>be</a:t>
            </a:r>
            <a:r>
              <a:rPr lang="fr-FR" sz="5100" dirty="0">
                <a:solidFill>
                  <a:schemeClr val="tx1"/>
                </a:solidFill>
                <a:latin typeface="Arial" pitchFamily="34" charset="0"/>
                <a:cs typeface="Arial" pitchFamily="34" charset="0"/>
              </a:rPr>
              <a:t> met in </a:t>
            </a:r>
            <a:r>
              <a:rPr lang="fr-FR" sz="5100" dirty="0" err="1">
                <a:solidFill>
                  <a:schemeClr val="tx1"/>
                </a:solidFill>
                <a:latin typeface="Arial" pitchFamily="34" charset="0"/>
                <a:cs typeface="Arial" pitchFamily="34" charset="0"/>
              </a:rPr>
              <a:t>order</a:t>
            </a:r>
            <a:r>
              <a:rPr lang="fr-FR" sz="5100" dirty="0">
                <a:solidFill>
                  <a:schemeClr val="tx1"/>
                </a:solidFill>
                <a:latin typeface="Arial" pitchFamily="34" charset="0"/>
                <a:cs typeface="Arial" pitchFamily="34" charset="0"/>
              </a:rPr>
              <a:t> to </a:t>
            </a:r>
            <a:r>
              <a:rPr lang="fr-FR" sz="5100" dirty="0" err="1">
                <a:solidFill>
                  <a:schemeClr val="tx1"/>
                </a:solidFill>
                <a:latin typeface="Arial" pitchFamily="34" charset="0"/>
                <a:cs typeface="Arial" pitchFamily="34" charset="0"/>
              </a:rPr>
              <a:t>maintain</a:t>
            </a:r>
            <a:r>
              <a:rPr lang="fr-FR" sz="5100" dirty="0">
                <a:solidFill>
                  <a:schemeClr val="tx1"/>
                </a:solidFill>
                <a:latin typeface="Arial" pitchFamily="34" charset="0"/>
                <a:cs typeface="Arial" pitchFamily="34" charset="0"/>
              </a:rPr>
              <a:t>   </a:t>
            </a:r>
            <a:r>
              <a:rPr lang="fr-FR" sz="5100" dirty="0" err="1">
                <a:solidFill>
                  <a:schemeClr val="tx1"/>
                </a:solidFill>
                <a:latin typeface="Arial" pitchFamily="34" charset="0"/>
                <a:cs typeface="Arial" pitchFamily="34" charset="0"/>
              </a:rPr>
              <a:t>competencies</a:t>
            </a:r>
            <a:r>
              <a:rPr lang="fr-FR" sz="5100" dirty="0">
                <a:solidFill>
                  <a:schemeClr val="tx1"/>
                </a:solidFill>
                <a:latin typeface="Arial" pitchFamily="34" charset="0"/>
                <a:cs typeface="Arial" pitchFamily="34" charset="0"/>
              </a:rPr>
              <a:t>   </a:t>
            </a:r>
          </a:p>
          <a:p>
            <a:pPr algn="l"/>
            <a:endParaRPr lang="fr-FR" sz="2400" dirty="0">
              <a:solidFill>
                <a:schemeClr val="tx1"/>
              </a:solidFill>
              <a:latin typeface="Arial" pitchFamily="34" charset="0"/>
              <a:cs typeface="Arial" pitchFamily="34" charset="0"/>
            </a:endParaRPr>
          </a:p>
          <a:p>
            <a:pPr algn="l"/>
            <a:r>
              <a:rPr lang="fr-FR" sz="7000" b="1" dirty="0" err="1">
                <a:solidFill>
                  <a:schemeClr val="tx1"/>
                </a:solidFill>
                <a:latin typeface="Arial" pitchFamily="34" charset="0"/>
                <a:cs typeface="Arial" pitchFamily="34" charset="0"/>
              </a:rPr>
              <a:t>Secondly</a:t>
            </a:r>
            <a:r>
              <a:rPr lang="fr-FR" sz="7000" b="1" dirty="0">
                <a:solidFill>
                  <a:schemeClr val="tx1"/>
                </a:solidFill>
                <a:latin typeface="Arial" pitchFamily="34" charset="0"/>
                <a:cs typeface="Arial" pitchFamily="34" charset="0"/>
              </a:rPr>
              <a:t> : areas and </a:t>
            </a:r>
            <a:r>
              <a:rPr lang="fr-FR" sz="7000" b="1" dirty="0" err="1">
                <a:solidFill>
                  <a:schemeClr val="tx1"/>
                </a:solidFill>
                <a:latin typeface="Arial" pitchFamily="34" charset="0"/>
                <a:cs typeface="Arial" pitchFamily="34" charset="0"/>
              </a:rPr>
              <a:t>advantages</a:t>
            </a:r>
            <a:r>
              <a:rPr lang="fr-FR" sz="7000" b="1" dirty="0">
                <a:solidFill>
                  <a:schemeClr val="tx1"/>
                </a:solidFill>
                <a:latin typeface="Arial" pitchFamily="34" charset="0"/>
                <a:cs typeface="Arial" pitchFamily="34" charset="0"/>
              </a:rPr>
              <a:t> of </a:t>
            </a:r>
            <a:r>
              <a:rPr lang="fr-FR" sz="7000" b="1" dirty="0" err="1">
                <a:solidFill>
                  <a:schemeClr val="tx1"/>
                </a:solidFill>
                <a:latin typeface="Arial" pitchFamily="34" charset="0"/>
                <a:cs typeface="Arial" pitchFamily="34" charset="0"/>
              </a:rPr>
              <a:t>developing</a:t>
            </a:r>
            <a:r>
              <a:rPr lang="fr-FR" sz="7000" b="1" dirty="0">
                <a:solidFill>
                  <a:schemeClr val="tx1"/>
                </a:solidFill>
                <a:latin typeface="Arial" pitchFamily="34" charset="0"/>
                <a:cs typeface="Arial" pitchFamily="34" charset="0"/>
              </a:rPr>
              <a:t> </a:t>
            </a:r>
            <a:r>
              <a:rPr lang="fr-FR" sz="7000" b="1" dirty="0" err="1">
                <a:solidFill>
                  <a:schemeClr val="tx1"/>
                </a:solidFill>
                <a:latin typeface="Arial" pitchFamily="34" charset="0"/>
                <a:cs typeface="Arial" pitchFamily="34" charset="0"/>
              </a:rPr>
              <a:t>competencies</a:t>
            </a:r>
            <a:endParaRPr lang="fr-FR" sz="7000" b="1" dirty="0">
              <a:solidFill>
                <a:schemeClr val="tx1"/>
              </a:solidFill>
              <a:latin typeface="Arial" pitchFamily="34" charset="0"/>
              <a:cs typeface="Arial" pitchFamily="34" charset="0"/>
            </a:endParaRPr>
          </a:p>
          <a:p>
            <a:pPr algn="l"/>
            <a:endParaRPr lang="fr-FR" sz="2800" b="1" dirty="0">
              <a:solidFill>
                <a:schemeClr val="tx1"/>
              </a:solidFill>
              <a:latin typeface="Arial" pitchFamily="34" charset="0"/>
              <a:cs typeface="Arial" pitchFamily="34" charset="0"/>
            </a:endParaRPr>
          </a:p>
          <a:p>
            <a:pPr algn="l"/>
            <a:r>
              <a:rPr lang="fr-FR" sz="2800" b="1" dirty="0">
                <a:solidFill>
                  <a:schemeClr val="tx1"/>
                </a:solidFill>
                <a:latin typeface="Arial" pitchFamily="34" charset="0"/>
                <a:cs typeface="Arial" pitchFamily="34" charset="0"/>
              </a:rPr>
              <a:t>      </a:t>
            </a:r>
            <a:r>
              <a:rPr lang="fr-FR" sz="5900" dirty="0">
                <a:solidFill>
                  <a:schemeClr val="tx1"/>
                </a:solidFill>
                <a:latin typeface="Arial" pitchFamily="34" charset="0"/>
                <a:cs typeface="Arial" pitchFamily="34" charset="0"/>
              </a:rPr>
              <a:t>1.areas of </a:t>
            </a:r>
            <a:r>
              <a:rPr lang="fr-FR" sz="5900" dirty="0" err="1">
                <a:solidFill>
                  <a:schemeClr val="tx1"/>
                </a:solidFill>
                <a:latin typeface="Arial" pitchFamily="34" charset="0"/>
                <a:cs typeface="Arial" pitchFamily="34" charset="0"/>
              </a:rPr>
              <a:t>competency</a:t>
            </a:r>
            <a:r>
              <a:rPr lang="fr-FR" sz="5900" dirty="0">
                <a:solidFill>
                  <a:schemeClr val="tx1"/>
                </a:solidFill>
                <a:latin typeface="Arial" pitchFamily="34" charset="0"/>
                <a:cs typeface="Arial" pitchFamily="34" charset="0"/>
              </a:rPr>
              <a:t> </a:t>
            </a:r>
            <a:r>
              <a:rPr lang="fr-FR" sz="5900" dirty="0" err="1">
                <a:solidFill>
                  <a:schemeClr val="tx1"/>
                </a:solidFill>
                <a:latin typeface="Arial" pitchFamily="34" charset="0"/>
                <a:cs typeface="Arial" pitchFamily="34" charset="0"/>
              </a:rPr>
              <a:t>development</a:t>
            </a:r>
            <a:r>
              <a:rPr lang="fr-FR" sz="5900" dirty="0">
                <a:solidFill>
                  <a:schemeClr val="tx1"/>
                </a:solidFill>
                <a:latin typeface="Arial" pitchFamily="34" charset="0"/>
                <a:cs typeface="Arial" pitchFamily="34" charset="0"/>
              </a:rPr>
              <a:t> </a:t>
            </a:r>
            <a:endParaRPr lang="fr-FR" sz="5900" b="1" dirty="0">
              <a:solidFill>
                <a:schemeClr val="tx1"/>
              </a:solidFill>
              <a:latin typeface="Arial" pitchFamily="34" charset="0"/>
              <a:cs typeface="Arial" pitchFamily="34" charset="0"/>
            </a:endParaRPr>
          </a:p>
          <a:p>
            <a:pPr algn="l"/>
            <a:r>
              <a:rPr lang="fr-FR" sz="5900" dirty="0">
                <a:solidFill>
                  <a:schemeClr val="tx1"/>
                </a:solidFill>
                <a:latin typeface="Arial" pitchFamily="34" charset="0"/>
                <a:cs typeface="Arial" pitchFamily="34" charset="0"/>
              </a:rPr>
              <a:t>   2.</a:t>
            </a:r>
            <a:r>
              <a:rPr lang="fr-FR" sz="5900" dirty="0" err="1">
                <a:solidFill>
                  <a:schemeClr val="tx1"/>
                </a:solidFill>
                <a:latin typeface="Arial" pitchFamily="34" charset="0"/>
                <a:cs typeface="Arial" pitchFamily="34" charset="0"/>
              </a:rPr>
              <a:t>advantages</a:t>
            </a:r>
            <a:r>
              <a:rPr lang="fr-FR" sz="5900" dirty="0">
                <a:solidFill>
                  <a:schemeClr val="tx1"/>
                </a:solidFill>
                <a:latin typeface="Arial" pitchFamily="34" charset="0"/>
                <a:cs typeface="Arial" pitchFamily="34" charset="0"/>
              </a:rPr>
              <a:t> of </a:t>
            </a:r>
            <a:r>
              <a:rPr lang="fr-FR" sz="5900" dirty="0" err="1">
                <a:solidFill>
                  <a:schemeClr val="tx1"/>
                </a:solidFill>
                <a:latin typeface="Arial" pitchFamily="34" charset="0"/>
                <a:cs typeface="Arial" pitchFamily="34" charset="0"/>
              </a:rPr>
              <a:t>developing</a:t>
            </a:r>
            <a:endParaRPr lang="fr-FR" sz="59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r>
              <a:rPr lang="fr-FR" sz="2400" dirty="0">
                <a:solidFill>
                  <a:schemeClr val="tx1"/>
                </a:solidFill>
                <a:latin typeface="Arial" pitchFamily="34" charset="0"/>
                <a:cs typeface="Arial" pitchFamily="34" charset="0"/>
              </a:rPr>
              <a:t>  </a:t>
            </a:r>
          </a:p>
          <a:p>
            <a:endParaRPr lang="fr-FR" dirty="0"/>
          </a:p>
          <a:p>
            <a:endParaRPr lang="fr-FR" dirty="0"/>
          </a:p>
          <a:p>
            <a:endParaRPr lang="fr-FR" dirty="0"/>
          </a:p>
          <a:p>
            <a:endParaRPr lang="fr-FR" dirty="0"/>
          </a:p>
          <a:p>
            <a:endParaRPr lang="fr-FR" dirty="0"/>
          </a:p>
          <a:p>
            <a:endParaRPr lang="fr-FR" dirty="0"/>
          </a:p>
          <a:p>
            <a:endParaRPr lang="fr-FR" dirty="0"/>
          </a:p>
        </p:txBody>
      </p:sp>
      <p:sp>
        <p:nvSpPr>
          <p:cNvPr id="4" name="Google Shape;418;p57">
            <a:extLst>
              <a:ext uri="{FF2B5EF4-FFF2-40B4-BE49-F238E27FC236}">
                <a16:creationId xmlns="" xmlns:a16="http://schemas.microsoft.com/office/drawing/2014/main" id="{560B1278-C802-4717-A381-96E6E4C7BBC4}"/>
              </a:ext>
            </a:extLst>
          </p:cNvPr>
          <p:cNvSpPr/>
          <p:nvPr/>
        </p:nvSpPr>
        <p:spPr>
          <a:xfrm>
            <a:off x="1992460" y="100773"/>
            <a:ext cx="5073300" cy="870000"/>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lvl="0" algn="ctr">
              <a:buClr>
                <a:srgbClr val="000000"/>
              </a:buClr>
            </a:pPr>
            <a:r>
              <a:rPr lang="fr-FR" sz="4000" b="1" dirty="0" err="1">
                <a:latin typeface="Arial" panose="020B0604020202020204" pitchFamily="34" charset="0"/>
                <a:cs typeface="Arial" panose="020B0604020202020204" pitchFamily="34" charset="0"/>
              </a:rPr>
              <a:t>Search</a:t>
            </a:r>
            <a:r>
              <a:rPr lang="fr-FR" sz="4000" b="1" dirty="0">
                <a:latin typeface="Arial" panose="020B0604020202020204" pitchFamily="34" charset="0"/>
                <a:cs typeface="Arial" panose="020B0604020202020204" pitchFamily="34" charset="0"/>
              </a:rPr>
              <a:t> plan</a:t>
            </a:r>
            <a:endParaRPr kumimoji="0" sz="4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p:tgtEl>
                                          <p:spTgt spid="4"/>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4"/>
                                        </p:tgtEl>
                                        <p:attrNameLst>
                                          <p:attrName>ppt_y</p:attrName>
                                        </p:attrNameLst>
                                      </p:cBhvr>
                                      <p:tavLst>
                                        <p:tav tm="0">
                                          <p:val>
                                            <p:strVal val="#ppt_y"/>
                                          </p:val>
                                        </p:tav>
                                        <p:tav tm="100000">
                                          <p:val>
                                            <p:strVal val="#ppt_y-1"/>
                                          </p:val>
                                        </p:tav>
                                      </p:tavLst>
                                    </p:anim>
                                    <p:set>
                                      <p:cBhvr>
                                        <p:cTn id="12"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the introduction</a:t>
            </a:r>
          </a:p>
        </p:txBody>
      </p:sp>
      <p:sp>
        <p:nvSpPr>
          <p:cNvPr id="7" name="Google Shape;519;p59">
            <a:extLst>
              <a:ext uri="{FF2B5EF4-FFF2-40B4-BE49-F238E27FC236}">
                <a16:creationId xmlns="" xmlns:a16="http://schemas.microsoft.com/office/drawing/2014/main" id="{ACAAE7C1-1A5C-4212-AA8A-16633943364A}"/>
              </a:ext>
            </a:extLst>
          </p:cNvPr>
          <p:cNvSpPr/>
          <p:nvPr/>
        </p:nvSpPr>
        <p:spPr>
          <a:xfrm>
            <a:off x="107504" y="1611300"/>
            <a:ext cx="8277000" cy="3635400"/>
          </a:xfrm>
          <a:prstGeom prst="roundRect">
            <a:avLst>
              <a:gd name="adj" fmla="val 50000"/>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342900" lvl="0" indent="-342900">
              <a:spcBef>
                <a:spcPct val="20000"/>
              </a:spcBef>
              <a:buFont typeface="Arial" pitchFamily="34" charset="0"/>
              <a:buChar char="•"/>
            </a:pPr>
            <a:r>
              <a:rPr lang="en-US" sz="1500" b="1" dirty="0">
                <a:solidFill>
                  <a:prstClr val="black"/>
                </a:solidFill>
              </a:rPr>
              <a:t>Competencies take their meaning from continuous development, and therefore they must be developed in order to allow them to adapt to the factors of the internal or external environment of the institution or to participate in making its changes. Today, developing and maintaining competencies, especially basic competencies, represents strategic importance due to the possibilities that competencies offer to occupy new positions in the field. The market, as basic competencies achieve outstanding performance, has also become the true treasury of every institution operating in an environment with knowledge-intensive forces, and since the basic bearers of knowledge in institutions are their competencies, this calls for the necessity of maintaining and developing this strategic resource using modern methods of control, formation, and training. And others, SO WHAT IS COMPETENCY DEVELOPMENT</a:t>
            </a:r>
            <a:r>
              <a:rPr lang="en-US" sz="1500" dirty="0">
                <a:solidFill>
                  <a:prstClr val="black"/>
                </a:solidFill>
              </a:rPr>
              <a:t>?</a:t>
            </a:r>
            <a:endParaRPr lang="fr-FR" sz="1500" dirty="0">
              <a:solidFill>
                <a:prstClr val="black"/>
              </a:solidFill>
            </a:endParaRPr>
          </a:p>
        </p:txBody>
      </p:sp>
      <p:sp>
        <p:nvSpPr>
          <p:cNvPr id="11" name="Espace réservé du contenu 10">
            <a:extLst>
              <a:ext uri="{FF2B5EF4-FFF2-40B4-BE49-F238E27FC236}">
                <a16:creationId xmlns="" xmlns:a16="http://schemas.microsoft.com/office/drawing/2014/main" id="{340FFF35-860A-4C63-8B99-D844D525E97C}"/>
              </a:ext>
            </a:extLst>
          </p:cNvPr>
          <p:cNvSpPr>
            <a:spLocks noGrp="1"/>
          </p:cNvSpPr>
          <p:nvPr>
            <p:ph idx="1"/>
          </p:nvPr>
        </p:nvSpPr>
        <p:spPr/>
        <p:txBody>
          <a:bodyPr>
            <a:normAutofit/>
          </a:bodyPr>
          <a:lstStyle/>
          <a:p>
            <a:pPr marL="0" indent="0">
              <a:buNone/>
            </a:pPr>
            <a:r>
              <a:rPr lang="fr-FR" sz="800" dirty="0"/>
              <a:t>.</a:t>
            </a:r>
          </a:p>
        </p:txBody>
      </p:sp>
      <p:grpSp>
        <p:nvGrpSpPr>
          <p:cNvPr id="12" name="Google Shape;523;p59">
            <a:extLst>
              <a:ext uri="{FF2B5EF4-FFF2-40B4-BE49-F238E27FC236}">
                <a16:creationId xmlns="" xmlns:a16="http://schemas.microsoft.com/office/drawing/2014/main" id="{CDD92D56-8685-4329-993F-3B26AC794211}"/>
              </a:ext>
            </a:extLst>
          </p:cNvPr>
          <p:cNvGrpSpPr/>
          <p:nvPr/>
        </p:nvGrpSpPr>
        <p:grpSpPr>
          <a:xfrm>
            <a:off x="6084168" y="4797152"/>
            <a:ext cx="2666900" cy="1340112"/>
            <a:chOff x="841400" y="238125"/>
            <a:chExt cx="5819900" cy="5237725"/>
          </a:xfrm>
        </p:grpSpPr>
        <p:sp>
          <p:nvSpPr>
            <p:cNvPr id="13" name="Google Shape;524;p59">
              <a:extLst>
                <a:ext uri="{FF2B5EF4-FFF2-40B4-BE49-F238E27FC236}">
                  <a16:creationId xmlns="" xmlns:a16="http://schemas.microsoft.com/office/drawing/2014/main" id="{8C68CFBD-BBA5-4C88-9992-E5F455789072}"/>
                </a:ext>
              </a:extLst>
            </p:cNvPr>
            <p:cNvSpPr/>
            <p:nvPr/>
          </p:nvSpPr>
          <p:spPr>
            <a:xfrm>
              <a:off x="5977200" y="2464050"/>
              <a:ext cx="429050" cy="569225"/>
            </a:xfrm>
            <a:custGeom>
              <a:avLst/>
              <a:gdLst/>
              <a:ahLst/>
              <a:cxnLst/>
              <a:rect l="l" t="t" r="r" b="b"/>
              <a:pathLst>
                <a:path w="17162" h="22769" extrusionOk="0">
                  <a:moveTo>
                    <a:pt x="14721" y="1"/>
                  </a:moveTo>
                  <a:cubicBezTo>
                    <a:pt x="14721" y="1"/>
                    <a:pt x="12185" y="2026"/>
                    <a:pt x="11156" y="2738"/>
                  </a:cubicBezTo>
                  <a:cubicBezTo>
                    <a:pt x="10125" y="3451"/>
                    <a:pt x="6459" y="4708"/>
                    <a:pt x="3229" y="7610"/>
                  </a:cubicBezTo>
                  <a:cubicBezTo>
                    <a:pt x="1" y="10509"/>
                    <a:pt x="12368" y="22768"/>
                    <a:pt x="12368" y="22768"/>
                  </a:cubicBezTo>
                  <a:lnTo>
                    <a:pt x="17162" y="14808"/>
                  </a:lnTo>
                  <a:lnTo>
                    <a:pt x="14721" y="1"/>
                  </a:ln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525;p59">
              <a:extLst>
                <a:ext uri="{FF2B5EF4-FFF2-40B4-BE49-F238E27FC236}">
                  <a16:creationId xmlns="" xmlns:a16="http://schemas.microsoft.com/office/drawing/2014/main" id="{6181BACA-7353-4662-A94C-6BF3FBBC5CB2}"/>
                </a:ext>
              </a:extLst>
            </p:cNvPr>
            <p:cNvSpPr/>
            <p:nvPr/>
          </p:nvSpPr>
          <p:spPr>
            <a:xfrm>
              <a:off x="5640625" y="2236350"/>
              <a:ext cx="778725" cy="1222375"/>
            </a:xfrm>
            <a:custGeom>
              <a:avLst/>
              <a:gdLst/>
              <a:ahLst/>
              <a:cxnLst/>
              <a:rect l="l" t="t" r="r" b="b"/>
              <a:pathLst>
                <a:path w="31149" h="48895" extrusionOk="0">
                  <a:moveTo>
                    <a:pt x="21013" y="1"/>
                  </a:moveTo>
                  <a:cubicBezTo>
                    <a:pt x="19870" y="1"/>
                    <a:pt x="17503" y="3080"/>
                    <a:pt x="15871" y="5278"/>
                  </a:cubicBezTo>
                  <a:cubicBezTo>
                    <a:pt x="13984" y="7822"/>
                    <a:pt x="10316" y="13033"/>
                    <a:pt x="9413" y="15238"/>
                  </a:cubicBezTo>
                  <a:cubicBezTo>
                    <a:pt x="8534" y="17387"/>
                    <a:pt x="8046" y="28866"/>
                    <a:pt x="7225" y="30015"/>
                  </a:cubicBezTo>
                  <a:cubicBezTo>
                    <a:pt x="6404" y="31163"/>
                    <a:pt x="0" y="39537"/>
                    <a:pt x="0" y="39537"/>
                  </a:cubicBezTo>
                  <a:lnTo>
                    <a:pt x="11329" y="48895"/>
                  </a:lnTo>
                  <a:cubicBezTo>
                    <a:pt x="11329" y="48895"/>
                    <a:pt x="15780" y="42025"/>
                    <a:pt x="17584" y="39481"/>
                  </a:cubicBezTo>
                  <a:cubicBezTo>
                    <a:pt x="19391" y="36935"/>
                    <a:pt x="28029" y="33730"/>
                    <a:pt x="29589" y="29133"/>
                  </a:cubicBezTo>
                  <a:cubicBezTo>
                    <a:pt x="31148" y="24537"/>
                    <a:pt x="17378" y="17963"/>
                    <a:pt x="17458" y="16157"/>
                  </a:cubicBezTo>
                  <a:cubicBezTo>
                    <a:pt x="17540" y="14352"/>
                    <a:pt x="19867" y="10561"/>
                    <a:pt x="21016" y="7276"/>
                  </a:cubicBezTo>
                  <a:cubicBezTo>
                    <a:pt x="22164" y="3992"/>
                    <a:pt x="22274" y="1475"/>
                    <a:pt x="21453" y="244"/>
                  </a:cubicBezTo>
                  <a:cubicBezTo>
                    <a:pt x="21341" y="77"/>
                    <a:pt x="21192" y="1"/>
                    <a:pt x="21013"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 name="Google Shape;526;p59">
              <a:extLst>
                <a:ext uri="{FF2B5EF4-FFF2-40B4-BE49-F238E27FC236}">
                  <a16:creationId xmlns="" xmlns:a16="http://schemas.microsoft.com/office/drawing/2014/main" id="{31D5BE09-3662-47C0-B8D8-2F5C467968B5}"/>
                </a:ext>
              </a:extLst>
            </p:cNvPr>
            <p:cNvSpPr/>
            <p:nvPr/>
          </p:nvSpPr>
          <p:spPr>
            <a:xfrm>
              <a:off x="6013400" y="1727750"/>
              <a:ext cx="582475" cy="1328325"/>
            </a:xfrm>
            <a:custGeom>
              <a:avLst/>
              <a:gdLst/>
              <a:ahLst/>
              <a:cxnLst/>
              <a:rect l="l" t="t" r="r" b="b"/>
              <a:pathLst>
                <a:path w="23299" h="53133" extrusionOk="0">
                  <a:moveTo>
                    <a:pt x="9811" y="1"/>
                  </a:moveTo>
                  <a:cubicBezTo>
                    <a:pt x="9705" y="1"/>
                    <a:pt x="9600" y="18"/>
                    <a:pt x="9498" y="52"/>
                  </a:cubicBezTo>
                  <a:lnTo>
                    <a:pt x="8427" y="411"/>
                  </a:lnTo>
                  <a:cubicBezTo>
                    <a:pt x="8081" y="527"/>
                    <a:pt x="7827" y="825"/>
                    <a:pt x="7767" y="1185"/>
                  </a:cubicBezTo>
                  <a:lnTo>
                    <a:pt x="79" y="47522"/>
                  </a:lnTo>
                  <a:cubicBezTo>
                    <a:pt x="0" y="48001"/>
                    <a:pt x="280" y="48468"/>
                    <a:pt x="741" y="48621"/>
                  </a:cubicBezTo>
                  <a:lnTo>
                    <a:pt x="14140" y="53081"/>
                  </a:lnTo>
                  <a:cubicBezTo>
                    <a:pt x="14245" y="53116"/>
                    <a:pt x="14350" y="53133"/>
                    <a:pt x="14454" y="53133"/>
                  </a:cubicBezTo>
                  <a:cubicBezTo>
                    <a:pt x="14921" y="53133"/>
                    <a:pt x="15344" y="52796"/>
                    <a:pt x="15427" y="52307"/>
                  </a:cubicBezTo>
                  <a:lnTo>
                    <a:pt x="23220" y="5297"/>
                  </a:lnTo>
                  <a:cubicBezTo>
                    <a:pt x="23299" y="4818"/>
                    <a:pt x="23017" y="4354"/>
                    <a:pt x="22558" y="4199"/>
                  </a:cubicBezTo>
                  <a:lnTo>
                    <a:pt x="10124" y="52"/>
                  </a:lnTo>
                  <a:cubicBezTo>
                    <a:pt x="10022" y="18"/>
                    <a:pt x="9917" y="1"/>
                    <a:pt x="9811"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 name="Google Shape;527;p59">
              <a:extLst>
                <a:ext uri="{FF2B5EF4-FFF2-40B4-BE49-F238E27FC236}">
                  <a16:creationId xmlns="" xmlns:a16="http://schemas.microsoft.com/office/drawing/2014/main" id="{729CA215-F70C-408A-BD39-3EE6A9B3E8DC}"/>
                </a:ext>
              </a:extLst>
            </p:cNvPr>
            <p:cNvSpPr/>
            <p:nvPr/>
          </p:nvSpPr>
          <p:spPr>
            <a:xfrm>
              <a:off x="6045050" y="1815725"/>
              <a:ext cx="469400" cy="1099275"/>
            </a:xfrm>
            <a:custGeom>
              <a:avLst/>
              <a:gdLst/>
              <a:ahLst/>
              <a:cxnLst/>
              <a:rect l="l" t="t" r="r" b="b"/>
              <a:pathLst>
                <a:path w="18776" h="43971" extrusionOk="0">
                  <a:moveTo>
                    <a:pt x="7007" y="1"/>
                  </a:moveTo>
                  <a:cubicBezTo>
                    <a:pt x="6815" y="1"/>
                    <a:pt x="6640" y="138"/>
                    <a:pt x="6606" y="339"/>
                  </a:cubicBezTo>
                  <a:lnTo>
                    <a:pt x="34" y="39718"/>
                  </a:lnTo>
                  <a:cubicBezTo>
                    <a:pt x="1" y="39914"/>
                    <a:pt x="116" y="40106"/>
                    <a:pt x="307" y="40169"/>
                  </a:cubicBezTo>
                  <a:lnTo>
                    <a:pt x="11642" y="43950"/>
                  </a:lnTo>
                  <a:cubicBezTo>
                    <a:pt x="11685" y="43964"/>
                    <a:pt x="11728" y="43970"/>
                    <a:pt x="11770" y="43970"/>
                  </a:cubicBezTo>
                  <a:cubicBezTo>
                    <a:pt x="11963" y="43970"/>
                    <a:pt x="12138" y="43832"/>
                    <a:pt x="12170" y="43630"/>
                  </a:cubicBezTo>
                  <a:lnTo>
                    <a:pt x="18744" y="4253"/>
                  </a:lnTo>
                  <a:cubicBezTo>
                    <a:pt x="18776" y="4056"/>
                    <a:pt x="18660" y="3866"/>
                    <a:pt x="18471" y="3802"/>
                  </a:cubicBezTo>
                  <a:lnTo>
                    <a:pt x="7134" y="21"/>
                  </a:lnTo>
                  <a:cubicBezTo>
                    <a:pt x="7092" y="8"/>
                    <a:pt x="7049" y="1"/>
                    <a:pt x="7007"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 name="Google Shape;528;p59">
              <a:extLst>
                <a:ext uri="{FF2B5EF4-FFF2-40B4-BE49-F238E27FC236}">
                  <a16:creationId xmlns="" xmlns:a16="http://schemas.microsoft.com/office/drawing/2014/main" id="{47EC3FDE-ABD5-4FFA-835F-EF6F2BB06001}"/>
                </a:ext>
              </a:extLst>
            </p:cNvPr>
            <p:cNvSpPr/>
            <p:nvPr/>
          </p:nvSpPr>
          <p:spPr>
            <a:xfrm>
              <a:off x="6308475" y="1813775"/>
              <a:ext cx="118625" cy="53700"/>
            </a:xfrm>
            <a:custGeom>
              <a:avLst/>
              <a:gdLst/>
              <a:ahLst/>
              <a:cxnLst/>
              <a:rect l="l" t="t" r="r" b="b"/>
              <a:pathLst>
                <a:path w="4745" h="2148" extrusionOk="0">
                  <a:moveTo>
                    <a:pt x="97" y="1"/>
                  </a:moveTo>
                  <a:lnTo>
                    <a:pt x="0" y="598"/>
                  </a:lnTo>
                  <a:lnTo>
                    <a:pt x="4645" y="2148"/>
                  </a:lnTo>
                  <a:lnTo>
                    <a:pt x="4744" y="1553"/>
                  </a:lnTo>
                  <a:lnTo>
                    <a:pt x="97" y="1"/>
                  </a:ln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Google Shape;529;p59">
              <a:extLst>
                <a:ext uri="{FF2B5EF4-FFF2-40B4-BE49-F238E27FC236}">
                  <a16:creationId xmlns="" xmlns:a16="http://schemas.microsoft.com/office/drawing/2014/main" id="{922412BD-1C2D-42A3-A728-F3667E5DC853}"/>
                </a:ext>
              </a:extLst>
            </p:cNvPr>
            <p:cNvSpPr/>
            <p:nvPr/>
          </p:nvSpPr>
          <p:spPr>
            <a:xfrm>
              <a:off x="6141325" y="2895475"/>
              <a:ext cx="104100" cy="66700"/>
            </a:xfrm>
            <a:custGeom>
              <a:avLst/>
              <a:gdLst/>
              <a:ahLst/>
              <a:cxnLst/>
              <a:rect l="l" t="t" r="r" b="b"/>
              <a:pathLst>
                <a:path w="4164" h="2668" extrusionOk="0">
                  <a:moveTo>
                    <a:pt x="1582" y="1"/>
                  </a:moveTo>
                  <a:cubicBezTo>
                    <a:pt x="908" y="1"/>
                    <a:pt x="360" y="269"/>
                    <a:pt x="211" y="735"/>
                  </a:cubicBezTo>
                  <a:cubicBezTo>
                    <a:pt x="0" y="1392"/>
                    <a:pt x="668" y="2194"/>
                    <a:pt x="1700" y="2525"/>
                  </a:cubicBezTo>
                  <a:cubicBezTo>
                    <a:pt x="2003" y="2622"/>
                    <a:pt x="2303" y="2668"/>
                    <a:pt x="2582" y="2668"/>
                  </a:cubicBezTo>
                  <a:cubicBezTo>
                    <a:pt x="3256" y="2668"/>
                    <a:pt x="3804" y="2399"/>
                    <a:pt x="3952" y="1933"/>
                  </a:cubicBezTo>
                  <a:cubicBezTo>
                    <a:pt x="4163" y="1275"/>
                    <a:pt x="3496" y="475"/>
                    <a:pt x="2463" y="144"/>
                  </a:cubicBezTo>
                  <a:cubicBezTo>
                    <a:pt x="2161" y="47"/>
                    <a:pt x="1861" y="1"/>
                    <a:pt x="1582"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530;p59">
              <a:extLst>
                <a:ext uri="{FF2B5EF4-FFF2-40B4-BE49-F238E27FC236}">
                  <a16:creationId xmlns="" xmlns:a16="http://schemas.microsoft.com/office/drawing/2014/main" id="{CA829460-6078-4B28-B278-804A0757099B}"/>
                </a:ext>
              </a:extLst>
            </p:cNvPr>
            <p:cNvSpPr/>
            <p:nvPr/>
          </p:nvSpPr>
          <p:spPr>
            <a:xfrm>
              <a:off x="6239200" y="1761975"/>
              <a:ext cx="298100" cy="831625"/>
            </a:xfrm>
            <a:custGeom>
              <a:avLst/>
              <a:gdLst/>
              <a:ahLst/>
              <a:cxnLst/>
              <a:rect l="l" t="t" r="r" b="b"/>
              <a:pathLst>
                <a:path w="11924" h="33265" fill="none" extrusionOk="0">
                  <a:moveTo>
                    <a:pt x="1" y="0"/>
                  </a:moveTo>
                  <a:lnTo>
                    <a:pt x="11598" y="3878"/>
                  </a:lnTo>
                  <a:cubicBezTo>
                    <a:pt x="11800" y="3946"/>
                    <a:pt x="11923" y="4150"/>
                    <a:pt x="11888" y="4360"/>
                  </a:cubicBezTo>
                  <a:lnTo>
                    <a:pt x="7099" y="33264"/>
                  </a:lnTo>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 name="Google Shape;531;p59">
              <a:extLst>
                <a:ext uri="{FF2B5EF4-FFF2-40B4-BE49-F238E27FC236}">
                  <a16:creationId xmlns="" xmlns:a16="http://schemas.microsoft.com/office/drawing/2014/main" id="{6D0E0E79-8D31-4972-AAFA-4E1E2839DA4C}"/>
                </a:ext>
              </a:extLst>
            </p:cNvPr>
            <p:cNvSpPr/>
            <p:nvPr/>
          </p:nvSpPr>
          <p:spPr>
            <a:xfrm>
              <a:off x="6027875" y="2222500"/>
              <a:ext cx="170875" cy="385125"/>
            </a:xfrm>
            <a:custGeom>
              <a:avLst/>
              <a:gdLst/>
              <a:ahLst/>
              <a:cxnLst/>
              <a:rect l="l" t="t" r="r" b="b"/>
              <a:pathLst>
                <a:path w="6835" h="15405" extrusionOk="0">
                  <a:moveTo>
                    <a:pt x="5136" y="1"/>
                  </a:moveTo>
                  <a:cubicBezTo>
                    <a:pt x="4517" y="1"/>
                    <a:pt x="1" y="6349"/>
                    <a:pt x="1" y="6349"/>
                  </a:cubicBezTo>
                  <a:lnTo>
                    <a:pt x="1444" y="15404"/>
                  </a:lnTo>
                  <a:cubicBezTo>
                    <a:pt x="1444" y="15404"/>
                    <a:pt x="5680" y="8627"/>
                    <a:pt x="6256" y="5217"/>
                  </a:cubicBezTo>
                  <a:cubicBezTo>
                    <a:pt x="6834" y="1807"/>
                    <a:pt x="5733" y="54"/>
                    <a:pt x="5143" y="1"/>
                  </a:cubicBezTo>
                  <a:cubicBezTo>
                    <a:pt x="5141" y="1"/>
                    <a:pt x="5138" y="1"/>
                    <a:pt x="5136"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 name="Google Shape;532;p59">
              <a:extLst>
                <a:ext uri="{FF2B5EF4-FFF2-40B4-BE49-F238E27FC236}">
                  <a16:creationId xmlns="" xmlns:a16="http://schemas.microsoft.com/office/drawing/2014/main" id="{AC74FF6C-4C1B-4DAE-BCD3-9661A47493E0}"/>
                </a:ext>
              </a:extLst>
            </p:cNvPr>
            <p:cNvSpPr/>
            <p:nvPr/>
          </p:nvSpPr>
          <p:spPr>
            <a:xfrm>
              <a:off x="3545600" y="2749050"/>
              <a:ext cx="1481275" cy="2339275"/>
            </a:xfrm>
            <a:custGeom>
              <a:avLst/>
              <a:gdLst/>
              <a:ahLst/>
              <a:cxnLst/>
              <a:rect l="l" t="t" r="r" b="b"/>
              <a:pathLst>
                <a:path w="59251" h="93571" extrusionOk="0">
                  <a:moveTo>
                    <a:pt x="25387" y="1"/>
                  </a:moveTo>
                  <a:lnTo>
                    <a:pt x="1" y="48331"/>
                  </a:lnTo>
                  <a:cubicBezTo>
                    <a:pt x="1" y="48331"/>
                    <a:pt x="1658" y="50561"/>
                    <a:pt x="4476" y="54085"/>
                  </a:cubicBezTo>
                  <a:cubicBezTo>
                    <a:pt x="8984" y="59717"/>
                    <a:pt x="16438" y="68688"/>
                    <a:pt x="24727" y="77140"/>
                  </a:cubicBezTo>
                  <a:cubicBezTo>
                    <a:pt x="28572" y="81051"/>
                    <a:pt x="32581" y="84854"/>
                    <a:pt x="36568" y="88159"/>
                  </a:cubicBezTo>
                  <a:cubicBezTo>
                    <a:pt x="41235" y="92033"/>
                    <a:pt x="45036" y="93570"/>
                    <a:pt x="48068" y="93570"/>
                  </a:cubicBezTo>
                  <a:cubicBezTo>
                    <a:pt x="56986" y="93570"/>
                    <a:pt x="59250" y="80267"/>
                    <a:pt x="57349" y="73977"/>
                  </a:cubicBezTo>
                  <a:cubicBezTo>
                    <a:pt x="55443" y="67659"/>
                    <a:pt x="25387" y="1"/>
                    <a:pt x="25387"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 name="Google Shape;533;p59">
              <a:extLst>
                <a:ext uri="{FF2B5EF4-FFF2-40B4-BE49-F238E27FC236}">
                  <a16:creationId xmlns="" xmlns:a16="http://schemas.microsoft.com/office/drawing/2014/main" id="{0571A71C-8186-4DB9-87F7-15F6BBE3723B}"/>
                </a:ext>
              </a:extLst>
            </p:cNvPr>
            <p:cNvSpPr/>
            <p:nvPr/>
          </p:nvSpPr>
          <p:spPr>
            <a:xfrm>
              <a:off x="4247950" y="3134475"/>
              <a:ext cx="1778500" cy="1995200"/>
            </a:xfrm>
            <a:custGeom>
              <a:avLst/>
              <a:gdLst/>
              <a:ahLst/>
              <a:cxnLst/>
              <a:rect l="l" t="t" r="r" b="b"/>
              <a:pathLst>
                <a:path w="71140" h="79808" extrusionOk="0">
                  <a:moveTo>
                    <a:pt x="56529" y="1"/>
                  </a:moveTo>
                  <a:lnTo>
                    <a:pt x="16464" y="45969"/>
                  </a:lnTo>
                  <a:lnTo>
                    <a:pt x="1" y="65071"/>
                  </a:lnTo>
                  <a:cubicBezTo>
                    <a:pt x="1" y="65071"/>
                    <a:pt x="12831" y="79807"/>
                    <a:pt x="21574" y="79807"/>
                  </a:cubicBezTo>
                  <a:cubicBezTo>
                    <a:pt x="23168" y="79807"/>
                    <a:pt x="24625" y="79318"/>
                    <a:pt x="25845" y="78160"/>
                  </a:cubicBezTo>
                  <a:cubicBezTo>
                    <a:pt x="33753" y="70652"/>
                    <a:pt x="71140" y="10015"/>
                    <a:pt x="71140" y="10015"/>
                  </a:cubicBezTo>
                  <a:cubicBezTo>
                    <a:pt x="71140" y="10015"/>
                    <a:pt x="62933" y="4234"/>
                    <a:pt x="56529"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 name="Google Shape;534;p59">
              <a:extLst>
                <a:ext uri="{FF2B5EF4-FFF2-40B4-BE49-F238E27FC236}">
                  <a16:creationId xmlns="" xmlns:a16="http://schemas.microsoft.com/office/drawing/2014/main" id="{8C8C4AA3-8BE8-40CB-8948-4C55504F1C4E}"/>
                </a:ext>
              </a:extLst>
            </p:cNvPr>
            <p:cNvSpPr/>
            <p:nvPr/>
          </p:nvSpPr>
          <p:spPr>
            <a:xfrm>
              <a:off x="1860225" y="2398975"/>
              <a:ext cx="2359325" cy="3071975"/>
            </a:xfrm>
            <a:custGeom>
              <a:avLst/>
              <a:gdLst/>
              <a:ahLst/>
              <a:cxnLst/>
              <a:rect l="l" t="t" r="r" b="b"/>
              <a:pathLst>
                <a:path w="94373" h="122879" extrusionOk="0">
                  <a:moveTo>
                    <a:pt x="38389" y="0"/>
                  </a:moveTo>
                  <a:cubicBezTo>
                    <a:pt x="38389" y="0"/>
                    <a:pt x="2818" y="8669"/>
                    <a:pt x="1009" y="15364"/>
                  </a:cubicBezTo>
                  <a:cubicBezTo>
                    <a:pt x="1" y="19104"/>
                    <a:pt x="2277" y="53449"/>
                    <a:pt x="4888" y="83602"/>
                  </a:cubicBezTo>
                  <a:cubicBezTo>
                    <a:pt x="5418" y="89745"/>
                    <a:pt x="5960" y="95717"/>
                    <a:pt x="6490" y="101209"/>
                  </a:cubicBezTo>
                  <a:cubicBezTo>
                    <a:pt x="7347" y="110051"/>
                    <a:pt x="8181" y="117678"/>
                    <a:pt x="8875" y="122879"/>
                  </a:cubicBezTo>
                  <a:lnTo>
                    <a:pt x="78683" y="122879"/>
                  </a:lnTo>
                  <a:cubicBezTo>
                    <a:pt x="79399" y="116952"/>
                    <a:pt x="80525" y="108295"/>
                    <a:pt x="81913" y="99139"/>
                  </a:cubicBezTo>
                  <a:cubicBezTo>
                    <a:pt x="84437" y="82541"/>
                    <a:pt x="94373" y="22949"/>
                    <a:pt x="93290" y="15364"/>
                  </a:cubicBezTo>
                  <a:cubicBezTo>
                    <a:pt x="92206" y="7780"/>
                    <a:pt x="63309" y="738"/>
                    <a:pt x="63309" y="738"/>
                  </a:cubicBezTo>
                  <a:lnTo>
                    <a:pt x="38389" y="0"/>
                  </a:ln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 name="Google Shape;535;p59">
              <a:extLst>
                <a:ext uri="{FF2B5EF4-FFF2-40B4-BE49-F238E27FC236}">
                  <a16:creationId xmlns="" xmlns:a16="http://schemas.microsoft.com/office/drawing/2014/main" id="{94083969-F51C-4CA4-AE89-AF0781DBDA9B}"/>
                </a:ext>
              </a:extLst>
            </p:cNvPr>
            <p:cNvSpPr/>
            <p:nvPr/>
          </p:nvSpPr>
          <p:spPr>
            <a:xfrm>
              <a:off x="1982400" y="4179950"/>
              <a:ext cx="286900" cy="749250"/>
            </a:xfrm>
            <a:custGeom>
              <a:avLst/>
              <a:gdLst/>
              <a:ahLst/>
              <a:cxnLst/>
              <a:rect l="l" t="t" r="r" b="b"/>
              <a:pathLst>
                <a:path w="11476" h="29970" extrusionOk="0">
                  <a:moveTo>
                    <a:pt x="11475" y="1"/>
                  </a:moveTo>
                  <a:lnTo>
                    <a:pt x="1" y="12363"/>
                  </a:lnTo>
                  <a:cubicBezTo>
                    <a:pt x="531" y="18506"/>
                    <a:pt x="1074" y="24476"/>
                    <a:pt x="1605" y="29970"/>
                  </a:cubicBezTo>
                  <a:cubicBezTo>
                    <a:pt x="7131" y="17661"/>
                    <a:pt x="11475" y="1"/>
                    <a:pt x="11475"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 name="Google Shape;536;p59">
              <a:extLst>
                <a:ext uri="{FF2B5EF4-FFF2-40B4-BE49-F238E27FC236}">
                  <a16:creationId xmlns="" xmlns:a16="http://schemas.microsoft.com/office/drawing/2014/main" id="{1C874CAE-7813-4873-8230-7178431ACC64}"/>
                </a:ext>
              </a:extLst>
            </p:cNvPr>
            <p:cNvSpPr/>
            <p:nvPr/>
          </p:nvSpPr>
          <p:spPr>
            <a:xfrm>
              <a:off x="928425" y="2762300"/>
              <a:ext cx="1596250" cy="2320950"/>
            </a:xfrm>
            <a:custGeom>
              <a:avLst/>
              <a:gdLst/>
              <a:ahLst/>
              <a:cxnLst/>
              <a:rect l="l" t="t" r="r" b="b"/>
              <a:pathLst>
                <a:path w="63850" h="92838" extrusionOk="0">
                  <a:moveTo>
                    <a:pt x="41755" y="0"/>
                  </a:moveTo>
                  <a:cubicBezTo>
                    <a:pt x="40727" y="0"/>
                    <a:pt x="39629" y="123"/>
                    <a:pt x="38457" y="380"/>
                  </a:cubicBezTo>
                  <a:cubicBezTo>
                    <a:pt x="38457" y="380"/>
                    <a:pt x="0" y="78923"/>
                    <a:pt x="2980" y="87862"/>
                  </a:cubicBezTo>
                  <a:cubicBezTo>
                    <a:pt x="4188" y="91487"/>
                    <a:pt x="8863" y="92838"/>
                    <a:pt x="14410" y="92838"/>
                  </a:cubicBezTo>
                  <a:cubicBezTo>
                    <a:pt x="22540" y="92838"/>
                    <a:pt x="32543" y="89935"/>
                    <a:pt x="36246" y="87036"/>
                  </a:cubicBezTo>
                  <a:cubicBezTo>
                    <a:pt x="42478" y="82161"/>
                    <a:pt x="53634" y="56711"/>
                    <a:pt x="53634" y="56711"/>
                  </a:cubicBezTo>
                  <a:cubicBezTo>
                    <a:pt x="53634" y="56711"/>
                    <a:pt x="63850" y="0"/>
                    <a:pt x="41755"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 name="Google Shape;537;p59">
              <a:extLst>
                <a:ext uri="{FF2B5EF4-FFF2-40B4-BE49-F238E27FC236}">
                  <a16:creationId xmlns="" xmlns:a16="http://schemas.microsoft.com/office/drawing/2014/main" id="{A049FD5E-103A-4911-83F3-43CFA299DD41}"/>
                </a:ext>
              </a:extLst>
            </p:cNvPr>
            <p:cNvSpPr/>
            <p:nvPr/>
          </p:nvSpPr>
          <p:spPr>
            <a:xfrm>
              <a:off x="3393550" y="5307275"/>
              <a:ext cx="531150" cy="161725"/>
            </a:xfrm>
            <a:custGeom>
              <a:avLst/>
              <a:gdLst/>
              <a:ahLst/>
              <a:cxnLst/>
              <a:rect l="l" t="t" r="r" b="b"/>
              <a:pathLst>
                <a:path w="21246" h="6469" extrusionOk="0">
                  <a:moveTo>
                    <a:pt x="6851" y="1"/>
                  </a:moveTo>
                  <a:lnTo>
                    <a:pt x="0" y="6189"/>
                  </a:lnTo>
                  <a:cubicBezTo>
                    <a:pt x="0" y="6189"/>
                    <a:pt x="18092" y="6380"/>
                    <a:pt x="18769" y="6463"/>
                  </a:cubicBezTo>
                  <a:cubicBezTo>
                    <a:pt x="18798" y="6467"/>
                    <a:pt x="18828" y="6468"/>
                    <a:pt x="18861" y="6468"/>
                  </a:cubicBezTo>
                  <a:cubicBezTo>
                    <a:pt x="19598" y="6468"/>
                    <a:pt x="21246" y="5563"/>
                    <a:pt x="20078" y="3747"/>
                  </a:cubicBezTo>
                  <a:cubicBezTo>
                    <a:pt x="18860" y="1851"/>
                    <a:pt x="14165" y="1851"/>
                    <a:pt x="12449" y="1716"/>
                  </a:cubicBezTo>
                  <a:cubicBezTo>
                    <a:pt x="10733" y="1581"/>
                    <a:pt x="9966" y="452"/>
                    <a:pt x="6851"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 name="Google Shape;538;p59">
              <a:extLst>
                <a:ext uri="{FF2B5EF4-FFF2-40B4-BE49-F238E27FC236}">
                  <a16:creationId xmlns="" xmlns:a16="http://schemas.microsoft.com/office/drawing/2014/main" id="{9D53BBA9-BC73-48DD-80B4-154313B60FDD}"/>
                </a:ext>
              </a:extLst>
            </p:cNvPr>
            <p:cNvSpPr/>
            <p:nvPr/>
          </p:nvSpPr>
          <p:spPr>
            <a:xfrm>
              <a:off x="2915825" y="5098050"/>
              <a:ext cx="1336325" cy="370850"/>
            </a:xfrm>
            <a:custGeom>
              <a:avLst/>
              <a:gdLst/>
              <a:ahLst/>
              <a:cxnLst/>
              <a:rect l="l" t="t" r="r" b="b"/>
              <a:pathLst>
                <a:path w="53453" h="14834" extrusionOk="0">
                  <a:moveTo>
                    <a:pt x="32697" y="0"/>
                  </a:moveTo>
                  <a:cubicBezTo>
                    <a:pt x="32605" y="0"/>
                    <a:pt x="32519" y="6"/>
                    <a:pt x="32437" y="17"/>
                  </a:cubicBezTo>
                  <a:cubicBezTo>
                    <a:pt x="28632" y="554"/>
                    <a:pt x="21017" y="3064"/>
                    <a:pt x="17407" y="3064"/>
                  </a:cubicBezTo>
                  <a:cubicBezTo>
                    <a:pt x="17078" y="3064"/>
                    <a:pt x="16781" y="3043"/>
                    <a:pt x="16524" y="2997"/>
                  </a:cubicBezTo>
                  <a:cubicBezTo>
                    <a:pt x="13453" y="2455"/>
                    <a:pt x="6230" y="1264"/>
                    <a:pt x="6230" y="1264"/>
                  </a:cubicBezTo>
                  <a:lnTo>
                    <a:pt x="0" y="14171"/>
                  </a:lnTo>
                  <a:cubicBezTo>
                    <a:pt x="6063" y="14683"/>
                    <a:pt x="11990" y="14834"/>
                    <a:pt x="15563" y="14834"/>
                  </a:cubicBezTo>
                  <a:cubicBezTo>
                    <a:pt x="16087" y="14834"/>
                    <a:pt x="16560" y="14830"/>
                    <a:pt x="16976" y="14825"/>
                  </a:cubicBezTo>
                  <a:cubicBezTo>
                    <a:pt x="20225" y="14780"/>
                    <a:pt x="22800" y="13109"/>
                    <a:pt x="24967" y="11710"/>
                  </a:cubicBezTo>
                  <a:cubicBezTo>
                    <a:pt x="27133" y="10310"/>
                    <a:pt x="32820" y="7827"/>
                    <a:pt x="34040" y="7783"/>
                  </a:cubicBezTo>
                  <a:cubicBezTo>
                    <a:pt x="34048" y="7782"/>
                    <a:pt x="34056" y="7782"/>
                    <a:pt x="34064" y="7782"/>
                  </a:cubicBezTo>
                  <a:cubicBezTo>
                    <a:pt x="35337" y="7782"/>
                    <a:pt x="41284" y="11227"/>
                    <a:pt x="44468" y="13290"/>
                  </a:cubicBezTo>
                  <a:cubicBezTo>
                    <a:pt x="46303" y="14478"/>
                    <a:pt x="48249" y="14831"/>
                    <a:pt x="49789" y="14831"/>
                  </a:cubicBezTo>
                  <a:cubicBezTo>
                    <a:pt x="50940" y="14831"/>
                    <a:pt x="51864" y="14634"/>
                    <a:pt x="52346" y="14441"/>
                  </a:cubicBezTo>
                  <a:cubicBezTo>
                    <a:pt x="53452" y="13999"/>
                    <a:pt x="37247" y="0"/>
                    <a:pt x="32697"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 name="Google Shape;539;p59">
              <a:extLst>
                <a:ext uri="{FF2B5EF4-FFF2-40B4-BE49-F238E27FC236}">
                  <a16:creationId xmlns="" xmlns:a16="http://schemas.microsoft.com/office/drawing/2014/main" id="{EF884215-EFAD-4030-98DF-F059989EF16F}"/>
                </a:ext>
              </a:extLst>
            </p:cNvPr>
            <p:cNvSpPr/>
            <p:nvPr/>
          </p:nvSpPr>
          <p:spPr>
            <a:xfrm>
              <a:off x="841400" y="4764975"/>
              <a:ext cx="2284900" cy="710875"/>
            </a:xfrm>
            <a:custGeom>
              <a:avLst/>
              <a:gdLst/>
              <a:ahLst/>
              <a:cxnLst/>
              <a:rect l="l" t="t" r="r" b="b"/>
              <a:pathLst>
                <a:path w="91396" h="28435" extrusionOk="0">
                  <a:moveTo>
                    <a:pt x="32121" y="0"/>
                  </a:moveTo>
                  <a:lnTo>
                    <a:pt x="7108" y="1505"/>
                  </a:lnTo>
                  <a:cubicBezTo>
                    <a:pt x="7108" y="1505"/>
                    <a:pt x="0" y="23858"/>
                    <a:pt x="10564" y="26568"/>
                  </a:cubicBezTo>
                  <a:cubicBezTo>
                    <a:pt x="16545" y="28102"/>
                    <a:pt x="41519" y="28434"/>
                    <a:pt x="62067" y="28434"/>
                  </a:cubicBezTo>
                  <a:cubicBezTo>
                    <a:pt x="77818" y="28434"/>
                    <a:pt x="90968" y="28239"/>
                    <a:pt x="90968" y="28239"/>
                  </a:cubicBezTo>
                  <a:cubicBezTo>
                    <a:pt x="90968" y="28239"/>
                    <a:pt x="91395" y="18258"/>
                    <a:pt x="91395" y="12730"/>
                  </a:cubicBezTo>
                  <a:cubicBezTo>
                    <a:pt x="91395" y="12730"/>
                    <a:pt x="63048" y="6279"/>
                    <a:pt x="52911" y="4221"/>
                  </a:cubicBezTo>
                  <a:cubicBezTo>
                    <a:pt x="47925" y="3210"/>
                    <a:pt x="32121" y="0"/>
                    <a:pt x="32121"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 name="Google Shape;540;p59">
              <a:extLst>
                <a:ext uri="{FF2B5EF4-FFF2-40B4-BE49-F238E27FC236}">
                  <a16:creationId xmlns="" xmlns:a16="http://schemas.microsoft.com/office/drawing/2014/main" id="{20A6F63B-56C1-4CED-90EA-1FCA4D31EFFE}"/>
                </a:ext>
              </a:extLst>
            </p:cNvPr>
            <p:cNvSpPr/>
            <p:nvPr/>
          </p:nvSpPr>
          <p:spPr>
            <a:xfrm>
              <a:off x="2727300" y="1883200"/>
              <a:ext cx="842175" cy="1125550"/>
            </a:xfrm>
            <a:custGeom>
              <a:avLst/>
              <a:gdLst/>
              <a:ahLst/>
              <a:cxnLst/>
              <a:rect l="l" t="t" r="r" b="b"/>
              <a:pathLst>
                <a:path w="33687" h="45022" extrusionOk="0">
                  <a:moveTo>
                    <a:pt x="8049" y="1"/>
                  </a:moveTo>
                  <a:cubicBezTo>
                    <a:pt x="5050" y="1"/>
                    <a:pt x="3072" y="665"/>
                    <a:pt x="3381" y="2515"/>
                  </a:cubicBezTo>
                  <a:cubicBezTo>
                    <a:pt x="4736" y="10577"/>
                    <a:pt x="3565" y="18085"/>
                    <a:pt x="3565" y="18085"/>
                  </a:cubicBezTo>
                  <a:cubicBezTo>
                    <a:pt x="3402" y="19677"/>
                    <a:pt x="2265" y="20999"/>
                    <a:pt x="715" y="21401"/>
                  </a:cubicBezTo>
                  <a:lnTo>
                    <a:pt x="1" y="21585"/>
                  </a:lnTo>
                  <a:cubicBezTo>
                    <a:pt x="1" y="21585"/>
                    <a:pt x="5891" y="45022"/>
                    <a:pt x="18950" y="45022"/>
                  </a:cubicBezTo>
                  <a:cubicBezTo>
                    <a:pt x="19274" y="45022"/>
                    <a:pt x="19603" y="45007"/>
                    <a:pt x="19937" y="44978"/>
                  </a:cubicBezTo>
                  <a:cubicBezTo>
                    <a:pt x="33686" y="43764"/>
                    <a:pt x="31931" y="22245"/>
                    <a:pt x="31931" y="22245"/>
                  </a:cubicBezTo>
                  <a:cubicBezTo>
                    <a:pt x="30175" y="21780"/>
                    <a:pt x="28995" y="20133"/>
                    <a:pt x="29092" y="18323"/>
                  </a:cubicBezTo>
                  <a:lnTo>
                    <a:pt x="29450" y="12060"/>
                  </a:lnTo>
                  <a:lnTo>
                    <a:pt x="29894" y="4293"/>
                  </a:lnTo>
                  <a:cubicBezTo>
                    <a:pt x="29894" y="4293"/>
                    <a:pt x="15673" y="1"/>
                    <a:pt x="8049"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541;p59">
              <a:extLst>
                <a:ext uri="{FF2B5EF4-FFF2-40B4-BE49-F238E27FC236}">
                  <a16:creationId xmlns="" xmlns:a16="http://schemas.microsoft.com/office/drawing/2014/main" id="{CF7A8FCD-2B38-4EC0-BB61-20ADA0DB4364}"/>
                </a:ext>
              </a:extLst>
            </p:cNvPr>
            <p:cNvSpPr/>
            <p:nvPr/>
          </p:nvSpPr>
          <p:spPr>
            <a:xfrm>
              <a:off x="3036900" y="2028675"/>
              <a:ext cx="488700" cy="410650"/>
            </a:xfrm>
            <a:custGeom>
              <a:avLst/>
              <a:gdLst/>
              <a:ahLst/>
              <a:cxnLst/>
              <a:rect l="l" t="t" r="r" b="b"/>
              <a:pathLst>
                <a:path w="19548" h="16426" extrusionOk="0">
                  <a:moveTo>
                    <a:pt x="0" y="0"/>
                  </a:moveTo>
                  <a:cubicBezTo>
                    <a:pt x="0" y="1"/>
                    <a:pt x="3761" y="13436"/>
                    <a:pt x="19547" y="16426"/>
                  </a:cubicBezTo>
                  <a:cubicBezTo>
                    <a:pt x="17791" y="15961"/>
                    <a:pt x="16611" y="14314"/>
                    <a:pt x="16708" y="12504"/>
                  </a:cubicBezTo>
                  <a:lnTo>
                    <a:pt x="17066" y="6242"/>
                  </a:lnTo>
                  <a:lnTo>
                    <a:pt x="10240" y="2797"/>
                  </a:lnTo>
                  <a:lnTo>
                    <a:pt x="0" y="0"/>
                  </a:ln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 name="Google Shape;542;p59">
              <a:extLst>
                <a:ext uri="{FF2B5EF4-FFF2-40B4-BE49-F238E27FC236}">
                  <a16:creationId xmlns="" xmlns:a16="http://schemas.microsoft.com/office/drawing/2014/main" id="{AF0972B4-EEEB-4557-B005-F8BF165E8BAE}"/>
                </a:ext>
              </a:extLst>
            </p:cNvPr>
            <p:cNvSpPr/>
            <p:nvPr/>
          </p:nvSpPr>
          <p:spPr>
            <a:xfrm>
              <a:off x="3820975" y="962600"/>
              <a:ext cx="171725" cy="575125"/>
            </a:xfrm>
            <a:custGeom>
              <a:avLst/>
              <a:gdLst/>
              <a:ahLst/>
              <a:cxnLst/>
              <a:rect l="l" t="t" r="r" b="b"/>
              <a:pathLst>
                <a:path w="6869" h="23005" extrusionOk="0">
                  <a:moveTo>
                    <a:pt x="5268" y="0"/>
                  </a:moveTo>
                  <a:lnTo>
                    <a:pt x="1" y="2347"/>
                  </a:lnTo>
                  <a:lnTo>
                    <a:pt x="723" y="22957"/>
                  </a:lnTo>
                  <a:cubicBezTo>
                    <a:pt x="882" y="22989"/>
                    <a:pt x="1035" y="23004"/>
                    <a:pt x="1183" y="23004"/>
                  </a:cubicBezTo>
                  <a:cubicBezTo>
                    <a:pt x="6868" y="23004"/>
                    <a:pt x="5268" y="1"/>
                    <a:pt x="5268"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 name="Google Shape;543;p59">
              <a:extLst>
                <a:ext uri="{FF2B5EF4-FFF2-40B4-BE49-F238E27FC236}">
                  <a16:creationId xmlns="" xmlns:a16="http://schemas.microsoft.com/office/drawing/2014/main" id="{422EDBDE-766E-4448-B6E1-3766759B5C60}"/>
                </a:ext>
              </a:extLst>
            </p:cNvPr>
            <p:cNvSpPr/>
            <p:nvPr/>
          </p:nvSpPr>
          <p:spPr>
            <a:xfrm>
              <a:off x="3847550" y="1477150"/>
              <a:ext cx="142000" cy="6650"/>
            </a:xfrm>
            <a:custGeom>
              <a:avLst/>
              <a:gdLst/>
              <a:ahLst/>
              <a:cxnLst/>
              <a:rect l="l" t="t" r="r" b="b"/>
              <a:pathLst>
                <a:path w="5680" h="266" fill="none" extrusionOk="0">
                  <a:moveTo>
                    <a:pt x="5680" y="1"/>
                  </a:moveTo>
                  <a:lnTo>
                    <a:pt x="1" y="265"/>
                  </a:lnTo>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 name="Google Shape;544;p59">
              <a:extLst>
                <a:ext uri="{FF2B5EF4-FFF2-40B4-BE49-F238E27FC236}">
                  <a16:creationId xmlns="" xmlns:a16="http://schemas.microsoft.com/office/drawing/2014/main" id="{402F5CAB-CBAB-4DA6-81E5-094E92B95782}"/>
                </a:ext>
              </a:extLst>
            </p:cNvPr>
            <p:cNvSpPr/>
            <p:nvPr/>
          </p:nvSpPr>
          <p:spPr>
            <a:xfrm>
              <a:off x="2506200" y="1010950"/>
              <a:ext cx="1374800" cy="1322075"/>
            </a:xfrm>
            <a:custGeom>
              <a:avLst/>
              <a:gdLst/>
              <a:ahLst/>
              <a:cxnLst/>
              <a:rect l="l" t="t" r="r" b="b"/>
              <a:pathLst>
                <a:path w="54992" h="52883" extrusionOk="0">
                  <a:moveTo>
                    <a:pt x="2616" y="0"/>
                  </a:moveTo>
                  <a:cubicBezTo>
                    <a:pt x="2616" y="0"/>
                    <a:pt x="1" y="13915"/>
                    <a:pt x="8463" y="30908"/>
                  </a:cubicBezTo>
                  <a:cubicBezTo>
                    <a:pt x="12467" y="38950"/>
                    <a:pt x="17491" y="46024"/>
                    <a:pt x="25833" y="49368"/>
                  </a:cubicBezTo>
                  <a:cubicBezTo>
                    <a:pt x="30445" y="51212"/>
                    <a:pt x="35927" y="52882"/>
                    <a:pt x="40647" y="52882"/>
                  </a:cubicBezTo>
                  <a:cubicBezTo>
                    <a:pt x="43279" y="52882"/>
                    <a:pt x="45674" y="52363"/>
                    <a:pt x="47549" y="51065"/>
                  </a:cubicBezTo>
                  <a:cubicBezTo>
                    <a:pt x="51348" y="48433"/>
                    <a:pt x="53165" y="39542"/>
                    <a:pt x="53989" y="29906"/>
                  </a:cubicBezTo>
                  <a:cubicBezTo>
                    <a:pt x="54117" y="28353"/>
                    <a:pt x="54229" y="26784"/>
                    <a:pt x="54305" y="25216"/>
                  </a:cubicBezTo>
                  <a:cubicBezTo>
                    <a:pt x="54991" y="12492"/>
                    <a:pt x="54246" y="0"/>
                    <a:pt x="54246"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545;p59">
              <a:extLst>
                <a:ext uri="{FF2B5EF4-FFF2-40B4-BE49-F238E27FC236}">
                  <a16:creationId xmlns="" xmlns:a16="http://schemas.microsoft.com/office/drawing/2014/main" id="{29F4ECEC-984E-49E5-B824-B5EE8C30C189}"/>
                </a:ext>
              </a:extLst>
            </p:cNvPr>
            <p:cNvSpPr/>
            <p:nvPr/>
          </p:nvSpPr>
          <p:spPr>
            <a:xfrm>
              <a:off x="2364875" y="238125"/>
              <a:ext cx="1812825" cy="1448950"/>
            </a:xfrm>
            <a:custGeom>
              <a:avLst/>
              <a:gdLst/>
              <a:ahLst/>
              <a:cxnLst/>
              <a:rect l="l" t="t" r="r" b="b"/>
              <a:pathLst>
                <a:path w="72513" h="57958" extrusionOk="0">
                  <a:moveTo>
                    <a:pt x="60538" y="0"/>
                  </a:moveTo>
                  <a:cubicBezTo>
                    <a:pt x="59289" y="7858"/>
                    <a:pt x="52301" y="8369"/>
                    <a:pt x="43961" y="8369"/>
                  </a:cubicBezTo>
                  <a:cubicBezTo>
                    <a:pt x="42713" y="8369"/>
                    <a:pt x="41434" y="8358"/>
                    <a:pt x="40140" y="8358"/>
                  </a:cubicBezTo>
                  <a:cubicBezTo>
                    <a:pt x="31083" y="8358"/>
                    <a:pt x="21263" y="8919"/>
                    <a:pt x="15719" y="17896"/>
                  </a:cubicBezTo>
                  <a:cubicBezTo>
                    <a:pt x="14964" y="17642"/>
                    <a:pt x="13999" y="17484"/>
                    <a:pt x="12927" y="17484"/>
                  </a:cubicBezTo>
                  <a:cubicBezTo>
                    <a:pt x="8842" y="17484"/>
                    <a:pt x="3209" y="19774"/>
                    <a:pt x="1792" y="27751"/>
                  </a:cubicBezTo>
                  <a:cubicBezTo>
                    <a:pt x="0" y="37821"/>
                    <a:pt x="8392" y="50579"/>
                    <a:pt x="8392" y="50579"/>
                  </a:cubicBezTo>
                  <a:cubicBezTo>
                    <a:pt x="8392" y="50579"/>
                    <a:pt x="12644" y="50933"/>
                    <a:pt x="14922" y="50933"/>
                  </a:cubicBezTo>
                  <a:cubicBezTo>
                    <a:pt x="15204" y="50933"/>
                    <a:pt x="15457" y="50927"/>
                    <a:pt x="15667" y="50915"/>
                  </a:cubicBezTo>
                  <a:cubicBezTo>
                    <a:pt x="15680" y="50914"/>
                    <a:pt x="15693" y="50914"/>
                    <a:pt x="15706" y="50914"/>
                  </a:cubicBezTo>
                  <a:cubicBezTo>
                    <a:pt x="17475" y="50914"/>
                    <a:pt x="19345" y="57957"/>
                    <a:pt x="22127" y="57957"/>
                  </a:cubicBezTo>
                  <a:cubicBezTo>
                    <a:pt x="22319" y="57957"/>
                    <a:pt x="22515" y="57924"/>
                    <a:pt x="22716" y="57852"/>
                  </a:cubicBezTo>
                  <a:cubicBezTo>
                    <a:pt x="25849" y="56733"/>
                    <a:pt x="24252" y="34081"/>
                    <a:pt x="24252" y="34081"/>
                  </a:cubicBezTo>
                  <a:cubicBezTo>
                    <a:pt x="31427" y="32137"/>
                    <a:pt x="44939" y="31814"/>
                    <a:pt x="53123" y="31814"/>
                  </a:cubicBezTo>
                  <a:cubicBezTo>
                    <a:pt x="57195" y="31814"/>
                    <a:pt x="59948" y="31894"/>
                    <a:pt x="59948" y="31894"/>
                  </a:cubicBezTo>
                  <a:cubicBezTo>
                    <a:pt x="59948" y="31894"/>
                    <a:pt x="63518" y="30501"/>
                    <a:pt x="66327" y="26746"/>
                  </a:cubicBezTo>
                  <a:cubicBezTo>
                    <a:pt x="71337" y="20041"/>
                    <a:pt x="72512" y="9203"/>
                    <a:pt x="60538"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5" name="Google Shape;546;p59">
              <a:extLst>
                <a:ext uri="{FF2B5EF4-FFF2-40B4-BE49-F238E27FC236}">
                  <a16:creationId xmlns="" xmlns:a16="http://schemas.microsoft.com/office/drawing/2014/main" id="{E56D14EF-409C-4873-AD70-350DC782921E}"/>
                </a:ext>
              </a:extLst>
            </p:cNvPr>
            <p:cNvSpPr/>
            <p:nvPr/>
          </p:nvSpPr>
          <p:spPr>
            <a:xfrm>
              <a:off x="3071325" y="1267275"/>
              <a:ext cx="419800" cy="419800"/>
            </a:xfrm>
            <a:custGeom>
              <a:avLst/>
              <a:gdLst/>
              <a:ahLst/>
              <a:cxnLst/>
              <a:rect l="l" t="t" r="r" b="b"/>
              <a:pathLst>
                <a:path w="16792" h="16792" fill="none" extrusionOk="0">
                  <a:moveTo>
                    <a:pt x="16791" y="8396"/>
                  </a:moveTo>
                  <a:cubicBezTo>
                    <a:pt x="16791" y="10622"/>
                    <a:pt x="15906" y="12758"/>
                    <a:pt x="14332" y="14332"/>
                  </a:cubicBezTo>
                  <a:cubicBezTo>
                    <a:pt x="12759" y="15906"/>
                    <a:pt x="10622" y="16791"/>
                    <a:pt x="8396" y="16791"/>
                  </a:cubicBezTo>
                  <a:cubicBezTo>
                    <a:pt x="6170" y="16791"/>
                    <a:pt x="4035" y="15906"/>
                    <a:pt x="2460" y="14332"/>
                  </a:cubicBezTo>
                  <a:cubicBezTo>
                    <a:pt x="886" y="12758"/>
                    <a:pt x="1" y="10622"/>
                    <a:pt x="1" y="8396"/>
                  </a:cubicBezTo>
                  <a:cubicBezTo>
                    <a:pt x="1" y="6170"/>
                    <a:pt x="886" y="4035"/>
                    <a:pt x="2460" y="2460"/>
                  </a:cubicBezTo>
                  <a:cubicBezTo>
                    <a:pt x="4035" y="886"/>
                    <a:pt x="6170" y="1"/>
                    <a:pt x="8396" y="1"/>
                  </a:cubicBezTo>
                  <a:cubicBezTo>
                    <a:pt x="10622" y="1"/>
                    <a:pt x="12759" y="886"/>
                    <a:pt x="14332" y="2460"/>
                  </a:cubicBezTo>
                  <a:cubicBezTo>
                    <a:pt x="15906" y="4035"/>
                    <a:pt x="16791" y="6170"/>
                    <a:pt x="16791" y="8396"/>
                  </a:cubicBezTo>
                  <a:close/>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6" name="Google Shape;547;p59">
              <a:extLst>
                <a:ext uri="{FF2B5EF4-FFF2-40B4-BE49-F238E27FC236}">
                  <a16:creationId xmlns="" xmlns:a16="http://schemas.microsoft.com/office/drawing/2014/main" id="{D3B09A1D-F1B2-4D42-AC54-21897180C612}"/>
                </a:ext>
              </a:extLst>
            </p:cNvPr>
            <p:cNvSpPr/>
            <p:nvPr/>
          </p:nvSpPr>
          <p:spPr>
            <a:xfrm>
              <a:off x="3569775" y="1267275"/>
              <a:ext cx="419775" cy="419800"/>
            </a:xfrm>
            <a:custGeom>
              <a:avLst/>
              <a:gdLst/>
              <a:ahLst/>
              <a:cxnLst/>
              <a:rect l="l" t="t" r="r" b="b"/>
              <a:pathLst>
                <a:path w="16791" h="16792" fill="none" extrusionOk="0">
                  <a:moveTo>
                    <a:pt x="16791" y="8396"/>
                  </a:moveTo>
                  <a:cubicBezTo>
                    <a:pt x="16791" y="10622"/>
                    <a:pt x="15906" y="12758"/>
                    <a:pt x="14332" y="14332"/>
                  </a:cubicBezTo>
                  <a:cubicBezTo>
                    <a:pt x="12758" y="15906"/>
                    <a:pt x="10622" y="16791"/>
                    <a:pt x="8396" y="16791"/>
                  </a:cubicBezTo>
                  <a:cubicBezTo>
                    <a:pt x="6170" y="16791"/>
                    <a:pt x="4035" y="15906"/>
                    <a:pt x="2459" y="14332"/>
                  </a:cubicBezTo>
                  <a:cubicBezTo>
                    <a:pt x="886" y="12758"/>
                    <a:pt x="1" y="10622"/>
                    <a:pt x="1" y="8396"/>
                  </a:cubicBezTo>
                  <a:cubicBezTo>
                    <a:pt x="1" y="6170"/>
                    <a:pt x="886" y="4035"/>
                    <a:pt x="2459" y="2460"/>
                  </a:cubicBezTo>
                  <a:cubicBezTo>
                    <a:pt x="4035" y="886"/>
                    <a:pt x="6170" y="1"/>
                    <a:pt x="8396" y="1"/>
                  </a:cubicBezTo>
                  <a:cubicBezTo>
                    <a:pt x="10622" y="1"/>
                    <a:pt x="12758" y="886"/>
                    <a:pt x="14332" y="2460"/>
                  </a:cubicBezTo>
                  <a:cubicBezTo>
                    <a:pt x="15906" y="4035"/>
                    <a:pt x="16791" y="6170"/>
                    <a:pt x="16791" y="8396"/>
                  </a:cubicBezTo>
                  <a:close/>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 name="Google Shape;548;p59">
              <a:extLst>
                <a:ext uri="{FF2B5EF4-FFF2-40B4-BE49-F238E27FC236}">
                  <a16:creationId xmlns="" xmlns:a16="http://schemas.microsoft.com/office/drawing/2014/main" id="{5070637A-2626-4176-82B5-47F08F6F3C85}"/>
                </a:ext>
              </a:extLst>
            </p:cNvPr>
            <p:cNvSpPr/>
            <p:nvPr/>
          </p:nvSpPr>
          <p:spPr>
            <a:xfrm>
              <a:off x="3491100" y="1446300"/>
              <a:ext cx="78700" cy="30875"/>
            </a:xfrm>
            <a:custGeom>
              <a:avLst/>
              <a:gdLst/>
              <a:ahLst/>
              <a:cxnLst/>
              <a:rect l="l" t="t" r="r" b="b"/>
              <a:pathLst>
                <a:path w="3148" h="1235" fill="none" extrusionOk="0">
                  <a:moveTo>
                    <a:pt x="0" y="1235"/>
                  </a:moveTo>
                  <a:cubicBezTo>
                    <a:pt x="0" y="1235"/>
                    <a:pt x="1220" y="0"/>
                    <a:pt x="3148" y="1235"/>
                  </a:cubicBezTo>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8" name="Google Shape;549;p59">
              <a:extLst>
                <a:ext uri="{FF2B5EF4-FFF2-40B4-BE49-F238E27FC236}">
                  <a16:creationId xmlns="" xmlns:a16="http://schemas.microsoft.com/office/drawing/2014/main" id="{0C477316-7AD3-45C1-A38F-C383E54C61EE}"/>
                </a:ext>
              </a:extLst>
            </p:cNvPr>
            <p:cNvSpPr/>
            <p:nvPr/>
          </p:nvSpPr>
          <p:spPr>
            <a:xfrm>
              <a:off x="2690775" y="1477150"/>
              <a:ext cx="380575" cy="13300"/>
            </a:xfrm>
            <a:custGeom>
              <a:avLst/>
              <a:gdLst/>
              <a:ahLst/>
              <a:cxnLst/>
              <a:rect l="l" t="t" r="r" b="b"/>
              <a:pathLst>
                <a:path w="15223" h="532" fill="none" extrusionOk="0">
                  <a:moveTo>
                    <a:pt x="0" y="532"/>
                  </a:moveTo>
                  <a:lnTo>
                    <a:pt x="15223" y="1"/>
                  </a:lnTo>
                </a:path>
              </a:pathLst>
            </a:custGeom>
            <a:ln>
              <a:headEnd type="none" w="sm" len="sm"/>
              <a:tailEnd type="none" w="sm" len="s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 name="Google Shape;550;p59">
              <a:extLst>
                <a:ext uri="{FF2B5EF4-FFF2-40B4-BE49-F238E27FC236}">
                  <a16:creationId xmlns="" xmlns:a16="http://schemas.microsoft.com/office/drawing/2014/main" id="{9182CFD2-A498-4502-AAFD-6CD1AF87D6A1}"/>
                </a:ext>
              </a:extLst>
            </p:cNvPr>
            <p:cNvSpPr/>
            <p:nvPr/>
          </p:nvSpPr>
          <p:spPr>
            <a:xfrm>
              <a:off x="2506400" y="1460950"/>
              <a:ext cx="339200" cy="452225"/>
            </a:xfrm>
            <a:custGeom>
              <a:avLst/>
              <a:gdLst/>
              <a:ahLst/>
              <a:cxnLst/>
              <a:rect l="l" t="t" r="r" b="b"/>
              <a:pathLst>
                <a:path w="13568" h="18089" extrusionOk="0">
                  <a:moveTo>
                    <a:pt x="5625" y="1"/>
                  </a:moveTo>
                  <a:cubicBezTo>
                    <a:pt x="5436" y="1"/>
                    <a:pt x="5242" y="7"/>
                    <a:pt x="5043" y="19"/>
                  </a:cubicBezTo>
                  <a:cubicBezTo>
                    <a:pt x="823" y="289"/>
                    <a:pt x="0" y="4823"/>
                    <a:pt x="940" y="8869"/>
                  </a:cubicBezTo>
                  <a:cubicBezTo>
                    <a:pt x="1725" y="12252"/>
                    <a:pt x="5028" y="18088"/>
                    <a:pt x="10273" y="18088"/>
                  </a:cubicBezTo>
                  <a:cubicBezTo>
                    <a:pt x="11298" y="18088"/>
                    <a:pt x="12398" y="17865"/>
                    <a:pt x="13567" y="17357"/>
                  </a:cubicBezTo>
                  <a:lnTo>
                    <a:pt x="12144" y="4628"/>
                  </a:lnTo>
                  <a:cubicBezTo>
                    <a:pt x="12144" y="4628"/>
                    <a:pt x="10812" y="1"/>
                    <a:pt x="5625"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0" name="Google Shape;551;p59">
              <a:extLst>
                <a:ext uri="{FF2B5EF4-FFF2-40B4-BE49-F238E27FC236}">
                  <a16:creationId xmlns="" xmlns:a16="http://schemas.microsoft.com/office/drawing/2014/main" id="{32FF856E-399E-4861-9215-ECD35F649508}"/>
                </a:ext>
              </a:extLst>
            </p:cNvPr>
            <p:cNvSpPr/>
            <p:nvPr/>
          </p:nvSpPr>
          <p:spPr>
            <a:xfrm>
              <a:off x="6247125" y="2891625"/>
              <a:ext cx="273175" cy="203125"/>
            </a:xfrm>
            <a:custGeom>
              <a:avLst/>
              <a:gdLst/>
              <a:ahLst/>
              <a:cxnLst/>
              <a:rect l="l" t="t" r="r" b="b"/>
              <a:pathLst>
                <a:path w="10927" h="8125" extrusionOk="0">
                  <a:moveTo>
                    <a:pt x="8220" y="1"/>
                  </a:moveTo>
                  <a:cubicBezTo>
                    <a:pt x="7634" y="1"/>
                    <a:pt x="6995" y="177"/>
                    <a:pt x="6477" y="568"/>
                  </a:cubicBezTo>
                  <a:cubicBezTo>
                    <a:pt x="6477" y="568"/>
                    <a:pt x="1181" y="4440"/>
                    <a:pt x="558" y="5953"/>
                  </a:cubicBezTo>
                  <a:cubicBezTo>
                    <a:pt x="1" y="7305"/>
                    <a:pt x="653" y="8125"/>
                    <a:pt x="1941" y="8125"/>
                  </a:cubicBezTo>
                  <a:cubicBezTo>
                    <a:pt x="2095" y="8125"/>
                    <a:pt x="2257" y="8113"/>
                    <a:pt x="2428" y="8089"/>
                  </a:cubicBezTo>
                  <a:cubicBezTo>
                    <a:pt x="4029" y="7867"/>
                    <a:pt x="8882" y="4396"/>
                    <a:pt x="9415" y="3862"/>
                  </a:cubicBezTo>
                  <a:cubicBezTo>
                    <a:pt x="9949" y="3328"/>
                    <a:pt x="10927" y="2028"/>
                    <a:pt x="9727" y="568"/>
                  </a:cubicBezTo>
                  <a:cubicBezTo>
                    <a:pt x="9429" y="207"/>
                    <a:pt x="8855" y="1"/>
                    <a:pt x="8220"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1" name="Google Shape;552;p59">
              <a:extLst>
                <a:ext uri="{FF2B5EF4-FFF2-40B4-BE49-F238E27FC236}">
                  <a16:creationId xmlns="" xmlns:a16="http://schemas.microsoft.com/office/drawing/2014/main" id="{E8AFAF66-F61A-42DB-BBCE-561C02FD00A8}"/>
                </a:ext>
              </a:extLst>
            </p:cNvPr>
            <p:cNvSpPr/>
            <p:nvPr/>
          </p:nvSpPr>
          <p:spPr>
            <a:xfrm>
              <a:off x="6224825" y="2741850"/>
              <a:ext cx="318225" cy="238975"/>
            </a:xfrm>
            <a:custGeom>
              <a:avLst/>
              <a:gdLst/>
              <a:ahLst/>
              <a:cxnLst/>
              <a:rect l="l" t="t" r="r" b="b"/>
              <a:pathLst>
                <a:path w="12729" h="9559" extrusionOk="0">
                  <a:moveTo>
                    <a:pt x="9661" y="1"/>
                  </a:moveTo>
                  <a:cubicBezTo>
                    <a:pt x="8965" y="1"/>
                    <a:pt x="8208" y="242"/>
                    <a:pt x="7576" y="719"/>
                  </a:cubicBezTo>
                  <a:cubicBezTo>
                    <a:pt x="7576" y="719"/>
                    <a:pt x="1380" y="5247"/>
                    <a:pt x="652" y="7017"/>
                  </a:cubicBezTo>
                  <a:cubicBezTo>
                    <a:pt x="1" y="8599"/>
                    <a:pt x="764" y="9558"/>
                    <a:pt x="2271" y="9558"/>
                  </a:cubicBezTo>
                  <a:cubicBezTo>
                    <a:pt x="2450" y="9558"/>
                    <a:pt x="2639" y="9545"/>
                    <a:pt x="2838" y="9517"/>
                  </a:cubicBezTo>
                  <a:cubicBezTo>
                    <a:pt x="4712" y="9255"/>
                    <a:pt x="10386" y="5195"/>
                    <a:pt x="11011" y="4571"/>
                  </a:cubicBezTo>
                  <a:cubicBezTo>
                    <a:pt x="11635" y="3946"/>
                    <a:pt x="12728" y="2384"/>
                    <a:pt x="11375" y="719"/>
                  </a:cubicBezTo>
                  <a:cubicBezTo>
                    <a:pt x="10986" y="239"/>
                    <a:pt x="10354" y="1"/>
                    <a:pt x="9661"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2" name="Google Shape;553;p59">
              <a:extLst>
                <a:ext uri="{FF2B5EF4-FFF2-40B4-BE49-F238E27FC236}">
                  <a16:creationId xmlns="" xmlns:a16="http://schemas.microsoft.com/office/drawing/2014/main" id="{CDC05A88-3C6F-49F8-95F9-756120E330C1}"/>
                </a:ext>
              </a:extLst>
            </p:cNvPr>
            <p:cNvSpPr/>
            <p:nvPr/>
          </p:nvSpPr>
          <p:spPr>
            <a:xfrm>
              <a:off x="6234675" y="2596550"/>
              <a:ext cx="317475" cy="237700"/>
            </a:xfrm>
            <a:custGeom>
              <a:avLst/>
              <a:gdLst/>
              <a:ahLst/>
              <a:cxnLst/>
              <a:rect l="l" t="t" r="r" b="b"/>
              <a:pathLst>
                <a:path w="12699" h="9508" extrusionOk="0">
                  <a:moveTo>
                    <a:pt x="9626" y="1"/>
                  </a:moveTo>
                  <a:cubicBezTo>
                    <a:pt x="8936" y="1"/>
                    <a:pt x="8183" y="209"/>
                    <a:pt x="7575" y="667"/>
                  </a:cubicBezTo>
                  <a:cubicBezTo>
                    <a:pt x="7575" y="667"/>
                    <a:pt x="1380" y="5197"/>
                    <a:pt x="651" y="6967"/>
                  </a:cubicBezTo>
                  <a:cubicBezTo>
                    <a:pt x="1" y="8548"/>
                    <a:pt x="761" y="9507"/>
                    <a:pt x="2267" y="9507"/>
                  </a:cubicBezTo>
                  <a:cubicBezTo>
                    <a:pt x="2446" y="9507"/>
                    <a:pt x="2637" y="9493"/>
                    <a:pt x="2836" y="9466"/>
                  </a:cubicBezTo>
                  <a:cubicBezTo>
                    <a:pt x="4711" y="9206"/>
                    <a:pt x="10386" y="5146"/>
                    <a:pt x="11010" y="4521"/>
                  </a:cubicBezTo>
                  <a:cubicBezTo>
                    <a:pt x="11635" y="3896"/>
                    <a:pt x="12699" y="2334"/>
                    <a:pt x="11375" y="667"/>
                  </a:cubicBezTo>
                  <a:cubicBezTo>
                    <a:pt x="11036" y="241"/>
                    <a:pt x="10367" y="1"/>
                    <a:pt x="9626"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3" name="Google Shape;554;p59">
              <a:extLst>
                <a:ext uri="{FF2B5EF4-FFF2-40B4-BE49-F238E27FC236}">
                  <a16:creationId xmlns="" xmlns:a16="http://schemas.microsoft.com/office/drawing/2014/main" id="{EAD70811-1651-4148-9553-E7B9A8C61743}"/>
                </a:ext>
              </a:extLst>
            </p:cNvPr>
            <p:cNvSpPr/>
            <p:nvPr/>
          </p:nvSpPr>
          <p:spPr>
            <a:xfrm>
              <a:off x="6250900" y="2453150"/>
              <a:ext cx="317375" cy="237925"/>
            </a:xfrm>
            <a:custGeom>
              <a:avLst/>
              <a:gdLst/>
              <a:ahLst/>
              <a:cxnLst/>
              <a:rect l="l" t="t" r="r" b="b"/>
              <a:pathLst>
                <a:path w="12695" h="9517" extrusionOk="0">
                  <a:moveTo>
                    <a:pt x="9660" y="0"/>
                  </a:moveTo>
                  <a:cubicBezTo>
                    <a:pt x="8960" y="0"/>
                    <a:pt x="8190" y="215"/>
                    <a:pt x="7576" y="677"/>
                  </a:cubicBezTo>
                  <a:cubicBezTo>
                    <a:pt x="7576" y="677"/>
                    <a:pt x="1382" y="5207"/>
                    <a:pt x="653" y="6977"/>
                  </a:cubicBezTo>
                  <a:cubicBezTo>
                    <a:pt x="1" y="8559"/>
                    <a:pt x="764" y="9516"/>
                    <a:pt x="2270" y="9516"/>
                  </a:cubicBezTo>
                  <a:cubicBezTo>
                    <a:pt x="2450" y="9516"/>
                    <a:pt x="2639" y="9503"/>
                    <a:pt x="2838" y="9475"/>
                  </a:cubicBezTo>
                  <a:cubicBezTo>
                    <a:pt x="4712" y="9215"/>
                    <a:pt x="10388" y="5155"/>
                    <a:pt x="11011" y="4530"/>
                  </a:cubicBezTo>
                  <a:cubicBezTo>
                    <a:pt x="11636" y="3905"/>
                    <a:pt x="12695" y="2500"/>
                    <a:pt x="11376" y="677"/>
                  </a:cubicBezTo>
                  <a:cubicBezTo>
                    <a:pt x="11059" y="239"/>
                    <a:pt x="10399" y="0"/>
                    <a:pt x="9660"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555;p59">
              <a:extLst>
                <a:ext uri="{FF2B5EF4-FFF2-40B4-BE49-F238E27FC236}">
                  <a16:creationId xmlns="" xmlns:a16="http://schemas.microsoft.com/office/drawing/2014/main" id="{8DC17151-85F7-41B1-B6EE-3F9D0CDD0466}"/>
                </a:ext>
              </a:extLst>
            </p:cNvPr>
            <p:cNvSpPr/>
            <p:nvPr/>
          </p:nvSpPr>
          <p:spPr>
            <a:xfrm>
              <a:off x="2533400" y="400625"/>
              <a:ext cx="306750" cy="317525"/>
            </a:xfrm>
            <a:custGeom>
              <a:avLst/>
              <a:gdLst/>
              <a:ahLst/>
              <a:cxnLst/>
              <a:rect l="l" t="t" r="r" b="b"/>
              <a:pathLst>
                <a:path w="12270" h="12701" extrusionOk="0">
                  <a:moveTo>
                    <a:pt x="10930" y="0"/>
                  </a:moveTo>
                  <a:lnTo>
                    <a:pt x="10930" y="0"/>
                  </a:lnTo>
                  <a:cubicBezTo>
                    <a:pt x="7554" y="2306"/>
                    <a:pt x="8680" y="9699"/>
                    <a:pt x="8680" y="9699"/>
                  </a:cubicBezTo>
                  <a:cubicBezTo>
                    <a:pt x="7070" y="8241"/>
                    <a:pt x="5216" y="7829"/>
                    <a:pt x="3636" y="7829"/>
                  </a:cubicBezTo>
                  <a:cubicBezTo>
                    <a:pt x="1588" y="7829"/>
                    <a:pt x="0" y="8520"/>
                    <a:pt x="0" y="8520"/>
                  </a:cubicBezTo>
                  <a:cubicBezTo>
                    <a:pt x="6429" y="9378"/>
                    <a:pt x="7501" y="12700"/>
                    <a:pt x="7501" y="12700"/>
                  </a:cubicBezTo>
                  <a:lnTo>
                    <a:pt x="12270" y="10556"/>
                  </a:lnTo>
                  <a:cubicBezTo>
                    <a:pt x="10127" y="6431"/>
                    <a:pt x="10930" y="1"/>
                    <a:pt x="10930"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5" name="Google Shape;556;p59">
              <a:extLst>
                <a:ext uri="{FF2B5EF4-FFF2-40B4-BE49-F238E27FC236}">
                  <a16:creationId xmlns="" xmlns:a16="http://schemas.microsoft.com/office/drawing/2014/main" id="{ED7C5CA5-DE0A-4870-9900-7083FDDFC9F5}"/>
                </a:ext>
              </a:extLst>
            </p:cNvPr>
            <p:cNvSpPr/>
            <p:nvPr/>
          </p:nvSpPr>
          <p:spPr>
            <a:xfrm>
              <a:off x="2125825" y="5365250"/>
              <a:ext cx="1270825" cy="107750"/>
            </a:xfrm>
            <a:custGeom>
              <a:avLst/>
              <a:gdLst/>
              <a:ahLst/>
              <a:cxnLst/>
              <a:rect l="l" t="t" r="r" b="b"/>
              <a:pathLst>
                <a:path w="50833" h="4310" extrusionOk="0">
                  <a:moveTo>
                    <a:pt x="595" y="1"/>
                  </a:moveTo>
                  <a:cubicBezTo>
                    <a:pt x="265" y="1"/>
                    <a:pt x="1" y="265"/>
                    <a:pt x="1" y="595"/>
                  </a:cubicBezTo>
                  <a:lnTo>
                    <a:pt x="1" y="3714"/>
                  </a:lnTo>
                  <a:cubicBezTo>
                    <a:pt x="1" y="4044"/>
                    <a:pt x="265" y="4310"/>
                    <a:pt x="595" y="4310"/>
                  </a:cubicBezTo>
                  <a:lnTo>
                    <a:pt x="50236" y="4310"/>
                  </a:lnTo>
                  <a:cubicBezTo>
                    <a:pt x="50566" y="4310"/>
                    <a:pt x="50832" y="4044"/>
                    <a:pt x="50832" y="3714"/>
                  </a:cubicBezTo>
                  <a:lnTo>
                    <a:pt x="50832" y="595"/>
                  </a:lnTo>
                  <a:cubicBezTo>
                    <a:pt x="50832" y="265"/>
                    <a:pt x="50566" y="1"/>
                    <a:pt x="50236"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6" name="Google Shape;557;p59">
              <a:extLst>
                <a:ext uri="{FF2B5EF4-FFF2-40B4-BE49-F238E27FC236}">
                  <a16:creationId xmlns="" xmlns:a16="http://schemas.microsoft.com/office/drawing/2014/main" id="{679C7AC1-4409-44D6-A5BE-68E6D7AD353A}"/>
                </a:ext>
              </a:extLst>
            </p:cNvPr>
            <p:cNvSpPr/>
            <p:nvPr/>
          </p:nvSpPr>
          <p:spPr>
            <a:xfrm>
              <a:off x="3299075" y="3520625"/>
              <a:ext cx="3281875" cy="1952375"/>
            </a:xfrm>
            <a:custGeom>
              <a:avLst/>
              <a:gdLst/>
              <a:ahLst/>
              <a:cxnLst/>
              <a:rect l="l" t="t" r="r" b="b"/>
              <a:pathLst>
                <a:path w="131275" h="78095" extrusionOk="0">
                  <a:moveTo>
                    <a:pt x="27072" y="1"/>
                  </a:moveTo>
                  <a:cubicBezTo>
                    <a:pt x="26821" y="1"/>
                    <a:pt x="26597" y="160"/>
                    <a:pt x="26515" y="398"/>
                  </a:cubicBezTo>
                  <a:lnTo>
                    <a:pt x="131" y="77315"/>
                  </a:lnTo>
                  <a:cubicBezTo>
                    <a:pt x="1" y="77697"/>
                    <a:pt x="283" y="78095"/>
                    <a:pt x="688" y="78095"/>
                  </a:cubicBezTo>
                  <a:lnTo>
                    <a:pt x="104202" y="78095"/>
                  </a:lnTo>
                  <a:cubicBezTo>
                    <a:pt x="104454" y="78093"/>
                    <a:pt x="104676" y="77934"/>
                    <a:pt x="104758" y="77697"/>
                  </a:cubicBezTo>
                  <a:lnTo>
                    <a:pt x="131142" y="779"/>
                  </a:lnTo>
                  <a:cubicBezTo>
                    <a:pt x="131274" y="398"/>
                    <a:pt x="130990" y="1"/>
                    <a:pt x="130587"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7" name="Google Shape;558;p59">
              <a:extLst>
                <a:ext uri="{FF2B5EF4-FFF2-40B4-BE49-F238E27FC236}">
                  <a16:creationId xmlns="" xmlns:a16="http://schemas.microsoft.com/office/drawing/2014/main" id="{A9CAF6A8-5E29-4837-BA46-B818B0ED71E0}"/>
                </a:ext>
              </a:extLst>
            </p:cNvPr>
            <p:cNvSpPr/>
            <p:nvPr/>
          </p:nvSpPr>
          <p:spPr>
            <a:xfrm>
              <a:off x="3379450" y="3520625"/>
              <a:ext cx="3281850" cy="1952375"/>
            </a:xfrm>
            <a:custGeom>
              <a:avLst/>
              <a:gdLst/>
              <a:ahLst/>
              <a:cxnLst/>
              <a:rect l="l" t="t" r="r" b="b"/>
              <a:pathLst>
                <a:path w="131274" h="78095" extrusionOk="0">
                  <a:moveTo>
                    <a:pt x="27071" y="1"/>
                  </a:moveTo>
                  <a:cubicBezTo>
                    <a:pt x="26820" y="1"/>
                    <a:pt x="26597" y="160"/>
                    <a:pt x="26516" y="398"/>
                  </a:cubicBezTo>
                  <a:lnTo>
                    <a:pt x="131" y="77315"/>
                  </a:lnTo>
                  <a:cubicBezTo>
                    <a:pt x="0" y="77697"/>
                    <a:pt x="283" y="78095"/>
                    <a:pt x="687" y="78095"/>
                  </a:cubicBezTo>
                  <a:lnTo>
                    <a:pt x="104203" y="78095"/>
                  </a:lnTo>
                  <a:cubicBezTo>
                    <a:pt x="104454" y="78095"/>
                    <a:pt x="104677" y="77935"/>
                    <a:pt x="104759" y="77697"/>
                  </a:cubicBezTo>
                  <a:lnTo>
                    <a:pt x="131143" y="779"/>
                  </a:lnTo>
                  <a:cubicBezTo>
                    <a:pt x="131274" y="398"/>
                    <a:pt x="130991" y="1"/>
                    <a:pt x="130586" y="1"/>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p:tgtEl>
                                          <p:spTgt spid="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7"/>
                                        </p:tgtEl>
                                        <p:attrNameLst>
                                          <p:attrName>ppt_y</p:attrName>
                                        </p:attrNameLst>
                                      </p:cBhvr>
                                      <p:tavLst>
                                        <p:tav tm="0">
                                          <p:val>
                                            <p:strVal val="#ppt_y"/>
                                          </p:val>
                                        </p:tav>
                                        <p:tav tm="100000">
                                          <p:val>
                                            <p:strVal val="#ppt_y-1"/>
                                          </p:val>
                                        </p:tav>
                                      </p:tavLst>
                                    </p:anim>
                                    <p:set>
                                      <p:cBhvr>
                                        <p:cTn id="12" dur="1" fill="hold">
                                          <p:stCondLst>
                                            <p:cond delay="1000"/>
                                          </p:stCondLst>
                                        </p:cTn>
                                        <p:tgtEl>
                                          <p:spTgt spid="7"/>
                                        </p:tgtEl>
                                        <p:attrNameLst>
                                          <p:attrName>style.visibility</p:attrName>
                                        </p:attrNameLst>
                                      </p:cBhvr>
                                      <p:to>
                                        <p:strVal val="hidden"/>
                                      </p:to>
                                    </p:set>
                                  </p:childTnLst>
                                </p:cTn>
                              </p:par>
                              <p:par>
                                <p:cTn id="13" presetID="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1000"/>
                                        <p:tgtEl>
                                          <p:spTgt spid="12"/>
                                        </p:tgtEl>
                                        <p:attrNameLst>
                                          <p:attrName>ppt_y</p:attrName>
                                        </p:attrNameLst>
                                      </p:cBhvr>
                                      <p:tavLst>
                                        <p:tav tm="0">
                                          <p:val>
                                            <p:strVal val="#ppt_y+1"/>
                                          </p:val>
                                        </p:tav>
                                        <p:tav tm="100000">
                                          <p:val>
                                            <p:strVal val="#ppt_y"/>
                                          </p:val>
                                        </p:tav>
                                      </p:tavLst>
                                    </p:anim>
                                  </p:childTnLst>
                                </p:cTn>
                              </p:par>
                              <p:par>
                                <p:cTn id="16" presetID="2" presetClass="exit" presetSubtype="1" fill="hold" nodeType="withEffect">
                                  <p:stCondLst>
                                    <p:cond delay="0"/>
                                  </p:stCondLst>
                                  <p:childTnLst>
                                    <p:anim calcmode="lin" valueType="num">
                                      <p:cBhvr additive="base">
                                        <p:cTn id="17" dur="1000"/>
                                        <p:tgtEl>
                                          <p:spTgt spid="12"/>
                                        </p:tgtEl>
                                        <p:attrNameLst>
                                          <p:attrName>ppt_y</p:attrName>
                                        </p:attrNameLst>
                                      </p:cBhvr>
                                      <p:tavLst>
                                        <p:tav tm="0">
                                          <p:val>
                                            <p:strVal val="#ppt_y"/>
                                          </p:val>
                                        </p:tav>
                                        <p:tav tm="100000">
                                          <p:val>
                                            <p:strVal val="#ppt_y-1"/>
                                          </p:val>
                                        </p:tav>
                                      </p:tavLst>
                                    </p:anim>
                                    <p:set>
                                      <p:cBhvr>
                                        <p:cTn id="18" dur="1" fill="hold">
                                          <p:stCondLst>
                                            <p:cond delay="100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836712"/>
            <a:ext cx="8229600" cy="580926"/>
          </a:xfrm>
        </p:spPr>
        <p:txBody>
          <a:bodyPr>
            <a:noAutofit/>
          </a:bodyPr>
          <a:lstStyle/>
          <a:p>
            <a:r>
              <a:rPr lang="fr-FR" sz="2800" b="1" dirty="0">
                <a:solidFill>
                  <a:schemeClr val="tx2"/>
                </a:solidFill>
                <a:latin typeface="Arial" pitchFamily="34" charset="0"/>
                <a:cs typeface="Arial" pitchFamily="34" charset="0"/>
              </a:rPr>
              <a:t/>
            </a:r>
            <a:br>
              <a:rPr lang="fr-FR" sz="2800" b="1" dirty="0">
                <a:solidFill>
                  <a:schemeClr val="tx2"/>
                </a:solidFill>
                <a:latin typeface="Arial" pitchFamily="34" charset="0"/>
                <a:cs typeface="Arial" pitchFamily="34" charset="0"/>
              </a:rPr>
            </a:br>
            <a:r>
              <a:rPr lang="fr-FR" sz="2400" b="1" dirty="0">
                <a:solidFill>
                  <a:schemeClr val="tx1"/>
                </a:solidFill>
                <a:latin typeface="Arial" pitchFamily="34" charset="0"/>
                <a:cs typeface="Arial" pitchFamily="34" charset="0"/>
              </a:rPr>
              <a:t/>
            </a:r>
            <a:br>
              <a:rPr lang="fr-FR" sz="2400" b="1" dirty="0">
                <a:solidFill>
                  <a:schemeClr val="tx1"/>
                </a:solidFill>
                <a:latin typeface="Arial" pitchFamily="34" charset="0"/>
                <a:cs typeface="Arial" pitchFamily="34" charset="0"/>
              </a:rPr>
            </a:br>
            <a:r>
              <a:rPr lang="fr-FR" sz="2400" dirty="0">
                <a:latin typeface="Arial" pitchFamily="34" charset="0"/>
                <a:cs typeface="Arial" pitchFamily="34" charset="0"/>
              </a:rPr>
              <a:t>       </a:t>
            </a:r>
            <a:endParaRPr lang="fr-FR" sz="2800" b="1" dirty="0">
              <a:solidFill>
                <a:schemeClr val="accent2">
                  <a:lumMod val="75000"/>
                </a:schemeClr>
              </a:solidFill>
            </a:endParaRPr>
          </a:p>
        </p:txBody>
      </p:sp>
      <p:sp>
        <p:nvSpPr>
          <p:cNvPr id="3" name="Espace réservé du contenu 2"/>
          <p:cNvSpPr>
            <a:spLocks noGrp="1"/>
          </p:cNvSpPr>
          <p:nvPr>
            <p:ph idx="1"/>
          </p:nvPr>
        </p:nvSpPr>
        <p:spPr>
          <a:xfrm>
            <a:off x="1187624" y="2636912"/>
            <a:ext cx="7499176" cy="3489251"/>
          </a:xfrm>
        </p:spPr>
        <p:txBody>
          <a:bodyPr>
            <a:normAutofit fontScale="85000" lnSpcReduction="10000"/>
          </a:bodyPr>
          <a:lstStyle/>
          <a:p>
            <a:pPr>
              <a:buNone/>
            </a:pPr>
            <a:r>
              <a:rPr lang="fr-FR" dirty="0" err="1"/>
              <a:t>Competency</a:t>
            </a:r>
            <a:r>
              <a:rPr lang="fr-FR" dirty="0"/>
              <a:t> </a:t>
            </a:r>
            <a:r>
              <a:rPr lang="fr-FR" dirty="0" err="1"/>
              <a:t>development</a:t>
            </a:r>
            <a:r>
              <a:rPr lang="fr-FR" dirty="0"/>
              <a:t> </a:t>
            </a:r>
            <a:r>
              <a:rPr lang="fr-FR" dirty="0" err="1"/>
              <a:t>is</a:t>
            </a:r>
            <a:r>
              <a:rPr lang="fr-FR" dirty="0"/>
              <a:t> a group of </a:t>
            </a:r>
            <a:r>
              <a:rPr lang="fr-FR" dirty="0" err="1"/>
              <a:t>activities</a:t>
            </a:r>
            <a:r>
              <a:rPr lang="fr-FR" dirty="0"/>
              <a:t> in </a:t>
            </a:r>
            <a:r>
              <a:rPr lang="fr-FR" dirty="0" err="1"/>
              <a:t>order</a:t>
            </a:r>
            <a:r>
              <a:rPr lang="fr-FR" dirty="0"/>
              <a:t> to </a:t>
            </a:r>
            <a:r>
              <a:rPr lang="fr-FR" dirty="0" err="1"/>
              <a:t>increase</a:t>
            </a:r>
            <a:r>
              <a:rPr lang="fr-FR" dirty="0"/>
              <a:t> the </a:t>
            </a:r>
            <a:r>
              <a:rPr lang="fr-FR" dirty="0" err="1"/>
              <a:t>competencies</a:t>
            </a:r>
            <a:r>
              <a:rPr lang="fr-FR" dirty="0"/>
              <a:t> of </a:t>
            </a:r>
            <a:r>
              <a:rPr lang="fr-FR" dirty="0" err="1"/>
              <a:t>individuals</a:t>
            </a:r>
            <a:r>
              <a:rPr lang="fr-FR" dirty="0"/>
              <a:t> and </a:t>
            </a:r>
            <a:r>
              <a:rPr lang="fr-FR" dirty="0" err="1"/>
              <a:t>ensure</a:t>
            </a:r>
            <a:r>
              <a:rPr lang="fr-FR" dirty="0"/>
              <a:t> </a:t>
            </a:r>
            <a:r>
              <a:rPr lang="fr-FR" dirty="0" err="1"/>
              <a:t>their</a:t>
            </a:r>
            <a:r>
              <a:rPr lang="fr-FR" dirty="0"/>
              <a:t> good adaptation to changes in the </a:t>
            </a:r>
            <a:r>
              <a:rPr lang="fr-FR" dirty="0" err="1"/>
              <a:t>environment</a:t>
            </a:r>
            <a:r>
              <a:rPr lang="fr-FR" dirty="0"/>
              <a:t> by </a:t>
            </a:r>
            <a:r>
              <a:rPr lang="fr-FR" dirty="0" err="1"/>
              <a:t>exploiting</a:t>
            </a:r>
            <a:r>
              <a:rPr lang="fr-FR" dirty="0"/>
              <a:t> the </a:t>
            </a:r>
            <a:r>
              <a:rPr lang="fr-FR" dirty="0" err="1"/>
              <a:t>resources</a:t>
            </a:r>
            <a:r>
              <a:rPr lang="fr-FR" dirty="0"/>
              <a:t> </a:t>
            </a:r>
            <a:r>
              <a:rPr lang="fr-FR" dirty="0" err="1"/>
              <a:t>that</a:t>
            </a:r>
            <a:r>
              <a:rPr lang="fr-FR" dirty="0"/>
              <a:t> </a:t>
            </a:r>
            <a:r>
              <a:rPr lang="fr-FR" dirty="0" err="1"/>
              <a:t>individuals</a:t>
            </a:r>
            <a:r>
              <a:rPr lang="fr-FR" dirty="0"/>
              <a:t> </a:t>
            </a:r>
            <a:r>
              <a:rPr lang="fr-FR" dirty="0" err="1"/>
              <a:t>possess</a:t>
            </a:r>
            <a:r>
              <a:rPr lang="fr-FR" dirty="0"/>
              <a:t> and </a:t>
            </a:r>
            <a:r>
              <a:rPr lang="fr-FR" dirty="0" err="1"/>
              <a:t>developing</a:t>
            </a:r>
            <a:r>
              <a:rPr lang="fr-FR" dirty="0"/>
              <a:t> </a:t>
            </a:r>
            <a:r>
              <a:rPr lang="fr-FR" dirty="0" err="1"/>
              <a:t>them</a:t>
            </a:r>
            <a:r>
              <a:rPr lang="fr-FR" dirty="0"/>
              <a:t> to </a:t>
            </a:r>
            <a:r>
              <a:rPr lang="fr-FR" dirty="0" err="1"/>
              <a:t>complete</a:t>
            </a:r>
            <a:r>
              <a:rPr lang="fr-FR" dirty="0"/>
              <a:t> </a:t>
            </a:r>
            <a:r>
              <a:rPr lang="fr-FR" dirty="0" err="1"/>
              <a:t>tasks</a:t>
            </a:r>
            <a:r>
              <a:rPr lang="fr-FR" dirty="0"/>
              <a:t> to the </a:t>
            </a:r>
            <a:r>
              <a:rPr lang="fr-FR" dirty="0" err="1"/>
              <a:t>fullest</a:t>
            </a:r>
            <a:r>
              <a:rPr lang="fr-FR" dirty="0"/>
              <a:t> </a:t>
            </a:r>
            <a:r>
              <a:rPr lang="fr-FR" dirty="0" err="1"/>
              <a:t>extent</a:t>
            </a:r>
            <a:r>
              <a:rPr lang="fr-FR" dirty="0"/>
              <a:t> and </a:t>
            </a:r>
            <a:r>
              <a:rPr lang="fr-FR" dirty="0" err="1"/>
              <a:t>this</a:t>
            </a:r>
            <a:r>
              <a:rPr lang="fr-FR" dirty="0"/>
              <a:t> </a:t>
            </a:r>
            <a:r>
              <a:rPr lang="fr-FR" dirty="0" err="1"/>
              <a:t>is</a:t>
            </a:r>
            <a:r>
              <a:rPr lang="fr-FR" dirty="0"/>
              <a:t> in light of </a:t>
            </a:r>
            <a:r>
              <a:rPr lang="fr-FR" dirty="0" err="1"/>
              <a:t>rapid</a:t>
            </a:r>
            <a:r>
              <a:rPr lang="fr-FR" dirty="0"/>
              <a:t> </a:t>
            </a:r>
            <a:r>
              <a:rPr lang="fr-FR" dirty="0" err="1"/>
              <a:t>technological</a:t>
            </a:r>
            <a:r>
              <a:rPr lang="fr-FR" dirty="0"/>
              <a:t> </a:t>
            </a:r>
            <a:r>
              <a:rPr lang="fr-FR" dirty="0" err="1"/>
              <a:t>progress</a:t>
            </a:r>
            <a:r>
              <a:rPr lang="fr-FR" dirty="0"/>
              <a:t> and a </a:t>
            </a:r>
            <a:r>
              <a:rPr lang="fr-FR" dirty="0" err="1"/>
              <a:t>profound</a:t>
            </a:r>
            <a:r>
              <a:rPr lang="fr-FR" dirty="0"/>
              <a:t> </a:t>
            </a:r>
            <a:r>
              <a:rPr lang="fr-FR" dirty="0" err="1"/>
              <a:t>reoganization</a:t>
            </a:r>
            <a:r>
              <a:rPr lang="fr-FR" dirty="0"/>
              <a:t> of </a:t>
            </a:r>
            <a:r>
              <a:rPr lang="fr-FR" dirty="0" err="1"/>
              <a:t>economic</a:t>
            </a:r>
            <a:r>
              <a:rPr lang="fr-FR" dirty="0"/>
              <a:t> </a:t>
            </a:r>
            <a:r>
              <a:rPr lang="fr-FR" dirty="0" err="1"/>
              <a:t>systems</a:t>
            </a:r>
            <a:r>
              <a:rPr lang="fr-FR" dirty="0"/>
              <a:t>.</a:t>
            </a:r>
          </a:p>
          <a:p>
            <a:pPr>
              <a:buNone/>
            </a:pPr>
            <a:endParaRPr lang="fr-FR" dirty="0"/>
          </a:p>
          <a:p>
            <a:pPr>
              <a:buNone/>
            </a:pPr>
            <a:endParaRPr lang="fr-FR" dirty="0"/>
          </a:p>
          <a:p>
            <a:pPr>
              <a:buNone/>
            </a:pPr>
            <a:endParaRPr lang="fr-FR" dirty="0"/>
          </a:p>
          <a:p>
            <a:pPr>
              <a:buNone/>
            </a:pPr>
            <a:endParaRPr lang="fr-FR" dirty="0"/>
          </a:p>
          <a:p>
            <a:pPr>
              <a:buNone/>
            </a:pPr>
            <a:endParaRPr lang="fr-FR" dirty="0"/>
          </a:p>
        </p:txBody>
      </p:sp>
      <p:sp>
        <p:nvSpPr>
          <p:cNvPr id="6" name="Google Shape;418;p57">
            <a:extLst>
              <a:ext uri="{FF2B5EF4-FFF2-40B4-BE49-F238E27FC236}">
                <a16:creationId xmlns="" xmlns:a16="http://schemas.microsoft.com/office/drawing/2014/main" id="{EF994C71-1725-461B-882D-F5EE2EE3D4BE}"/>
              </a:ext>
            </a:extLst>
          </p:cNvPr>
          <p:cNvSpPr/>
          <p:nvPr/>
        </p:nvSpPr>
        <p:spPr>
          <a:xfrm>
            <a:off x="1763688" y="238210"/>
            <a:ext cx="5777010" cy="870000"/>
          </a:xfrm>
          <a:prstGeom prst="roundRect">
            <a:avLst>
              <a:gd name="adj" fmla="val 50000"/>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lvl="0" algn="ctr">
              <a:buClr>
                <a:srgbClr val="000000"/>
              </a:buClr>
            </a:pPr>
            <a:r>
              <a:rPr kumimoji="0" lang="fr-FR" sz="24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sym typeface="Arial"/>
              </a:rPr>
              <a:t>Firstly</a:t>
            </a:r>
            <a:r>
              <a:rPr kumimoji="0" lang="fr-FR" sz="24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rPr>
              <a:t>: the concept of </a:t>
            </a:r>
            <a:r>
              <a:rPr kumimoji="0" lang="fr-FR" sz="24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sym typeface="Arial"/>
              </a:rPr>
              <a:t>developing</a:t>
            </a:r>
            <a:r>
              <a:rPr kumimoji="0" lang="fr-FR" sz="24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rPr>
              <a:t> </a:t>
            </a:r>
            <a:r>
              <a:rPr kumimoji="0" lang="fr-FR" sz="24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sym typeface="Arial"/>
              </a:rPr>
              <a:t>competencies</a:t>
            </a:r>
            <a:endParaRPr kumimoji="0" sz="24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8" name="Google Shape;845;p71">
            <a:extLst>
              <a:ext uri="{FF2B5EF4-FFF2-40B4-BE49-F238E27FC236}">
                <a16:creationId xmlns="" xmlns:a16="http://schemas.microsoft.com/office/drawing/2014/main" id="{F550772C-7915-4834-B10D-4218EEC8EFC1}"/>
              </a:ext>
            </a:extLst>
          </p:cNvPr>
          <p:cNvSpPr/>
          <p:nvPr/>
        </p:nvSpPr>
        <p:spPr>
          <a:xfrm>
            <a:off x="827584" y="1467534"/>
            <a:ext cx="6911919" cy="671150"/>
          </a:xfrm>
          <a:prstGeom prst="roundRect">
            <a:avLst>
              <a:gd name="adj" fmla="val 5000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r" rtl="0">
              <a:spcBef>
                <a:spcPts val="0"/>
              </a:spcBef>
              <a:spcAft>
                <a:spcPts val="0"/>
              </a:spcAft>
              <a:buNone/>
            </a:pPr>
            <a:r>
              <a:rPr lang="fr-FR" b="1" dirty="0">
                <a:latin typeface="Arial" panose="020B0604020202020204" pitchFamily="34" charset="0"/>
                <a:cs typeface="Arial" panose="020B0604020202020204" pitchFamily="34" charset="0"/>
              </a:rPr>
              <a:t>DEFINITION OF COMPETENCY DEVELOPMENT</a:t>
            </a:r>
            <a:endParaRPr b="1" dirty="0">
              <a:latin typeface="Arial" panose="020B0604020202020204" pitchFamily="34" charset="0"/>
              <a:cs typeface="Arial" panose="020B0604020202020204" pitchFamily="34" charset="0"/>
            </a:endParaRPr>
          </a:p>
        </p:txBody>
      </p:sp>
      <p:sp>
        <p:nvSpPr>
          <p:cNvPr id="10" name="Google Shape;847;p71">
            <a:extLst>
              <a:ext uri="{FF2B5EF4-FFF2-40B4-BE49-F238E27FC236}">
                <a16:creationId xmlns="" xmlns:a16="http://schemas.microsoft.com/office/drawing/2014/main" id="{EEDE1810-9504-41DF-8A47-9D96C490270C}"/>
              </a:ext>
            </a:extLst>
          </p:cNvPr>
          <p:cNvSpPr/>
          <p:nvPr/>
        </p:nvSpPr>
        <p:spPr>
          <a:xfrm>
            <a:off x="378597" y="1191041"/>
            <a:ext cx="1618053" cy="122413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6600" b="1" kern="0" dirty="0">
                <a:solidFill>
                  <a:schemeClr val="tx1"/>
                </a:solidFill>
                <a:cs typeface="Arial"/>
                <a:sym typeface="Arial"/>
              </a:rPr>
              <a:t>01</a:t>
            </a:r>
            <a:endParaRPr kumimoji="0" sz="6600" b="1" i="0" u="none" strike="noStrike" kern="0" cap="none" spc="0" normalizeH="0" baseline="0" noProof="0" dirty="0">
              <a:ln>
                <a:noFill/>
              </a:ln>
              <a:solidFill>
                <a:schemeClr val="tx1"/>
              </a:solidFill>
              <a:effectLst/>
              <a:uLnTx/>
              <a:uFillTx/>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p:tgtEl>
                                          <p:spTgt spid="6"/>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xit" presetSubtype="1" fill="hold" nodeType="clickEffect">
                                  <p:stCondLst>
                                    <p:cond delay="0"/>
                                  </p:stCondLst>
                                  <p:childTnLst>
                                    <p:anim calcmode="lin" valueType="num">
                                      <p:cBhvr additive="base">
                                        <p:cTn id="11" dur="1000"/>
                                        <p:tgtEl>
                                          <p:spTgt spid="6"/>
                                        </p:tgtEl>
                                        <p:attrNameLst>
                                          <p:attrName>ppt_y</p:attrName>
                                        </p:attrNameLst>
                                      </p:cBhvr>
                                      <p:tavLst>
                                        <p:tav tm="0">
                                          <p:val>
                                            <p:strVal val="#ppt_y"/>
                                          </p:val>
                                        </p:tav>
                                        <p:tav tm="100000">
                                          <p:val>
                                            <p:strVal val="#ppt_y-1"/>
                                          </p:val>
                                        </p:tav>
                                      </p:tavLst>
                                    </p:anim>
                                    <p:set>
                                      <p:cBhvr>
                                        <p:cTn id="12" dur="1" fill="hold">
                                          <p:stCondLst>
                                            <p:cond delay="100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1" fill="hold" nodeType="clickEffect">
                                  <p:stCondLst>
                                    <p:cond delay="0"/>
                                  </p:stCondLst>
                                  <p:childTnLst>
                                    <p:anim calcmode="lin" valueType="num">
                                      <p:cBhvr additive="base">
                                        <p:cTn id="16" dur="1000"/>
                                        <p:tgtEl>
                                          <p:spTgt spid="8"/>
                                        </p:tgtEl>
                                        <p:attrNameLst>
                                          <p:attrName>ppt_y</p:attrName>
                                        </p:attrNameLst>
                                      </p:cBhvr>
                                      <p:tavLst>
                                        <p:tav tm="0">
                                          <p:val>
                                            <p:strVal val="#ppt_y"/>
                                          </p:val>
                                        </p:tav>
                                        <p:tav tm="100000">
                                          <p:val>
                                            <p:strVal val="#ppt_y-1"/>
                                          </p:val>
                                        </p:tav>
                                      </p:tavLst>
                                    </p:anim>
                                    <p:set>
                                      <p:cBhvr>
                                        <p:cTn id="17" dur="1" fill="hold">
                                          <p:stCondLst>
                                            <p:cond delay="100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5" name="Image 4">
            <a:extLst>
              <a:ext uri="{FF2B5EF4-FFF2-40B4-BE49-F238E27FC236}">
                <a16:creationId xmlns="" xmlns:a16="http://schemas.microsoft.com/office/drawing/2014/main" id="{392B47F7-B562-43FC-AEFD-83DACBA18B03}"/>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14366" y="3645024"/>
            <a:ext cx="8272434" cy="2376264"/>
          </a:xfrm>
          <a:prstGeom prst="rect">
            <a:avLst/>
          </a:prstGeom>
        </p:spPr>
        <p:style>
          <a:lnRef idx="0">
            <a:schemeClr val="accent2"/>
          </a:lnRef>
          <a:fillRef idx="3">
            <a:schemeClr val="accent2"/>
          </a:fillRef>
          <a:effectRef idx="3">
            <a:schemeClr val="accent2"/>
          </a:effectRef>
          <a:fontRef idx="minor">
            <a:schemeClr val="lt1"/>
          </a:fontRef>
        </p:style>
      </p:pic>
      <p:sp>
        <p:nvSpPr>
          <p:cNvPr id="2" name="Titre 1"/>
          <p:cNvSpPr>
            <a:spLocks noGrp="1"/>
          </p:cNvSpPr>
          <p:nvPr>
            <p:ph type="title"/>
          </p:nvPr>
        </p:nvSpPr>
        <p:spPr>
          <a:xfrm>
            <a:off x="457200" y="274638"/>
            <a:ext cx="8229600" cy="225404"/>
          </a:xfrm>
        </p:spPr>
        <p:txBody>
          <a:bodyPr>
            <a:normAutofit fontScale="90000"/>
          </a:bodyPr>
          <a:lstStyle/>
          <a:p>
            <a:r>
              <a:rPr lang="fr-FR" dirty="0"/>
              <a:t>  :   </a:t>
            </a:r>
            <a:br>
              <a:rPr lang="fr-FR" dirty="0"/>
            </a:br>
            <a:r>
              <a:rPr lang="fr-FR" dirty="0"/>
              <a:t/>
            </a:r>
            <a:br>
              <a:rPr lang="fr-FR" dirty="0"/>
            </a:br>
            <a:r>
              <a:rPr lang="fr-FR" dirty="0"/>
              <a:t/>
            </a:r>
            <a:br>
              <a:rPr lang="fr-FR" dirty="0"/>
            </a:br>
            <a:r>
              <a:rPr lang="fr-FR" dirty="0"/>
              <a:t>  </a:t>
            </a:r>
            <a:br>
              <a:rPr lang="fr-FR" dirty="0"/>
            </a:br>
            <a:endParaRPr lang="fr-FR" dirty="0"/>
          </a:p>
        </p:txBody>
      </p:sp>
      <p:sp>
        <p:nvSpPr>
          <p:cNvPr id="3" name="Espace réservé du contenu 2"/>
          <p:cNvSpPr>
            <a:spLocks noGrp="1"/>
          </p:cNvSpPr>
          <p:nvPr>
            <p:ph idx="1"/>
          </p:nvPr>
        </p:nvSpPr>
        <p:spPr>
          <a:xfrm>
            <a:off x="500034" y="928670"/>
            <a:ext cx="8229600" cy="5429288"/>
          </a:xfrm>
        </p:spPr>
        <p:txBody>
          <a:bodyPr/>
          <a:lstStyle/>
          <a:p>
            <a:pPr>
              <a:buNone/>
            </a:pPr>
            <a:r>
              <a:rPr lang="fr-FR" dirty="0"/>
              <a:t>Institutions have </a:t>
            </a:r>
            <a:r>
              <a:rPr lang="fr-FR" dirty="0" err="1"/>
              <a:t>begun</a:t>
            </a:r>
            <a:r>
              <a:rPr lang="fr-FR" dirty="0"/>
              <a:t> to </a:t>
            </a:r>
            <a:r>
              <a:rPr lang="fr-FR" dirty="0" err="1"/>
              <a:t>pay</a:t>
            </a:r>
            <a:r>
              <a:rPr lang="fr-FR" dirty="0"/>
              <a:t> </a:t>
            </a:r>
            <a:r>
              <a:rPr lang="fr-FR" dirty="0" err="1"/>
              <a:t>great</a:t>
            </a:r>
            <a:r>
              <a:rPr lang="fr-FR" dirty="0"/>
              <a:t> attention to </a:t>
            </a:r>
            <a:r>
              <a:rPr lang="fr-FR" dirty="0" err="1"/>
              <a:t>developing</a:t>
            </a:r>
            <a:r>
              <a:rPr lang="fr-FR" dirty="0"/>
              <a:t> </a:t>
            </a:r>
            <a:r>
              <a:rPr lang="fr-FR" dirty="0" err="1"/>
              <a:t>competencies</a:t>
            </a:r>
            <a:r>
              <a:rPr lang="fr-FR" dirty="0"/>
              <a:t> as </a:t>
            </a:r>
            <a:r>
              <a:rPr lang="fr-FR" dirty="0" err="1"/>
              <a:t>it</a:t>
            </a:r>
            <a:r>
              <a:rPr lang="fr-FR" dirty="0"/>
              <a:t> </a:t>
            </a:r>
            <a:r>
              <a:rPr lang="fr-FR" dirty="0" err="1"/>
              <a:t>is</a:t>
            </a:r>
            <a:r>
              <a:rPr lang="fr-FR" dirty="0"/>
              <a:t> </a:t>
            </a:r>
            <a:r>
              <a:rPr lang="fr-FR" dirty="0" err="1"/>
              <a:t>considered</a:t>
            </a:r>
            <a:r>
              <a:rPr lang="fr-FR" dirty="0"/>
              <a:t> a source of meeting .</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187624" y="315206"/>
            <a:ext cx="8229600" cy="1143000"/>
          </a:xfrm>
        </p:spPr>
        <p:txBody>
          <a:bodyPr>
            <a:normAutofit/>
          </a:bodyPr>
          <a:lstStyle/>
          <a:p>
            <a:r>
              <a:rPr lang="fr-FR" sz="2800" b="1" dirty="0">
                <a:solidFill>
                  <a:schemeClr val="accent2">
                    <a:lumMod val="75000"/>
                  </a:schemeClr>
                </a:solidFill>
                <a:latin typeface="Arial" pitchFamily="34" charset="0"/>
                <a:cs typeface="Arial" pitchFamily="34" charset="0"/>
              </a:rPr>
              <a:t> </a:t>
            </a:r>
            <a:endParaRPr lang="fr-FR" sz="2800" b="1" dirty="0">
              <a:solidFill>
                <a:schemeClr val="accent2">
                  <a:lumMod val="75000"/>
                </a:schemeClr>
              </a:solidFill>
            </a:endParaRPr>
          </a:p>
        </p:txBody>
      </p:sp>
      <p:sp>
        <p:nvSpPr>
          <p:cNvPr id="3" name="Espace réservé du contenu 2"/>
          <p:cNvSpPr>
            <a:spLocks noGrp="1"/>
          </p:cNvSpPr>
          <p:nvPr>
            <p:ph idx="1"/>
          </p:nvPr>
        </p:nvSpPr>
        <p:spPr/>
        <p:txBody>
          <a:bodyPr>
            <a:normAutofit fontScale="85000" lnSpcReduction="10000"/>
          </a:bodyPr>
          <a:lstStyle/>
          <a:p>
            <a:r>
              <a:rPr lang="en-US" dirty="0"/>
              <a:t>Integrating modern information and communication technologies into institutional systems, and its success requires raising the level of existing competencies and reorganizing work positions.</a:t>
            </a:r>
            <a:endParaRPr lang="fr-FR" dirty="0"/>
          </a:p>
          <a:p>
            <a:r>
              <a:rPr lang="en-US" dirty="0"/>
              <a:t>The growing internationalization of markets and the accompanying increase in the intensity of competitive pressures that must be faced by institutions to ensure their survival and continuity, which has created an urgent need for the presence of competencies that contribute effectively to that confrontation.</a:t>
            </a:r>
            <a:r>
              <a:rPr lang="fr-FR" dirty="0"/>
              <a:t/>
            </a:r>
            <a:br>
              <a:rPr lang="fr-FR" dirty="0"/>
            </a:br>
            <a:endParaRPr lang="fr-FR" dirty="0"/>
          </a:p>
        </p:txBody>
      </p:sp>
      <p:sp>
        <p:nvSpPr>
          <p:cNvPr id="7" name="Google Shape;845;p71">
            <a:extLst>
              <a:ext uri="{FF2B5EF4-FFF2-40B4-BE49-F238E27FC236}">
                <a16:creationId xmlns="" xmlns:a16="http://schemas.microsoft.com/office/drawing/2014/main" id="{D94141AF-ECCD-4D50-B647-8425E12FCA48}"/>
              </a:ext>
            </a:extLst>
          </p:cNvPr>
          <p:cNvSpPr/>
          <p:nvPr/>
        </p:nvSpPr>
        <p:spPr>
          <a:xfrm>
            <a:off x="1259632" y="522478"/>
            <a:ext cx="6911919" cy="671150"/>
          </a:xfrm>
          <a:prstGeom prst="roundRect">
            <a:avLst>
              <a:gd name="adj" fmla="val 5000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ctr" rtl="0">
              <a:spcBef>
                <a:spcPts val="0"/>
              </a:spcBef>
              <a:spcAft>
                <a:spcPts val="0"/>
              </a:spcAft>
              <a:buNone/>
            </a:pP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Reasons</a:t>
            </a:r>
            <a:r>
              <a:rPr lang="fr-FR" b="1" dirty="0">
                <a:latin typeface="Arial" panose="020B0604020202020204" pitchFamily="34" charset="0"/>
                <a:cs typeface="Arial" panose="020B0604020202020204" pitchFamily="34" charset="0"/>
              </a:rPr>
              <a:t> for </a:t>
            </a:r>
            <a:r>
              <a:rPr lang="fr-FR" b="1" dirty="0" err="1">
                <a:latin typeface="Arial" panose="020B0604020202020204" pitchFamily="34" charset="0"/>
                <a:cs typeface="Arial" panose="020B0604020202020204" pitchFamily="34" charset="0"/>
              </a:rPr>
              <a:t>developing</a:t>
            </a:r>
            <a:r>
              <a:rPr lang="fr-FR" b="1" dirty="0">
                <a:latin typeface="Arial" panose="020B0604020202020204" pitchFamily="34" charset="0"/>
                <a:cs typeface="Arial" panose="020B0604020202020204" pitchFamily="34" charset="0"/>
              </a:rPr>
              <a:t> </a:t>
            </a:r>
            <a:r>
              <a:rPr lang="fr-FR" b="1" dirty="0" err="1">
                <a:latin typeface="Arial" panose="020B0604020202020204" pitchFamily="34" charset="0"/>
                <a:cs typeface="Arial" panose="020B0604020202020204" pitchFamily="34" charset="0"/>
              </a:rPr>
              <a:t>competencies</a:t>
            </a:r>
            <a:r>
              <a:rPr lang="fr-FR" b="1" dirty="0">
                <a:latin typeface="Arial" panose="020B0604020202020204" pitchFamily="34" charset="0"/>
                <a:cs typeface="Arial" panose="020B0604020202020204" pitchFamily="34" charset="0"/>
              </a:rPr>
              <a:t>  </a:t>
            </a:r>
            <a:endParaRPr b="1" dirty="0">
              <a:latin typeface="Arial" panose="020B0604020202020204" pitchFamily="34" charset="0"/>
              <a:cs typeface="Arial" panose="020B0604020202020204" pitchFamily="34" charset="0"/>
            </a:endParaRPr>
          </a:p>
        </p:txBody>
      </p:sp>
      <p:sp>
        <p:nvSpPr>
          <p:cNvPr id="8" name="Google Shape;847;p71">
            <a:extLst>
              <a:ext uri="{FF2B5EF4-FFF2-40B4-BE49-F238E27FC236}">
                <a16:creationId xmlns="" xmlns:a16="http://schemas.microsoft.com/office/drawing/2014/main" id="{C56956B8-1F12-4C77-B690-146CE41F89C4}"/>
              </a:ext>
            </a:extLst>
          </p:cNvPr>
          <p:cNvSpPr/>
          <p:nvPr/>
        </p:nvSpPr>
        <p:spPr>
          <a:xfrm>
            <a:off x="450605" y="234070"/>
            <a:ext cx="1618053" cy="122413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6600" b="1" kern="0" dirty="0">
                <a:solidFill>
                  <a:schemeClr val="tx1"/>
                </a:solidFill>
                <a:cs typeface="Arial"/>
                <a:sym typeface="Arial"/>
              </a:rPr>
              <a:t>02</a:t>
            </a:r>
            <a:endParaRPr kumimoji="0" sz="6600" b="1" i="0" u="none" strike="noStrike" kern="0" cap="none" spc="0" normalizeH="0" baseline="0" noProof="0" dirty="0">
              <a:ln>
                <a:noFill/>
              </a:ln>
              <a:solidFill>
                <a:schemeClr val="tx1"/>
              </a:solidFill>
              <a:effectLst/>
              <a:uLnTx/>
              <a:uFillTx/>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nodeType="clickEffect">
                                  <p:stCondLst>
                                    <p:cond delay="0"/>
                                  </p:stCondLst>
                                  <p:childTnLst>
                                    <p:anim calcmode="lin" valueType="num">
                                      <p:cBhvr additive="base">
                                        <p:cTn id="6" dur="1000"/>
                                        <p:tgtEl>
                                          <p:spTgt spid="7"/>
                                        </p:tgtEl>
                                        <p:attrNameLst>
                                          <p:attrName>ppt_y</p:attrName>
                                        </p:attrNameLst>
                                      </p:cBhvr>
                                      <p:tavLst>
                                        <p:tav tm="0">
                                          <p:val>
                                            <p:strVal val="#ppt_y"/>
                                          </p:val>
                                        </p:tav>
                                        <p:tav tm="100000">
                                          <p:val>
                                            <p:strVal val="#ppt_y-1"/>
                                          </p:val>
                                        </p:tav>
                                      </p:tavLst>
                                    </p:anim>
                                    <p:set>
                                      <p:cBhvr>
                                        <p:cTn id="7" dur="1" fill="hold">
                                          <p:stCondLst>
                                            <p:cond delay="100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5" name="Image 4">
            <a:extLst>
              <a:ext uri="{FF2B5EF4-FFF2-40B4-BE49-F238E27FC236}">
                <a16:creationId xmlns="" xmlns:a16="http://schemas.microsoft.com/office/drawing/2014/main" id="{77BF9EBA-EF2F-421E-89E7-1290B5835080}"/>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67544" y="2636912"/>
            <a:ext cx="7776864" cy="4090955"/>
          </a:xfrm>
          <a:prstGeom prst="rect">
            <a:avLst/>
          </a:prstGeom>
        </p:spPr>
      </p:pic>
      <p:sp>
        <p:nvSpPr>
          <p:cNvPr id="3" name="Espace réservé du contenu 2"/>
          <p:cNvSpPr>
            <a:spLocks noGrp="1"/>
          </p:cNvSpPr>
          <p:nvPr>
            <p:ph idx="1"/>
          </p:nvPr>
        </p:nvSpPr>
        <p:spPr>
          <a:xfrm>
            <a:off x="285720" y="642918"/>
            <a:ext cx="8229600" cy="4525963"/>
          </a:xfrm>
        </p:spPr>
        <p:txBody>
          <a:bodyPr/>
          <a:lstStyle/>
          <a:p>
            <a:r>
              <a:rPr lang="en-US" dirty="0"/>
              <a:t>Competitive advantages based on scientific knowledge are considered the easiest to hide from the eyes of competitors and the most difficult to imitate and imitate, which ensures the creation of a solid base for establishing strong and lasting advantages.</a:t>
            </a:r>
            <a:endParaRPr lang="fr-FR" dirty="0"/>
          </a:p>
        </p:txBody>
      </p:sp>
      <p:sp>
        <p:nvSpPr>
          <p:cNvPr id="4" name="Titre 3"/>
          <p:cNvSpPr>
            <a:spLocks noGrp="1"/>
          </p:cNvSpPr>
          <p:nvPr>
            <p:ph type="title"/>
          </p:nvPr>
        </p:nvSpPr>
        <p:spPr>
          <a:xfrm>
            <a:off x="0" y="0"/>
            <a:ext cx="5543560" cy="582594"/>
          </a:xfrm>
        </p:spPr>
        <p:txBody>
          <a:bodyPr>
            <a:normAutofit fontScale="90000"/>
          </a:bodyPr>
          <a:lstStyle/>
          <a:p>
            <a:pPr algn="l"/>
            <a:r>
              <a:rPr lang="fr-F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latin typeface="Arial" pitchFamily="34" charset="0"/>
                <a:cs typeface="Arial" pitchFamily="34" charset="0"/>
              </a:rPr>
              <a:t> </a:t>
            </a:r>
            <a:endParaRPr lang="fr-FR" sz="3600" b="1" dirty="0">
              <a:solidFill>
                <a:schemeClr val="accent2">
                  <a:lumMod val="75000"/>
                </a:schemeClr>
              </a:solidFill>
            </a:endParaRPr>
          </a:p>
        </p:txBody>
      </p:sp>
      <p:sp>
        <p:nvSpPr>
          <p:cNvPr id="3" name="Espace réservé du contenu 2"/>
          <p:cNvSpPr>
            <a:spLocks noGrp="1"/>
          </p:cNvSpPr>
          <p:nvPr>
            <p:ph idx="1"/>
          </p:nvPr>
        </p:nvSpPr>
        <p:spPr/>
        <p:txBody>
          <a:bodyPr>
            <a:normAutofit fontScale="92500" lnSpcReduction="20000"/>
          </a:bodyPr>
          <a:lstStyle/>
          <a:p>
            <a:r>
              <a:rPr lang="en-US" b="1" dirty="0"/>
              <a:t>Organizational contribution:</a:t>
            </a:r>
            <a:r>
              <a:rPr lang="en-US" dirty="0"/>
              <a:t> It is represented by the effectiveness of the methods of managing and developing competencies on the part of the organization through the system of joint benefit from the results, reward methods, tenure methods, and methods of developing the career path, which are among the management methods that specialize in mobilizing competencies, so the organizational contribution is represented in the effective exploitation of competencies.</a:t>
            </a:r>
            <a:endParaRPr lang="fr-FR" dirty="0"/>
          </a:p>
        </p:txBody>
      </p:sp>
      <p:sp>
        <p:nvSpPr>
          <p:cNvPr id="4" name="Google Shape;845;p71">
            <a:extLst>
              <a:ext uri="{FF2B5EF4-FFF2-40B4-BE49-F238E27FC236}">
                <a16:creationId xmlns="" xmlns:a16="http://schemas.microsoft.com/office/drawing/2014/main" id="{5C577715-6979-474C-89D8-182B13D7C3B8}"/>
              </a:ext>
            </a:extLst>
          </p:cNvPr>
          <p:cNvSpPr/>
          <p:nvPr/>
        </p:nvSpPr>
        <p:spPr>
          <a:xfrm>
            <a:off x="1331640" y="620688"/>
            <a:ext cx="6911919" cy="671150"/>
          </a:xfrm>
          <a:prstGeom prst="roundRect">
            <a:avLst>
              <a:gd name="adj" fmla="val 5000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ctr" rtl="0">
              <a:spcBef>
                <a:spcPts val="0"/>
              </a:spcBef>
              <a:spcAft>
                <a:spcPts val="0"/>
              </a:spcAft>
              <a:buNone/>
            </a:pPr>
            <a:r>
              <a:rPr lang="fr-FR" sz="2400" b="1" dirty="0">
                <a:latin typeface="Arial" panose="020B0604020202020204" pitchFamily="34" charset="0"/>
                <a:cs typeface="Arial" panose="020B0604020202020204" pitchFamily="34" charset="0"/>
              </a:rPr>
              <a:t>    </a:t>
            </a:r>
            <a:r>
              <a:rPr lang="fr-FR" sz="2400" b="1" dirty="0" err="1">
                <a:latin typeface="Arial" panose="020B0604020202020204" pitchFamily="34" charset="0"/>
                <a:cs typeface="Arial" panose="020B0604020202020204" pitchFamily="34" charset="0"/>
              </a:rPr>
              <a:t>Competency</a:t>
            </a:r>
            <a:r>
              <a:rPr lang="fr-FR" sz="2400" b="1" dirty="0">
                <a:latin typeface="Arial" panose="020B0604020202020204" pitchFamily="34" charset="0"/>
                <a:cs typeface="Arial" panose="020B0604020202020204" pitchFamily="34" charset="0"/>
              </a:rPr>
              <a:t> </a:t>
            </a:r>
            <a:r>
              <a:rPr lang="fr-FR" sz="2400" b="1" dirty="0" err="1">
                <a:latin typeface="Arial" panose="020B0604020202020204" pitchFamily="34" charset="0"/>
                <a:cs typeface="Arial" panose="020B0604020202020204" pitchFamily="34" charset="0"/>
              </a:rPr>
              <a:t>development</a:t>
            </a:r>
            <a:r>
              <a:rPr lang="fr-FR" sz="2400" b="1" dirty="0">
                <a:latin typeface="Arial" panose="020B0604020202020204" pitchFamily="34" charset="0"/>
                <a:cs typeface="Arial" panose="020B0604020202020204" pitchFamily="34" charset="0"/>
              </a:rPr>
              <a:t> </a:t>
            </a:r>
            <a:r>
              <a:rPr lang="fr-FR" sz="2400" b="1" dirty="0" err="1">
                <a:latin typeface="Arial" panose="020B0604020202020204" pitchFamily="34" charset="0"/>
                <a:cs typeface="Arial" panose="020B0604020202020204" pitchFamily="34" charset="0"/>
              </a:rPr>
              <a:t>requirements</a:t>
            </a:r>
            <a:endParaRPr sz="2400" b="1" dirty="0">
              <a:latin typeface="Arial" panose="020B0604020202020204" pitchFamily="34" charset="0"/>
              <a:cs typeface="Arial" panose="020B0604020202020204" pitchFamily="34" charset="0"/>
            </a:endParaRPr>
          </a:p>
        </p:txBody>
      </p:sp>
      <p:sp>
        <p:nvSpPr>
          <p:cNvPr id="5" name="Google Shape;847;p71">
            <a:extLst>
              <a:ext uri="{FF2B5EF4-FFF2-40B4-BE49-F238E27FC236}">
                <a16:creationId xmlns="" xmlns:a16="http://schemas.microsoft.com/office/drawing/2014/main" id="{B4575314-CC6E-40F2-874E-5EC676D642DC}"/>
              </a:ext>
            </a:extLst>
          </p:cNvPr>
          <p:cNvSpPr/>
          <p:nvPr/>
        </p:nvSpPr>
        <p:spPr>
          <a:xfrm>
            <a:off x="450605" y="234070"/>
            <a:ext cx="1618053" cy="122413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r>
              <a:rPr lang="fr-FR" sz="6600" b="1" kern="0" dirty="0">
                <a:solidFill>
                  <a:schemeClr val="tx1"/>
                </a:solidFill>
                <a:cs typeface="Arial"/>
                <a:sym typeface="Arial"/>
              </a:rPr>
              <a:t>03</a:t>
            </a:r>
            <a:endParaRPr kumimoji="0" sz="6600" b="1" i="0" u="none" strike="noStrike" kern="0" cap="none" spc="0" normalizeH="0" baseline="0" noProof="0" dirty="0">
              <a:ln>
                <a:noFill/>
              </a:ln>
              <a:solidFill>
                <a:schemeClr val="tx1"/>
              </a:solidFill>
              <a:effectLst/>
              <a:uLnTx/>
              <a:uFillTx/>
              <a:cs typeface="Arial"/>
              <a:sym typeface="Arial"/>
            </a:endParaRPr>
          </a:p>
        </p:txBody>
      </p:sp>
      <p:grpSp>
        <p:nvGrpSpPr>
          <p:cNvPr id="6" name="Google Shape;2085;p112">
            <a:extLst>
              <a:ext uri="{FF2B5EF4-FFF2-40B4-BE49-F238E27FC236}">
                <a16:creationId xmlns="" xmlns:a16="http://schemas.microsoft.com/office/drawing/2014/main" id="{698232A6-6918-474A-9A6C-8DE95494C23B}"/>
              </a:ext>
            </a:extLst>
          </p:cNvPr>
          <p:cNvGrpSpPr/>
          <p:nvPr/>
        </p:nvGrpSpPr>
        <p:grpSpPr>
          <a:xfrm>
            <a:off x="5620865" y="5373216"/>
            <a:ext cx="3503162" cy="1395162"/>
            <a:chOff x="1334158" y="868125"/>
            <a:chExt cx="6046105" cy="3978150"/>
          </a:xfrm>
        </p:grpSpPr>
        <p:sp>
          <p:nvSpPr>
            <p:cNvPr id="7" name="Google Shape;2086;p112">
              <a:extLst>
                <a:ext uri="{FF2B5EF4-FFF2-40B4-BE49-F238E27FC236}">
                  <a16:creationId xmlns="" xmlns:a16="http://schemas.microsoft.com/office/drawing/2014/main" id="{0F871CCE-454B-487E-862B-103321AFA6C6}"/>
                </a:ext>
              </a:extLst>
            </p:cNvPr>
            <p:cNvSpPr/>
            <p:nvPr/>
          </p:nvSpPr>
          <p:spPr>
            <a:xfrm>
              <a:off x="1590150" y="2841775"/>
              <a:ext cx="2367125" cy="2004500"/>
            </a:xfrm>
            <a:custGeom>
              <a:avLst/>
              <a:gdLst/>
              <a:ahLst/>
              <a:cxnLst/>
              <a:rect l="l" t="t" r="r" b="b"/>
              <a:pathLst>
                <a:path w="94685" h="80180" extrusionOk="0">
                  <a:moveTo>
                    <a:pt x="4483" y="80180"/>
                  </a:moveTo>
                  <a:cubicBezTo>
                    <a:pt x="2623" y="76479"/>
                    <a:pt x="2018" y="72288"/>
                    <a:pt x="1558" y="68170"/>
                  </a:cubicBezTo>
                  <a:cubicBezTo>
                    <a:pt x="381" y="57610"/>
                    <a:pt x="0" y="46814"/>
                    <a:pt x="2353" y="36451"/>
                  </a:cubicBezTo>
                  <a:cubicBezTo>
                    <a:pt x="4705" y="26088"/>
                    <a:pt x="10022" y="16113"/>
                    <a:pt x="18535" y="9754"/>
                  </a:cubicBezTo>
                  <a:cubicBezTo>
                    <a:pt x="24543" y="5265"/>
                    <a:pt x="31640" y="1980"/>
                    <a:pt x="39060" y="899"/>
                  </a:cubicBezTo>
                  <a:cubicBezTo>
                    <a:pt x="43020" y="320"/>
                    <a:pt x="48468" y="1"/>
                    <a:pt x="51524" y="93"/>
                  </a:cubicBezTo>
                  <a:cubicBezTo>
                    <a:pt x="68362" y="601"/>
                    <a:pt x="77761" y="7649"/>
                    <a:pt x="85408" y="20744"/>
                  </a:cubicBezTo>
                  <a:cubicBezTo>
                    <a:pt x="93054" y="33838"/>
                    <a:pt x="94684" y="49676"/>
                    <a:pt x="93505" y="64792"/>
                  </a:cubicBezTo>
                </a:path>
              </a:pathLst>
            </a:custGeom>
            <a:solidFill>
              <a:srgbClr val="FFA7A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 name="Google Shape;2087;p112">
              <a:extLst>
                <a:ext uri="{FF2B5EF4-FFF2-40B4-BE49-F238E27FC236}">
                  <a16:creationId xmlns="" xmlns:a16="http://schemas.microsoft.com/office/drawing/2014/main" id="{29A89678-7038-462D-B06A-C5FB74E9D323}"/>
                </a:ext>
              </a:extLst>
            </p:cNvPr>
            <p:cNvSpPr/>
            <p:nvPr/>
          </p:nvSpPr>
          <p:spPr>
            <a:xfrm>
              <a:off x="2688875" y="868125"/>
              <a:ext cx="953325" cy="943825"/>
            </a:xfrm>
            <a:custGeom>
              <a:avLst/>
              <a:gdLst/>
              <a:ahLst/>
              <a:cxnLst/>
              <a:rect l="l" t="t" r="r" b="b"/>
              <a:pathLst>
                <a:path w="38133" h="37753" extrusionOk="0">
                  <a:moveTo>
                    <a:pt x="16984" y="0"/>
                  </a:moveTo>
                  <a:cubicBezTo>
                    <a:pt x="13259" y="0"/>
                    <a:pt x="9524" y="1386"/>
                    <a:pt x="6777" y="3912"/>
                  </a:cubicBezTo>
                  <a:cubicBezTo>
                    <a:pt x="5330" y="5243"/>
                    <a:pt x="4155" y="6852"/>
                    <a:pt x="3229" y="8585"/>
                  </a:cubicBezTo>
                  <a:cubicBezTo>
                    <a:pt x="477" y="13739"/>
                    <a:pt x="1" y="20067"/>
                    <a:pt x="1985" y="25562"/>
                  </a:cubicBezTo>
                  <a:cubicBezTo>
                    <a:pt x="3970" y="31058"/>
                    <a:pt x="8396" y="35628"/>
                    <a:pt x="13840" y="37753"/>
                  </a:cubicBezTo>
                  <a:lnTo>
                    <a:pt x="37236" y="26109"/>
                  </a:lnTo>
                  <a:cubicBezTo>
                    <a:pt x="38132" y="21865"/>
                    <a:pt x="37427" y="17350"/>
                    <a:pt x="35551" y="13438"/>
                  </a:cubicBezTo>
                  <a:cubicBezTo>
                    <a:pt x="33675" y="9526"/>
                    <a:pt x="30674" y="6205"/>
                    <a:pt x="27145" y="3681"/>
                  </a:cubicBezTo>
                  <a:cubicBezTo>
                    <a:pt x="25186" y="2278"/>
                    <a:pt x="23035" y="1100"/>
                    <a:pt x="20705" y="480"/>
                  </a:cubicBezTo>
                  <a:cubicBezTo>
                    <a:pt x="19491" y="157"/>
                    <a:pt x="18238" y="0"/>
                    <a:pt x="16984" y="0"/>
                  </a:cubicBezTo>
                  <a:close/>
                </a:path>
              </a:pathLst>
            </a:custGeom>
            <a:solidFill>
              <a:srgbClr val="FFA7A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 name="Google Shape;2088;p112">
              <a:extLst>
                <a:ext uri="{FF2B5EF4-FFF2-40B4-BE49-F238E27FC236}">
                  <a16:creationId xmlns="" xmlns:a16="http://schemas.microsoft.com/office/drawing/2014/main" id="{1BEFE57E-58A3-4F93-A9FE-CED249250FC1}"/>
                </a:ext>
              </a:extLst>
            </p:cNvPr>
            <p:cNvSpPr/>
            <p:nvPr/>
          </p:nvSpPr>
          <p:spPr>
            <a:xfrm>
              <a:off x="2774025" y="1330925"/>
              <a:ext cx="848675" cy="440650"/>
            </a:xfrm>
            <a:custGeom>
              <a:avLst/>
              <a:gdLst/>
              <a:ahLst/>
              <a:cxnLst/>
              <a:rect l="l" t="t" r="r" b="b"/>
              <a:pathLst>
                <a:path w="33947" h="17626" extrusionOk="0">
                  <a:moveTo>
                    <a:pt x="19919" y="0"/>
                  </a:moveTo>
                  <a:cubicBezTo>
                    <a:pt x="7626" y="0"/>
                    <a:pt x="0" y="10133"/>
                    <a:pt x="0" y="10133"/>
                  </a:cubicBezTo>
                  <a:cubicBezTo>
                    <a:pt x="3282" y="16345"/>
                    <a:pt x="7684" y="17626"/>
                    <a:pt x="7684" y="17626"/>
                  </a:cubicBezTo>
                  <a:lnTo>
                    <a:pt x="33947" y="4302"/>
                  </a:lnTo>
                  <a:cubicBezTo>
                    <a:pt x="28810" y="1170"/>
                    <a:pt x="24095" y="0"/>
                    <a:pt x="19919" y="0"/>
                  </a:cubicBezTo>
                  <a:close/>
                </a:path>
              </a:pathLst>
            </a:custGeom>
            <a:solidFill>
              <a:srgbClr val="FF878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2089;p112">
              <a:extLst>
                <a:ext uri="{FF2B5EF4-FFF2-40B4-BE49-F238E27FC236}">
                  <a16:creationId xmlns="" xmlns:a16="http://schemas.microsoft.com/office/drawing/2014/main" id="{CC2E63BC-661C-4E87-8D90-D9E424155259}"/>
                </a:ext>
              </a:extLst>
            </p:cNvPr>
            <p:cNvSpPr/>
            <p:nvPr/>
          </p:nvSpPr>
          <p:spPr>
            <a:xfrm>
              <a:off x="3629550" y="1920200"/>
              <a:ext cx="387125" cy="468100"/>
            </a:xfrm>
            <a:custGeom>
              <a:avLst/>
              <a:gdLst/>
              <a:ahLst/>
              <a:cxnLst/>
              <a:rect l="l" t="t" r="r" b="b"/>
              <a:pathLst>
                <a:path w="15485" h="18724" extrusionOk="0">
                  <a:moveTo>
                    <a:pt x="8988" y="1"/>
                  </a:moveTo>
                  <a:cubicBezTo>
                    <a:pt x="7524" y="1"/>
                    <a:pt x="6025" y="593"/>
                    <a:pt x="4700" y="1716"/>
                  </a:cubicBezTo>
                  <a:cubicBezTo>
                    <a:pt x="3011" y="3148"/>
                    <a:pt x="1745" y="5327"/>
                    <a:pt x="1180" y="7774"/>
                  </a:cubicBezTo>
                  <a:cubicBezTo>
                    <a:pt x="1" y="12869"/>
                    <a:pt x="2122" y="17710"/>
                    <a:pt x="5916" y="18588"/>
                  </a:cubicBezTo>
                  <a:cubicBezTo>
                    <a:pt x="6310" y="18679"/>
                    <a:pt x="6710" y="18724"/>
                    <a:pt x="7113" y="18724"/>
                  </a:cubicBezTo>
                  <a:cubicBezTo>
                    <a:pt x="8577" y="18724"/>
                    <a:pt x="10075" y="18132"/>
                    <a:pt x="11399" y="17008"/>
                  </a:cubicBezTo>
                  <a:cubicBezTo>
                    <a:pt x="13086" y="15576"/>
                    <a:pt x="14354" y="13397"/>
                    <a:pt x="14919" y="10950"/>
                  </a:cubicBezTo>
                  <a:cubicBezTo>
                    <a:pt x="15485" y="8504"/>
                    <a:pt x="15304" y="5991"/>
                    <a:pt x="14415" y="3962"/>
                  </a:cubicBezTo>
                  <a:cubicBezTo>
                    <a:pt x="13528" y="1934"/>
                    <a:pt x="12005" y="558"/>
                    <a:pt x="10183" y="136"/>
                  </a:cubicBezTo>
                  <a:cubicBezTo>
                    <a:pt x="9790" y="45"/>
                    <a:pt x="9390" y="1"/>
                    <a:pt x="8988" y="1"/>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 name="Google Shape;2090;p112">
              <a:extLst>
                <a:ext uri="{FF2B5EF4-FFF2-40B4-BE49-F238E27FC236}">
                  <a16:creationId xmlns="" xmlns:a16="http://schemas.microsoft.com/office/drawing/2014/main" id="{2F6896A8-F5E9-4B13-B25B-5379FE6274DE}"/>
                </a:ext>
              </a:extLst>
            </p:cNvPr>
            <p:cNvSpPr/>
            <p:nvPr/>
          </p:nvSpPr>
          <p:spPr>
            <a:xfrm>
              <a:off x="3002650" y="2374025"/>
              <a:ext cx="817325" cy="939375"/>
            </a:xfrm>
            <a:custGeom>
              <a:avLst/>
              <a:gdLst/>
              <a:ahLst/>
              <a:cxnLst/>
              <a:rect l="l" t="t" r="r" b="b"/>
              <a:pathLst>
                <a:path w="32693" h="37575" extrusionOk="0">
                  <a:moveTo>
                    <a:pt x="4968" y="1"/>
                  </a:moveTo>
                  <a:lnTo>
                    <a:pt x="4968" y="1"/>
                  </a:lnTo>
                  <a:cubicBezTo>
                    <a:pt x="6210" y="3658"/>
                    <a:pt x="7147" y="7505"/>
                    <a:pt x="6819" y="11352"/>
                  </a:cubicBezTo>
                  <a:cubicBezTo>
                    <a:pt x="6494" y="15200"/>
                    <a:pt x="4744" y="19075"/>
                    <a:pt x="1542" y="21235"/>
                  </a:cubicBezTo>
                  <a:cubicBezTo>
                    <a:pt x="895" y="21669"/>
                    <a:pt x="123" y="22146"/>
                    <a:pt x="41" y="22920"/>
                  </a:cubicBezTo>
                  <a:cubicBezTo>
                    <a:pt x="1" y="23299"/>
                    <a:pt x="143" y="23669"/>
                    <a:pt x="291" y="24020"/>
                  </a:cubicBezTo>
                  <a:cubicBezTo>
                    <a:pt x="2009" y="28085"/>
                    <a:pt x="4744" y="31641"/>
                    <a:pt x="8233" y="34342"/>
                  </a:cubicBezTo>
                  <a:cubicBezTo>
                    <a:pt x="10566" y="36145"/>
                    <a:pt x="13359" y="37574"/>
                    <a:pt x="16293" y="37574"/>
                  </a:cubicBezTo>
                  <a:cubicBezTo>
                    <a:pt x="16415" y="37574"/>
                    <a:pt x="16537" y="37572"/>
                    <a:pt x="16660" y="37567"/>
                  </a:cubicBezTo>
                  <a:cubicBezTo>
                    <a:pt x="18253" y="37502"/>
                    <a:pt x="19805" y="37009"/>
                    <a:pt x="21261" y="36355"/>
                  </a:cubicBezTo>
                  <a:cubicBezTo>
                    <a:pt x="26555" y="33978"/>
                    <a:pt x="30793" y="29347"/>
                    <a:pt x="32692" y="23865"/>
                  </a:cubicBezTo>
                  <a:cubicBezTo>
                    <a:pt x="29747" y="23523"/>
                    <a:pt x="27032" y="21603"/>
                    <a:pt x="25731" y="18940"/>
                  </a:cubicBezTo>
                  <a:cubicBezTo>
                    <a:pt x="24428" y="16275"/>
                    <a:pt x="24582" y="12954"/>
                    <a:pt x="26121" y="10421"/>
                  </a:cubicBezTo>
                  <a:lnTo>
                    <a:pt x="4968" y="1"/>
                  </a:lnTo>
                  <a:close/>
                </a:path>
              </a:pathLst>
            </a:custGeom>
            <a:solidFill>
              <a:srgbClr val="FF878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 name="Google Shape;2091;p112">
              <a:extLst>
                <a:ext uri="{FF2B5EF4-FFF2-40B4-BE49-F238E27FC236}">
                  <a16:creationId xmlns="" xmlns:a16="http://schemas.microsoft.com/office/drawing/2014/main" id="{90DFE34C-9034-4906-987A-E4061AAC996D}"/>
                </a:ext>
              </a:extLst>
            </p:cNvPr>
            <p:cNvSpPr/>
            <p:nvPr/>
          </p:nvSpPr>
          <p:spPr>
            <a:xfrm>
              <a:off x="3024975" y="1438475"/>
              <a:ext cx="866325" cy="1243150"/>
            </a:xfrm>
            <a:custGeom>
              <a:avLst/>
              <a:gdLst/>
              <a:ahLst/>
              <a:cxnLst/>
              <a:rect l="l" t="t" r="r" b="b"/>
              <a:pathLst>
                <a:path w="34653" h="49726" extrusionOk="0">
                  <a:moveTo>
                    <a:pt x="24770" y="0"/>
                  </a:moveTo>
                  <a:lnTo>
                    <a:pt x="4814" y="10288"/>
                  </a:lnTo>
                  <a:cubicBezTo>
                    <a:pt x="1619" y="15983"/>
                    <a:pt x="0" y="24472"/>
                    <a:pt x="1331" y="30866"/>
                  </a:cubicBezTo>
                  <a:cubicBezTo>
                    <a:pt x="2663" y="37260"/>
                    <a:pt x="6932" y="41503"/>
                    <a:pt x="12135" y="45452"/>
                  </a:cubicBezTo>
                  <a:cubicBezTo>
                    <a:pt x="14172" y="46998"/>
                    <a:pt x="16432" y="48259"/>
                    <a:pt x="18847" y="49096"/>
                  </a:cubicBezTo>
                  <a:cubicBezTo>
                    <a:pt x="19859" y="49447"/>
                    <a:pt x="20919" y="49726"/>
                    <a:pt x="21982" y="49726"/>
                  </a:cubicBezTo>
                  <a:cubicBezTo>
                    <a:pt x="22189" y="49726"/>
                    <a:pt x="22396" y="49715"/>
                    <a:pt x="22602" y="49693"/>
                  </a:cubicBezTo>
                  <a:cubicBezTo>
                    <a:pt x="25590" y="49367"/>
                    <a:pt x="27734" y="46692"/>
                    <a:pt x="29166" y="44049"/>
                  </a:cubicBezTo>
                  <a:cubicBezTo>
                    <a:pt x="34342" y="34494"/>
                    <a:pt x="34652" y="22996"/>
                    <a:pt x="33010" y="12254"/>
                  </a:cubicBezTo>
                  <a:cubicBezTo>
                    <a:pt x="32670" y="10023"/>
                    <a:pt x="32233" y="7758"/>
                    <a:pt x="31125" y="5794"/>
                  </a:cubicBezTo>
                  <a:cubicBezTo>
                    <a:pt x="29676" y="3231"/>
                    <a:pt x="27148" y="1734"/>
                    <a:pt x="24770" y="0"/>
                  </a:cubicBezTo>
                  <a:close/>
                </a:path>
              </a:pathLst>
            </a:custGeom>
            <a:solidFill>
              <a:srgbClr val="FF878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2092;p112">
              <a:extLst>
                <a:ext uri="{FF2B5EF4-FFF2-40B4-BE49-F238E27FC236}">
                  <a16:creationId xmlns="" xmlns:a16="http://schemas.microsoft.com/office/drawing/2014/main" id="{413F6CE5-2A8F-4DE8-BA6F-E67403A2D818}"/>
                </a:ext>
              </a:extLst>
            </p:cNvPr>
            <p:cNvSpPr/>
            <p:nvPr/>
          </p:nvSpPr>
          <p:spPr>
            <a:xfrm>
              <a:off x="3535400" y="2056100"/>
              <a:ext cx="140100" cy="247675"/>
            </a:xfrm>
            <a:custGeom>
              <a:avLst/>
              <a:gdLst/>
              <a:ahLst/>
              <a:cxnLst/>
              <a:rect l="l" t="t" r="r" b="b"/>
              <a:pathLst>
                <a:path w="5604" h="9907" extrusionOk="0">
                  <a:moveTo>
                    <a:pt x="4177" y="0"/>
                  </a:moveTo>
                  <a:lnTo>
                    <a:pt x="1" y="9907"/>
                  </a:lnTo>
                  <a:lnTo>
                    <a:pt x="1" y="9907"/>
                  </a:lnTo>
                  <a:lnTo>
                    <a:pt x="4828" y="9748"/>
                  </a:lnTo>
                  <a:cubicBezTo>
                    <a:pt x="4981" y="9742"/>
                    <a:pt x="5142" y="9735"/>
                    <a:pt x="5271" y="9656"/>
                  </a:cubicBezTo>
                  <a:cubicBezTo>
                    <a:pt x="5604" y="9450"/>
                    <a:pt x="5528" y="8957"/>
                    <a:pt x="5419" y="8582"/>
                  </a:cubicBezTo>
                  <a:cubicBezTo>
                    <a:pt x="4600" y="5795"/>
                    <a:pt x="4183" y="2905"/>
                    <a:pt x="4177"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2093;p112">
              <a:extLst>
                <a:ext uri="{FF2B5EF4-FFF2-40B4-BE49-F238E27FC236}">
                  <a16:creationId xmlns="" xmlns:a16="http://schemas.microsoft.com/office/drawing/2014/main" id="{F43E78D5-A75D-4D92-8578-A6B97234EEB1}"/>
                </a:ext>
              </a:extLst>
            </p:cNvPr>
            <p:cNvSpPr/>
            <p:nvPr/>
          </p:nvSpPr>
          <p:spPr>
            <a:xfrm>
              <a:off x="2885875" y="1413800"/>
              <a:ext cx="1065250" cy="861800"/>
            </a:xfrm>
            <a:custGeom>
              <a:avLst/>
              <a:gdLst/>
              <a:ahLst/>
              <a:cxnLst/>
              <a:rect l="l" t="t" r="r" b="b"/>
              <a:pathLst>
                <a:path w="42610" h="34472" extrusionOk="0">
                  <a:moveTo>
                    <a:pt x="24101" y="1"/>
                  </a:moveTo>
                  <a:cubicBezTo>
                    <a:pt x="18503" y="1"/>
                    <a:pt x="12857" y="1826"/>
                    <a:pt x="8626" y="5480"/>
                  </a:cubicBezTo>
                  <a:cubicBezTo>
                    <a:pt x="6967" y="6912"/>
                    <a:pt x="5540" y="8599"/>
                    <a:pt x="4267" y="10382"/>
                  </a:cubicBezTo>
                  <a:cubicBezTo>
                    <a:pt x="2173" y="13315"/>
                    <a:pt x="440" y="16654"/>
                    <a:pt x="218" y="20250"/>
                  </a:cubicBezTo>
                  <a:cubicBezTo>
                    <a:pt x="0" y="23793"/>
                    <a:pt x="1271" y="27274"/>
                    <a:pt x="2966" y="30391"/>
                  </a:cubicBezTo>
                  <a:cubicBezTo>
                    <a:pt x="3927" y="32158"/>
                    <a:pt x="5239" y="33999"/>
                    <a:pt x="7211" y="34394"/>
                  </a:cubicBezTo>
                  <a:cubicBezTo>
                    <a:pt x="7476" y="34447"/>
                    <a:pt x="7741" y="34471"/>
                    <a:pt x="8006" y="34471"/>
                  </a:cubicBezTo>
                  <a:cubicBezTo>
                    <a:pt x="9361" y="34471"/>
                    <a:pt x="10699" y="33838"/>
                    <a:pt x="11915" y="33180"/>
                  </a:cubicBezTo>
                  <a:cubicBezTo>
                    <a:pt x="18899" y="29395"/>
                    <a:pt x="25095" y="24312"/>
                    <a:pt x="30169" y="18204"/>
                  </a:cubicBezTo>
                  <a:cubicBezTo>
                    <a:pt x="31515" y="16582"/>
                    <a:pt x="32784" y="14856"/>
                    <a:pt x="33808" y="13015"/>
                  </a:cubicBezTo>
                  <a:cubicBezTo>
                    <a:pt x="34760" y="16183"/>
                    <a:pt x="36731" y="19010"/>
                    <a:pt x="38476" y="22651"/>
                  </a:cubicBezTo>
                  <a:cubicBezTo>
                    <a:pt x="39562" y="24914"/>
                    <a:pt x="39278" y="29765"/>
                    <a:pt x="38941" y="32258"/>
                  </a:cubicBezTo>
                  <a:cubicBezTo>
                    <a:pt x="40754" y="27183"/>
                    <a:pt x="42609" y="21462"/>
                    <a:pt x="41795" y="16137"/>
                  </a:cubicBezTo>
                  <a:cubicBezTo>
                    <a:pt x="40494" y="7640"/>
                    <a:pt x="35804" y="2813"/>
                    <a:pt x="30685" y="1135"/>
                  </a:cubicBezTo>
                  <a:lnTo>
                    <a:pt x="30685" y="1135"/>
                  </a:lnTo>
                  <a:lnTo>
                    <a:pt x="30694" y="1154"/>
                  </a:lnTo>
                  <a:cubicBezTo>
                    <a:pt x="30572" y="1102"/>
                    <a:pt x="30458" y="1037"/>
                    <a:pt x="30334" y="987"/>
                  </a:cubicBezTo>
                  <a:cubicBezTo>
                    <a:pt x="28724" y="350"/>
                    <a:pt x="26985" y="102"/>
                    <a:pt x="25254" y="26"/>
                  </a:cubicBezTo>
                  <a:cubicBezTo>
                    <a:pt x="24870" y="9"/>
                    <a:pt x="24486" y="1"/>
                    <a:pt x="24101" y="1"/>
                  </a:cubicBezTo>
                  <a:close/>
                </a:path>
              </a:pathLst>
            </a:custGeom>
            <a:solidFill>
              <a:srgbClr val="FFA7A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 name="Google Shape;2094;p112">
              <a:extLst>
                <a:ext uri="{FF2B5EF4-FFF2-40B4-BE49-F238E27FC236}">
                  <a16:creationId xmlns="" xmlns:a16="http://schemas.microsoft.com/office/drawing/2014/main" id="{C00FF52D-4401-4A7F-91B8-E3CB2566D3C6}"/>
                </a:ext>
              </a:extLst>
            </p:cNvPr>
            <p:cNvSpPr/>
            <p:nvPr/>
          </p:nvSpPr>
          <p:spPr>
            <a:xfrm>
              <a:off x="3003200" y="1414450"/>
              <a:ext cx="974350" cy="678350"/>
            </a:xfrm>
            <a:custGeom>
              <a:avLst/>
              <a:gdLst/>
              <a:ahLst/>
              <a:cxnLst/>
              <a:rect l="l" t="t" r="r" b="b"/>
              <a:pathLst>
                <a:path w="38974" h="27134" extrusionOk="0">
                  <a:moveTo>
                    <a:pt x="20801" y="0"/>
                  </a:moveTo>
                  <a:cubicBezTo>
                    <a:pt x="18362" y="0"/>
                    <a:pt x="15938" y="580"/>
                    <a:pt x="13681" y="1701"/>
                  </a:cubicBezTo>
                  <a:cubicBezTo>
                    <a:pt x="9878" y="3587"/>
                    <a:pt x="6816" y="6797"/>
                    <a:pt x="4733" y="10462"/>
                  </a:cubicBezTo>
                  <a:cubicBezTo>
                    <a:pt x="2102" y="15087"/>
                    <a:pt x="860" y="20331"/>
                    <a:pt x="75" y="25552"/>
                  </a:cubicBezTo>
                  <a:cubicBezTo>
                    <a:pt x="1" y="26039"/>
                    <a:pt x="191" y="26792"/>
                    <a:pt x="653" y="27052"/>
                  </a:cubicBezTo>
                  <a:cubicBezTo>
                    <a:pt x="753" y="27109"/>
                    <a:pt x="845" y="27134"/>
                    <a:pt x="929" y="27134"/>
                  </a:cubicBezTo>
                  <a:cubicBezTo>
                    <a:pt x="1241" y="27134"/>
                    <a:pt x="1430" y="26783"/>
                    <a:pt x="1481" y="26446"/>
                  </a:cubicBezTo>
                  <a:lnTo>
                    <a:pt x="2603" y="27133"/>
                  </a:lnTo>
                  <a:cubicBezTo>
                    <a:pt x="3820" y="19032"/>
                    <a:pt x="5327" y="9757"/>
                    <a:pt x="12495" y="4981"/>
                  </a:cubicBezTo>
                  <a:cubicBezTo>
                    <a:pt x="15069" y="3265"/>
                    <a:pt x="18053" y="2264"/>
                    <a:pt x="21110" y="2264"/>
                  </a:cubicBezTo>
                  <a:cubicBezTo>
                    <a:pt x="21934" y="2264"/>
                    <a:pt x="22763" y="2337"/>
                    <a:pt x="23591" y="2488"/>
                  </a:cubicBezTo>
                  <a:cubicBezTo>
                    <a:pt x="27581" y="3218"/>
                    <a:pt x="31329" y="5518"/>
                    <a:pt x="33868" y="8673"/>
                  </a:cubicBezTo>
                  <a:cubicBezTo>
                    <a:pt x="36797" y="12309"/>
                    <a:pt x="37196" y="16863"/>
                    <a:pt x="37187" y="21732"/>
                  </a:cubicBezTo>
                  <a:cubicBezTo>
                    <a:pt x="37187" y="22227"/>
                    <a:pt x="36484" y="24423"/>
                    <a:pt x="36952" y="24689"/>
                  </a:cubicBezTo>
                  <a:cubicBezTo>
                    <a:pt x="36987" y="24708"/>
                    <a:pt x="37024" y="24718"/>
                    <a:pt x="37063" y="24718"/>
                  </a:cubicBezTo>
                  <a:cubicBezTo>
                    <a:pt x="37553" y="24718"/>
                    <a:pt x="38338" y="23273"/>
                    <a:pt x="38391" y="22874"/>
                  </a:cubicBezTo>
                  <a:cubicBezTo>
                    <a:pt x="38974" y="18376"/>
                    <a:pt x="38201" y="13374"/>
                    <a:pt x="36076" y="9288"/>
                  </a:cubicBezTo>
                  <a:cubicBezTo>
                    <a:pt x="34038" y="5369"/>
                    <a:pt x="30100" y="2353"/>
                    <a:pt x="25979" y="895"/>
                  </a:cubicBezTo>
                  <a:cubicBezTo>
                    <a:pt x="24281" y="294"/>
                    <a:pt x="22537" y="0"/>
                    <a:pt x="20801"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 name="Google Shape;2095;p112">
              <a:extLst>
                <a:ext uri="{FF2B5EF4-FFF2-40B4-BE49-F238E27FC236}">
                  <a16:creationId xmlns="" xmlns:a16="http://schemas.microsoft.com/office/drawing/2014/main" id="{219A9DE5-8E0B-4E05-B2C2-1C486535D27E}"/>
                </a:ext>
              </a:extLst>
            </p:cNvPr>
            <p:cNvSpPr/>
            <p:nvPr/>
          </p:nvSpPr>
          <p:spPr>
            <a:xfrm>
              <a:off x="2871225" y="1984550"/>
              <a:ext cx="388450" cy="470975"/>
            </a:xfrm>
            <a:custGeom>
              <a:avLst/>
              <a:gdLst/>
              <a:ahLst/>
              <a:cxnLst/>
              <a:rect l="l" t="t" r="r" b="b"/>
              <a:pathLst>
                <a:path w="15538" h="18839" extrusionOk="0">
                  <a:moveTo>
                    <a:pt x="7126" y="0"/>
                  </a:moveTo>
                  <a:cubicBezTo>
                    <a:pt x="6856" y="0"/>
                    <a:pt x="6585" y="21"/>
                    <a:pt x="6316" y="63"/>
                  </a:cubicBezTo>
                  <a:cubicBezTo>
                    <a:pt x="2469" y="659"/>
                    <a:pt x="0" y="5333"/>
                    <a:pt x="802" y="10500"/>
                  </a:cubicBezTo>
                  <a:cubicBezTo>
                    <a:pt x="1187" y="12981"/>
                    <a:pt x="2290" y="15247"/>
                    <a:pt x="3868" y="16799"/>
                  </a:cubicBezTo>
                  <a:cubicBezTo>
                    <a:pt x="5219" y="18126"/>
                    <a:pt x="6822" y="18839"/>
                    <a:pt x="8413" y="18839"/>
                  </a:cubicBezTo>
                  <a:cubicBezTo>
                    <a:pt x="8683" y="18839"/>
                    <a:pt x="8953" y="18818"/>
                    <a:pt x="9221" y="18776"/>
                  </a:cubicBezTo>
                  <a:cubicBezTo>
                    <a:pt x="13069" y="18178"/>
                    <a:pt x="15538" y="13506"/>
                    <a:pt x="14736" y="8338"/>
                  </a:cubicBezTo>
                  <a:cubicBezTo>
                    <a:pt x="14351" y="5856"/>
                    <a:pt x="13248" y="3590"/>
                    <a:pt x="11668" y="2038"/>
                  </a:cubicBezTo>
                  <a:cubicBezTo>
                    <a:pt x="10319" y="711"/>
                    <a:pt x="8717" y="0"/>
                    <a:pt x="7126"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 name="Google Shape;2096;p112">
              <a:extLst>
                <a:ext uri="{FF2B5EF4-FFF2-40B4-BE49-F238E27FC236}">
                  <a16:creationId xmlns="" xmlns:a16="http://schemas.microsoft.com/office/drawing/2014/main" id="{6EA402C3-0825-4A02-9016-6E99FF906449}"/>
                </a:ext>
              </a:extLst>
            </p:cNvPr>
            <p:cNvSpPr/>
            <p:nvPr/>
          </p:nvSpPr>
          <p:spPr>
            <a:xfrm>
              <a:off x="3044625" y="2256475"/>
              <a:ext cx="522975" cy="236675"/>
            </a:xfrm>
            <a:custGeom>
              <a:avLst/>
              <a:gdLst/>
              <a:ahLst/>
              <a:cxnLst/>
              <a:rect l="l" t="t" r="r" b="b"/>
              <a:pathLst>
                <a:path w="20919" h="9467" extrusionOk="0">
                  <a:moveTo>
                    <a:pt x="624" y="1"/>
                  </a:moveTo>
                  <a:cubicBezTo>
                    <a:pt x="299" y="1"/>
                    <a:pt x="1" y="414"/>
                    <a:pt x="286" y="728"/>
                  </a:cubicBezTo>
                  <a:cubicBezTo>
                    <a:pt x="1297" y="1831"/>
                    <a:pt x="2502" y="2788"/>
                    <a:pt x="3703" y="3670"/>
                  </a:cubicBezTo>
                  <a:cubicBezTo>
                    <a:pt x="6506" y="5724"/>
                    <a:pt x="9662" y="7340"/>
                    <a:pt x="12998" y="8332"/>
                  </a:cubicBezTo>
                  <a:cubicBezTo>
                    <a:pt x="15380" y="9041"/>
                    <a:pt x="17847" y="9422"/>
                    <a:pt x="20330" y="9466"/>
                  </a:cubicBezTo>
                  <a:cubicBezTo>
                    <a:pt x="20333" y="9467"/>
                    <a:pt x="20336" y="9467"/>
                    <a:pt x="20339" y="9467"/>
                  </a:cubicBezTo>
                  <a:cubicBezTo>
                    <a:pt x="20887" y="9467"/>
                    <a:pt x="20919" y="8613"/>
                    <a:pt x="20364" y="8602"/>
                  </a:cubicBezTo>
                  <a:cubicBezTo>
                    <a:pt x="13606" y="8483"/>
                    <a:pt x="6987" y="5682"/>
                    <a:pt x="1982" y="1167"/>
                  </a:cubicBezTo>
                  <a:cubicBezTo>
                    <a:pt x="1618" y="839"/>
                    <a:pt x="1254" y="502"/>
                    <a:pt x="922" y="140"/>
                  </a:cubicBezTo>
                  <a:cubicBezTo>
                    <a:pt x="831" y="42"/>
                    <a:pt x="726" y="1"/>
                    <a:pt x="624" y="1"/>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Google Shape;2097;p112">
              <a:extLst>
                <a:ext uri="{FF2B5EF4-FFF2-40B4-BE49-F238E27FC236}">
                  <a16:creationId xmlns="" xmlns:a16="http://schemas.microsoft.com/office/drawing/2014/main" id="{7B5AD57E-B809-4DFF-BBE2-B1D809A0A57F}"/>
                </a:ext>
              </a:extLst>
            </p:cNvPr>
            <p:cNvSpPr/>
            <p:nvPr/>
          </p:nvSpPr>
          <p:spPr>
            <a:xfrm>
              <a:off x="3514250" y="2436175"/>
              <a:ext cx="92975" cy="92975"/>
            </a:xfrm>
            <a:custGeom>
              <a:avLst/>
              <a:gdLst/>
              <a:ahLst/>
              <a:cxnLst/>
              <a:rect l="l" t="t" r="r" b="b"/>
              <a:pathLst>
                <a:path w="3719" h="3719" extrusionOk="0">
                  <a:moveTo>
                    <a:pt x="1860" y="0"/>
                  </a:moveTo>
                  <a:cubicBezTo>
                    <a:pt x="832" y="0"/>
                    <a:pt x="1" y="832"/>
                    <a:pt x="1" y="1859"/>
                  </a:cubicBezTo>
                  <a:cubicBezTo>
                    <a:pt x="1" y="2885"/>
                    <a:pt x="832" y="3718"/>
                    <a:pt x="1860" y="3718"/>
                  </a:cubicBezTo>
                  <a:cubicBezTo>
                    <a:pt x="2885" y="3718"/>
                    <a:pt x="3719" y="2885"/>
                    <a:pt x="3719" y="1859"/>
                  </a:cubicBezTo>
                  <a:cubicBezTo>
                    <a:pt x="3719" y="832"/>
                    <a:pt x="2885" y="0"/>
                    <a:pt x="1860"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2098;p112">
              <a:extLst>
                <a:ext uri="{FF2B5EF4-FFF2-40B4-BE49-F238E27FC236}">
                  <a16:creationId xmlns="" xmlns:a16="http://schemas.microsoft.com/office/drawing/2014/main" id="{55315114-0379-47E1-93EB-13BF5D54FEFC}"/>
                </a:ext>
              </a:extLst>
            </p:cNvPr>
            <p:cNvSpPr/>
            <p:nvPr/>
          </p:nvSpPr>
          <p:spPr>
            <a:xfrm>
              <a:off x="2869925" y="2032300"/>
              <a:ext cx="326750" cy="396175"/>
            </a:xfrm>
            <a:custGeom>
              <a:avLst/>
              <a:gdLst/>
              <a:ahLst/>
              <a:cxnLst/>
              <a:rect l="l" t="t" r="r" b="b"/>
              <a:pathLst>
                <a:path w="13070" h="15847" extrusionOk="0">
                  <a:moveTo>
                    <a:pt x="6002" y="1"/>
                  </a:moveTo>
                  <a:cubicBezTo>
                    <a:pt x="5773" y="1"/>
                    <a:pt x="5543" y="18"/>
                    <a:pt x="5313" y="54"/>
                  </a:cubicBezTo>
                  <a:cubicBezTo>
                    <a:pt x="2078" y="557"/>
                    <a:pt x="1" y="4487"/>
                    <a:pt x="675" y="8834"/>
                  </a:cubicBezTo>
                  <a:cubicBezTo>
                    <a:pt x="998" y="10922"/>
                    <a:pt x="1926" y="12827"/>
                    <a:pt x="3255" y="14132"/>
                  </a:cubicBezTo>
                  <a:cubicBezTo>
                    <a:pt x="4391" y="15248"/>
                    <a:pt x="5739" y="15847"/>
                    <a:pt x="7077" y="15847"/>
                  </a:cubicBezTo>
                  <a:cubicBezTo>
                    <a:pt x="7304" y="15847"/>
                    <a:pt x="7531" y="15830"/>
                    <a:pt x="7756" y="15795"/>
                  </a:cubicBezTo>
                  <a:cubicBezTo>
                    <a:pt x="10992" y="15292"/>
                    <a:pt x="13069" y="11362"/>
                    <a:pt x="12395" y="7015"/>
                  </a:cubicBezTo>
                  <a:cubicBezTo>
                    <a:pt x="11770" y="2978"/>
                    <a:pt x="8989" y="1"/>
                    <a:pt x="6002" y="1"/>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 name="Google Shape;2099;p112">
              <a:extLst>
                <a:ext uri="{FF2B5EF4-FFF2-40B4-BE49-F238E27FC236}">
                  <a16:creationId xmlns="" xmlns:a16="http://schemas.microsoft.com/office/drawing/2014/main" id="{0FF8AA37-D987-43E3-8C0B-745A6D70B685}"/>
                </a:ext>
              </a:extLst>
            </p:cNvPr>
            <p:cNvSpPr/>
            <p:nvPr/>
          </p:nvSpPr>
          <p:spPr>
            <a:xfrm>
              <a:off x="2572175" y="2898150"/>
              <a:ext cx="1565275" cy="1728325"/>
            </a:xfrm>
            <a:custGeom>
              <a:avLst/>
              <a:gdLst/>
              <a:ahLst/>
              <a:cxnLst/>
              <a:rect l="l" t="t" r="r" b="b"/>
              <a:pathLst>
                <a:path w="62611" h="69133" extrusionOk="0">
                  <a:moveTo>
                    <a:pt x="19363" y="0"/>
                  </a:moveTo>
                  <a:lnTo>
                    <a:pt x="18299" y="168"/>
                  </a:lnTo>
                  <a:lnTo>
                    <a:pt x="971" y="5259"/>
                  </a:lnTo>
                  <a:cubicBezTo>
                    <a:pt x="681" y="5344"/>
                    <a:pt x="368" y="5446"/>
                    <a:pt x="193" y="5694"/>
                  </a:cubicBezTo>
                  <a:cubicBezTo>
                    <a:pt x="1" y="5967"/>
                    <a:pt x="36" y="6333"/>
                    <a:pt x="78" y="6664"/>
                  </a:cubicBezTo>
                  <a:cubicBezTo>
                    <a:pt x="1756" y="19682"/>
                    <a:pt x="5077" y="32522"/>
                    <a:pt x="5509" y="45642"/>
                  </a:cubicBezTo>
                  <a:cubicBezTo>
                    <a:pt x="5679" y="50818"/>
                    <a:pt x="5398" y="55998"/>
                    <a:pt x="4669" y="61126"/>
                  </a:cubicBezTo>
                  <a:cubicBezTo>
                    <a:pt x="4487" y="62397"/>
                    <a:pt x="4304" y="63794"/>
                    <a:pt x="4988" y="64881"/>
                  </a:cubicBezTo>
                  <a:cubicBezTo>
                    <a:pt x="5792" y="66157"/>
                    <a:pt x="7466" y="66507"/>
                    <a:pt x="8959" y="66727"/>
                  </a:cubicBezTo>
                  <a:cubicBezTo>
                    <a:pt x="19842" y="68329"/>
                    <a:pt x="30825" y="69132"/>
                    <a:pt x="41823" y="69132"/>
                  </a:cubicBezTo>
                  <a:cubicBezTo>
                    <a:pt x="42237" y="69132"/>
                    <a:pt x="42652" y="69131"/>
                    <a:pt x="43067" y="69129"/>
                  </a:cubicBezTo>
                  <a:cubicBezTo>
                    <a:pt x="49161" y="69094"/>
                    <a:pt x="55407" y="68780"/>
                    <a:pt x="61025" y="66418"/>
                  </a:cubicBezTo>
                  <a:cubicBezTo>
                    <a:pt x="61237" y="66327"/>
                    <a:pt x="61455" y="66231"/>
                    <a:pt x="61612" y="66063"/>
                  </a:cubicBezTo>
                  <a:cubicBezTo>
                    <a:pt x="61982" y="65666"/>
                    <a:pt x="61891" y="65041"/>
                    <a:pt x="61788" y="64511"/>
                  </a:cubicBezTo>
                  <a:cubicBezTo>
                    <a:pt x="59323" y="51892"/>
                    <a:pt x="62610" y="38762"/>
                    <a:pt x="60810" y="26030"/>
                  </a:cubicBezTo>
                  <a:cubicBezTo>
                    <a:pt x="59886" y="19494"/>
                    <a:pt x="57641" y="12782"/>
                    <a:pt x="59541" y="6460"/>
                  </a:cubicBezTo>
                  <a:cubicBezTo>
                    <a:pt x="59718" y="5864"/>
                    <a:pt x="59929" y="5195"/>
                    <a:pt x="59633" y="4646"/>
                  </a:cubicBezTo>
                  <a:cubicBezTo>
                    <a:pt x="59456" y="4319"/>
                    <a:pt x="59127" y="4103"/>
                    <a:pt x="58805" y="3914"/>
                  </a:cubicBezTo>
                  <a:cubicBezTo>
                    <a:pt x="54699" y="1497"/>
                    <a:pt x="49754" y="1103"/>
                    <a:pt x="45001" y="769"/>
                  </a:cubicBezTo>
                  <a:cubicBezTo>
                    <a:pt x="42303" y="4980"/>
                    <a:pt x="39149" y="8879"/>
                    <a:pt x="35594" y="12398"/>
                  </a:cubicBezTo>
                  <a:cubicBezTo>
                    <a:pt x="35377" y="12610"/>
                    <a:pt x="35141" y="12834"/>
                    <a:pt x="34841" y="12888"/>
                  </a:cubicBezTo>
                  <a:cubicBezTo>
                    <a:pt x="34792" y="12896"/>
                    <a:pt x="34744" y="12901"/>
                    <a:pt x="34695" y="12901"/>
                  </a:cubicBezTo>
                  <a:cubicBezTo>
                    <a:pt x="34343" y="12901"/>
                    <a:pt x="34010" y="12679"/>
                    <a:pt x="33718" y="12466"/>
                  </a:cubicBezTo>
                  <a:cubicBezTo>
                    <a:pt x="28590" y="8722"/>
                    <a:pt x="23787" y="4553"/>
                    <a:pt x="19363"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 name="Google Shape;2100;p112">
              <a:extLst>
                <a:ext uri="{FF2B5EF4-FFF2-40B4-BE49-F238E27FC236}">
                  <a16:creationId xmlns="" xmlns:a16="http://schemas.microsoft.com/office/drawing/2014/main" id="{A1F3DC9F-3781-42C5-BD68-5046F8B0CBEA}"/>
                </a:ext>
              </a:extLst>
            </p:cNvPr>
            <p:cNvSpPr/>
            <p:nvPr/>
          </p:nvSpPr>
          <p:spPr>
            <a:xfrm>
              <a:off x="3935300" y="2996825"/>
              <a:ext cx="728375" cy="1598575"/>
            </a:xfrm>
            <a:custGeom>
              <a:avLst/>
              <a:gdLst/>
              <a:ahLst/>
              <a:cxnLst/>
              <a:rect l="l" t="t" r="r" b="b"/>
              <a:pathLst>
                <a:path w="29135" h="63943" extrusionOk="0">
                  <a:moveTo>
                    <a:pt x="5138" y="0"/>
                  </a:moveTo>
                  <a:cubicBezTo>
                    <a:pt x="4743" y="0"/>
                    <a:pt x="4368" y="109"/>
                    <a:pt x="4047" y="368"/>
                  </a:cubicBezTo>
                  <a:lnTo>
                    <a:pt x="4788" y="3036"/>
                  </a:lnTo>
                  <a:cubicBezTo>
                    <a:pt x="2551" y="10264"/>
                    <a:pt x="294" y="17602"/>
                    <a:pt x="65" y="25165"/>
                  </a:cubicBezTo>
                  <a:cubicBezTo>
                    <a:pt x="1" y="27305"/>
                    <a:pt x="100" y="29445"/>
                    <a:pt x="220" y="31583"/>
                  </a:cubicBezTo>
                  <a:cubicBezTo>
                    <a:pt x="734" y="40662"/>
                    <a:pt x="1662" y="49776"/>
                    <a:pt x="4182" y="58513"/>
                  </a:cubicBezTo>
                  <a:cubicBezTo>
                    <a:pt x="4685" y="60252"/>
                    <a:pt x="5363" y="62120"/>
                    <a:pt x="6917" y="63046"/>
                  </a:cubicBezTo>
                  <a:cubicBezTo>
                    <a:pt x="7802" y="63572"/>
                    <a:pt x="8859" y="63717"/>
                    <a:pt x="9887" y="63805"/>
                  </a:cubicBezTo>
                  <a:cubicBezTo>
                    <a:pt x="10953" y="63897"/>
                    <a:pt x="12020" y="63942"/>
                    <a:pt x="13085" y="63942"/>
                  </a:cubicBezTo>
                  <a:cubicBezTo>
                    <a:pt x="17648" y="63942"/>
                    <a:pt x="22182" y="63105"/>
                    <a:pt x="26459" y="61462"/>
                  </a:cubicBezTo>
                  <a:cubicBezTo>
                    <a:pt x="27298" y="61139"/>
                    <a:pt x="28183" y="60734"/>
                    <a:pt x="28623" y="59950"/>
                  </a:cubicBezTo>
                  <a:cubicBezTo>
                    <a:pt x="29135" y="59036"/>
                    <a:pt x="28884" y="57901"/>
                    <a:pt x="28621" y="56888"/>
                  </a:cubicBezTo>
                  <a:lnTo>
                    <a:pt x="26319" y="48026"/>
                  </a:lnTo>
                  <a:cubicBezTo>
                    <a:pt x="22395" y="32930"/>
                    <a:pt x="18350" y="18893"/>
                    <a:pt x="10866" y="5211"/>
                  </a:cubicBezTo>
                  <a:cubicBezTo>
                    <a:pt x="10197" y="3984"/>
                    <a:pt x="9102" y="2539"/>
                    <a:pt x="7852" y="1314"/>
                  </a:cubicBezTo>
                  <a:cubicBezTo>
                    <a:pt x="7148" y="625"/>
                    <a:pt x="6085" y="0"/>
                    <a:pt x="5138"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 name="Google Shape;2101;p112">
              <a:extLst>
                <a:ext uri="{FF2B5EF4-FFF2-40B4-BE49-F238E27FC236}">
                  <a16:creationId xmlns="" xmlns:a16="http://schemas.microsoft.com/office/drawing/2014/main" id="{65E9F313-E1D9-4765-BA85-7B3B70935074}"/>
                </a:ext>
              </a:extLst>
            </p:cNvPr>
            <p:cNvSpPr/>
            <p:nvPr/>
          </p:nvSpPr>
          <p:spPr>
            <a:xfrm>
              <a:off x="2681200" y="3816925"/>
              <a:ext cx="1441975" cy="810000"/>
            </a:xfrm>
            <a:custGeom>
              <a:avLst/>
              <a:gdLst/>
              <a:ahLst/>
              <a:cxnLst/>
              <a:rect l="l" t="t" r="r" b="b"/>
              <a:pathLst>
                <a:path w="57679" h="32400" extrusionOk="0">
                  <a:moveTo>
                    <a:pt x="513" y="1"/>
                  </a:moveTo>
                  <a:cubicBezTo>
                    <a:pt x="854" y="2959"/>
                    <a:pt x="1108" y="5927"/>
                    <a:pt x="1206" y="8909"/>
                  </a:cubicBezTo>
                  <a:cubicBezTo>
                    <a:pt x="1377" y="14085"/>
                    <a:pt x="1095" y="19267"/>
                    <a:pt x="365" y="24393"/>
                  </a:cubicBezTo>
                  <a:cubicBezTo>
                    <a:pt x="184" y="25664"/>
                    <a:pt x="1" y="27061"/>
                    <a:pt x="684" y="28148"/>
                  </a:cubicBezTo>
                  <a:cubicBezTo>
                    <a:pt x="1490" y="29425"/>
                    <a:pt x="3163" y="29774"/>
                    <a:pt x="4658" y="29994"/>
                  </a:cubicBezTo>
                  <a:cubicBezTo>
                    <a:pt x="15528" y="31595"/>
                    <a:pt x="26501" y="32400"/>
                    <a:pt x="37488" y="32400"/>
                  </a:cubicBezTo>
                  <a:cubicBezTo>
                    <a:pt x="37913" y="32400"/>
                    <a:pt x="38338" y="32399"/>
                    <a:pt x="38763" y="32396"/>
                  </a:cubicBezTo>
                  <a:cubicBezTo>
                    <a:pt x="44857" y="32363"/>
                    <a:pt x="51103" y="32049"/>
                    <a:pt x="56721" y="29685"/>
                  </a:cubicBezTo>
                  <a:cubicBezTo>
                    <a:pt x="56935" y="29597"/>
                    <a:pt x="57152" y="29499"/>
                    <a:pt x="57309" y="29331"/>
                  </a:cubicBezTo>
                  <a:cubicBezTo>
                    <a:pt x="57678" y="28933"/>
                    <a:pt x="57589" y="28311"/>
                    <a:pt x="57484" y="27778"/>
                  </a:cubicBezTo>
                  <a:cubicBezTo>
                    <a:pt x="56695" y="23731"/>
                    <a:pt x="56499" y="19633"/>
                    <a:pt x="56534" y="15512"/>
                  </a:cubicBezTo>
                  <a:lnTo>
                    <a:pt x="56534" y="15512"/>
                  </a:lnTo>
                  <a:cubicBezTo>
                    <a:pt x="54550" y="17447"/>
                    <a:pt x="52360" y="19208"/>
                    <a:pt x="49680" y="19722"/>
                  </a:cubicBezTo>
                  <a:cubicBezTo>
                    <a:pt x="49121" y="19829"/>
                    <a:pt x="48556" y="19878"/>
                    <a:pt x="47991" y="19878"/>
                  </a:cubicBezTo>
                  <a:cubicBezTo>
                    <a:pt x="46095" y="19878"/>
                    <a:pt x="44191" y="19325"/>
                    <a:pt x="42425" y="18585"/>
                  </a:cubicBezTo>
                  <a:cubicBezTo>
                    <a:pt x="40136" y="17624"/>
                    <a:pt x="37983" y="16349"/>
                    <a:pt x="35664" y="15460"/>
                  </a:cubicBezTo>
                  <a:cubicBezTo>
                    <a:pt x="33154" y="14501"/>
                    <a:pt x="30494" y="14012"/>
                    <a:pt x="27817" y="14012"/>
                  </a:cubicBezTo>
                  <a:cubicBezTo>
                    <a:pt x="27198" y="14012"/>
                    <a:pt x="26579" y="14039"/>
                    <a:pt x="25960" y="14091"/>
                  </a:cubicBezTo>
                  <a:cubicBezTo>
                    <a:pt x="23502" y="14302"/>
                    <a:pt x="21053" y="14927"/>
                    <a:pt x="18606" y="14927"/>
                  </a:cubicBezTo>
                  <a:cubicBezTo>
                    <a:pt x="18075" y="14927"/>
                    <a:pt x="17544" y="14898"/>
                    <a:pt x="17013" y="14828"/>
                  </a:cubicBezTo>
                  <a:cubicBezTo>
                    <a:pt x="12670" y="14259"/>
                    <a:pt x="9124" y="11119"/>
                    <a:pt x="6249" y="7814"/>
                  </a:cubicBezTo>
                  <a:cubicBezTo>
                    <a:pt x="4125" y="5372"/>
                    <a:pt x="2213" y="2752"/>
                    <a:pt x="513" y="1"/>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 name="Google Shape;2102;p112">
              <a:extLst>
                <a:ext uri="{FF2B5EF4-FFF2-40B4-BE49-F238E27FC236}">
                  <a16:creationId xmlns="" xmlns:a16="http://schemas.microsoft.com/office/drawing/2014/main" id="{97B48EFB-EB48-4CF4-86D6-045CB8E0E587}"/>
                </a:ext>
              </a:extLst>
            </p:cNvPr>
            <p:cNvSpPr/>
            <p:nvPr/>
          </p:nvSpPr>
          <p:spPr>
            <a:xfrm>
              <a:off x="2357875" y="4314200"/>
              <a:ext cx="1533575" cy="382050"/>
            </a:xfrm>
            <a:custGeom>
              <a:avLst/>
              <a:gdLst/>
              <a:ahLst/>
              <a:cxnLst/>
              <a:rect l="l" t="t" r="r" b="b"/>
              <a:pathLst>
                <a:path w="61343" h="15282" extrusionOk="0">
                  <a:moveTo>
                    <a:pt x="8094" y="1"/>
                  </a:moveTo>
                  <a:lnTo>
                    <a:pt x="0" y="11968"/>
                  </a:lnTo>
                  <a:lnTo>
                    <a:pt x="51167" y="15037"/>
                  </a:lnTo>
                  <a:cubicBezTo>
                    <a:pt x="51167" y="15037"/>
                    <a:pt x="53609" y="15281"/>
                    <a:pt x="56013" y="15281"/>
                  </a:cubicBezTo>
                  <a:cubicBezTo>
                    <a:pt x="58702" y="15281"/>
                    <a:pt x="61343" y="14976"/>
                    <a:pt x="60461" y="13681"/>
                  </a:cubicBezTo>
                  <a:cubicBezTo>
                    <a:pt x="58790" y="11227"/>
                    <a:pt x="54771" y="9711"/>
                    <a:pt x="44485" y="5953"/>
                  </a:cubicBezTo>
                  <a:cubicBezTo>
                    <a:pt x="34200" y="2194"/>
                    <a:pt x="8094" y="1"/>
                    <a:pt x="8094" y="1"/>
                  </a:cubicBezTo>
                  <a:close/>
                </a:path>
              </a:pathLst>
            </a:custGeom>
            <a:solidFill>
              <a:srgbClr val="FF878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 name="Google Shape;2103;p112">
              <a:extLst>
                <a:ext uri="{FF2B5EF4-FFF2-40B4-BE49-F238E27FC236}">
                  <a16:creationId xmlns="" xmlns:a16="http://schemas.microsoft.com/office/drawing/2014/main" id="{3E206E2E-3FDD-44E3-9D44-E0FB316FCE13}"/>
                </a:ext>
              </a:extLst>
            </p:cNvPr>
            <p:cNvSpPr/>
            <p:nvPr/>
          </p:nvSpPr>
          <p:spPr>
            <a:xfrm>
              <a:off x="1722925" y="3026575"/>
              <a:ext cx="987925" cy="1610025"/>
            </a:xfrm>
            <a:custGeom>
              <a:avLst/>
              <a:gdLst/>
              <a:ahLst/>
              <a:cxnLst/>
              <a:rect l="l" t="t" r="r" b="b"/>
              <a:pathLst>
                <a:path w="39517" h="64401" extrusionOk="0">
                  <a:moveTo>
                    <a:pt x="34739" y="0"/>
                  </a:moveTo>
                  <a:cubicBezTo>
                    <a:pt x="32396" y="0"/>
                    <a:pt x="29204" y="4199"/>
                    <a:pt x="27046" y="6718"/>
                  </a:cubicBezTo>
                  <a:cubicBezTo>
                    <a:pt x="14331" y="21564"/>
                    <a:pt x="5128" y="39400"/>
                    <a:pt x="399" y="58365"/>
                  </a:cubicBezTo>
                  <a:cubicBezTo>
                    <a:pt x="187" y="59217"/>
                    <a:pt x="0" y="60181"/>
                    <a:pt x="477" y="60919"/>
                  </a:cubicBezTo>
                  <a:cubicBezTo>
                    <a:pt x="893" y="61562"/>
                    <a:pt x="1687" y="61826"/>
                    <a:pt x="2427" y="62028"/>
                  </a:cubicBezTo>
                  <a:cubicBezTo>
                    <a:pt x="9704" y="64014"/>
                    <a:pt x="17334" y="64210"/>
                    <a:pt x="24875" y="64393"/>
                  </a:cubicBezTo>
                  <a:cubicBezTo>
                    <a:pt x="25045" y="64397"/>
                    <a:pt x="25217" y="64400"/>
                    <a:pt x="25391" y="64400"/>
                  </a:cubicBezTo>
                  <a:cubicBezTo>
                    <a:pt x="26382" y="64400"/>
                    <a:pt x="27403" y="64295"/>
                    <a:pt x="28129" y="63650"/>
                  </a:cubicBezTo>
                  <a:cubicBezTo>
                    <a:pt x="28623" y="63212"/>
                    <a:pt x="28900" y="62587"/>
                    <a:pt x="29188" y="61996"/>
                  </a:cubicBezTo>
                  <a:cubicBezTo>
                    <a:pt x="31086" y="58097"/>
                    <a:pt x="34085" y="54743"/>
                    <a:pt x="37748" y="52422"/>
                  </a:cubicBezTo>
                  <a:cubicBezTo>
                    <a:pt x="38038" y="52239"/>
                    <a:pt x="38367" y="52008"/>
                    <a:pt x="38387" y="51664"/>
                  </a:cubicBezTo>
                  <a:cubicBezTo>
                    <a:pt x="38413" y="51223"/>
                    <a:pt x="37933" y="50947"/>
                    <a:pt x="37522" y="50787"/>
                  </a:cubicBezTo>
                  <a:cubicBezTo>
                    <a:pt x="34577" y="49637"/>
                    <a:pt x="31487" y="48906"/>
                    <a:pt x="28340" y="48614"/>
                  </a:cubicBezTo>
                  <a:cubicBezTo>
                    <a:pt x="32520" y="42205"/>
                    <a:pt x="36780" y="35621"/>
                    <a:pt x="38457" y="28155"/>
                  </a:cubicBezTo>
                  <a:cubicBezTo>
                    <a:pt x="39141" y="25114"/>
                    <a:pt x="39378" y="21985"/>
                    <a:pt x="39422" y="18866"/>
                  </a:cubicBezTo>
                  <a:cubicBezTo>
                    <a:pt x="39516" y="12267"/>
                    <a:pt x="39222" y="5315"/>
                    <a:pt x="35222" y="65"/>
                  </a:cubicBezTo>
                  <a:cubicBezTo>
                    <a:pt x="35066" y="21"/>
                    <a:pt x="34904" y="0"/>
                    <a:pt x="34739" y="0"/>
                  </a:cubicBezTo>
                  <a:close/>
                </a:path>
              </a:pathLst>
            </a:custGeom>
            <a:solidFill>
              <a:srgbClr val="2D055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 name="Google Shape;2104;p112">
              <a:extLst>
                <a:ext uri="{FF2B5EF4-FFF2-40B4-BE49-F238E27FC236}">
                  <a16:creationId xmlns="" xmlns:a16="http://schemas.microsoft.com/office/drawing/2014/main" id="{35AE368E-FBA0-4F16-90BA-3E39AFCE7506}"/>
                </a:ext>
              </a:extLst>
            </p:cNvPr>
            <p:cNvSpPr/>
            <p:nvPr/>
          </p:nvSpPr>
          <p:spPr>
            <a:xfrm>
              <a:off x="1334158" y="4696221"/>
              <a:ext cx="6046105" cy="150030"/>
            </a:xfrm>
            <a:custGeom>
              <a:avLst/>
              <a:gdLst/>
              <a:ahLst/>
              <a:cxnLst/>
              <a:rect l="l" t="t" r="r" b="b"/>
              <a:pathLst>
                <a:path w="285699" h="6003" extrusionOk="0">
                  <a:moveTo>
                    <a:pt x="3001" y="1"/>
                  </a:moveTo>
                  <a:cubicBezTo>
                    <a:pt x="1338" y="1"/>
                    <a:pt x="0" y="1341"/>
                    <a:pt x="0" y="3002"/>
                  </a:cubicBezTo>
                  <a:cubicBezTo>
                    <a:pt x="0" y="4665"/>
                    <a:pt x="1338" y="6003"/>
                    <a:pt x="3001" y="6003"/>
                  </a:cubicBezTo>
                  <a:lnTo>
                    <a:pt x="282697" y="6003"/>
                  </a:lnTo>
                  <a:cubicBezTo>
                    <a:pt x="284360" y="6003"/>
                    <a:pt x="285698" y="4665"/>
                    <a:pt x="285698" y="3002"/>
                  </a:cubicBezTo>
                  <a:cubicBezTo>
                    <a:pt x="285698" y="1341"/>
                    <a:pt x="284360" y="1"/>
                    <a:pt x="282697" y="1"/>
                  </a:cubicBezTo>
                  <a:close/>
                </a:path>
              </a:pathLst>
            </a:custGeom>
            <a:solidFill>
              <a:srgbClr val="D9D9D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 name="Google Shape;2105;p112">
              <a:extLst>
                <a:ext uri="{FF2B5EF4-FFF2-40B4-BE49-F238E27FC236}">
                  <a16:creationId xmlns="" xmlns:a16="http://schemas.microsoft.com/office/drawing/2014/main" id="{0F905A91-0083-4165-B333-3615E9D7F006}"/>
                </a:ext>
              </a:extLst>
            </p:cNvPr>
            <p:cNvSpPr/>
            <p:nvPr/>
          </p:nvSpPr>
          <p:spPr>
            <a:xfrm>
              <a:off x="2583450" y="4595400"/>
              <a:ext cx="3487975" cy="103700"/>
            </a:xfrm>
            <a:custGeom>
              <a:avLst/>
              <a:gdLst/>
              <a:ahLst/>
              <a:cxnLst/>
              <a:rect l="l" t="t" r="r" b="b"/>
              <a:pathLst>
                <a:path w="139519" h="4148" extrusionOk="0">
                  <a:moveTo>
                    <a:pt x="1544" y="1"/>
                  </a:moveTo>
                  <a:lnTo>
                    <a:pt x="137974" y="1"/>
                  </a:lnTo>
                  <a:cubicBezTo>
                    <a:pt x="138830" y="1"/>
                    <a:pt x="139519" y="688"/>
                    <a:pt x="139519" y="1544"/>
                  </a:cubicBezTo>
                  <a:lnTo>
                    <a:pt x="139519" y="2603"/>
                  </a:lnTo>
                  <a:cubicBezTo>
                    <a:pt x="139519" y="3458"/>
                    <a:pt x="138830" y="4148"/>
                    <a:pt x="137974" y="4148"/>
                  </a:cubicBezTo>
                  <a:lnTo>
                    <a:pt x="1544" y="4148"/>
                  </a:lnTo>
                  <a:cubicBezTo>
                    <a:pt x="688" y="4148"/>
                    <a:pt x="1" y="3458"/>
                    <a:pt x="1" y="2603"/>
                  </a:cubicBezTo>
                  <a:lnTo>
                    <a:pt x="1" y="1544"/>
                  </a:lnTo>
                  <a:cubicBezTo>
                    <a:pt x="1" y="688"/>
                    <a:pt x="688" y="1"/>
                    <a:pt x="1544" y="1"/>
                  </a:cubicBezTo>
                  <a:close/>
                </a:path>
              </a:pathLst>
            </a:custGeom>
            <a:solidFill>
              <a:srgbClr val="B7B7B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7" name="Google Shape;2106;p112">
              <a:extLst>
                <a:ext uri="{FF2B5EF4-FFF2-40B4-BE49-F238E27FC236}">
                  <a16:creationId xmlns="" xmlns:a16="http://schemas.microsoft.com/office/drawing/2014/main" id="{482ED3CD-A7BF-426C-B38D-7EE978CE6F8A}"/>
                </a:ext>
              </a:extLst>
            </p:cNvPr>
            <p:cNvSpPr/>
            <p:nvPr/>
          </p:nvSpPr>
          <p:spPr>
            <a:xfrm>
              <a:off x="3711200" y="3189050"/>
              <a:ext cx="2438250" cy="1507175"/>
            </a:xfrm>
            <a:custGeom>
              <a:avLst/>
              <a:gdLst/>
              <a:ahLst/>
              <a:cxnLst/>
              <a:rect l="l" t="t" r="r" b="b"/>
              <a:pathLst>
                <a:path w="97530" h="60287" extrusionOk="0">
                  <a:moveTo>
                    <a:pt x="92237" y="60287"/>
                  </a:moveTo>
                  <a:lnTo>
                    <a:pt x="0" y="60287"/>
                  </a:lnTo>
                  <a:lnTo>
                    <a:pt x="4398" y="1"/>
                  </a:lnTo>
                  <a:lnTo>
                    <a:pt x="97530" y="1"/>
                  </a:lnTo>
                  <a:close/>
                </a:path>
              </a:pathLst>
            </a:custGeom>
            <a:solidFill>
              <a:srgbClr val="B7B7B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 name="Google Shape;2107;p112">
              <a:extLst>
                <a:ext uri="{FF2B5EF4-FFF2-40B4-BE49-F238E27FC236}">
                  <a16:creationId xmlns="" xmlns:a16="http://schemas.microsoft.com/office/drawing/2014/main" id="{002EA511-F10A-4AAA-802A-9E54E6B2BD56}"/>
                </a:ext>
              </a:extLst>
            </p:cNvPr>
            <p:cNvSpPr/>
            <p:nvPr/>
          </p:nvSpPr>
          <p:spPr>
            <a:xfrm>
              <a:off x="3762325" y="3189050"/>
              <a:ext cx="2438325" cy="1507175"/>
            </a:xfrm>
            <a:custGeom>
              <a:avLst/>
              <a:gdLst/>
              <a:ahLst/>
              <a:cxnLst/>
              <a:rect l="l" t="t" r="r" b="b"/>
              <a:pathLst>
                <a:path w="97533" h="60287" extrusionOk="0">
                  <a:moveTo>
                    <a:pt x="92240" y="60287"/>
                  </a:moveTo>
                  <a:lnTo>
                    <a:pt x="1" y="60287"/>
                  </a:lnTo>
                  <a:lnTo>
                    <a:pt x="4399" y="1"/>
                  </a:lnTo>
                  <a:lnTo>
                    <a:pt x="97532" y="1"/>
                  </a:lnTo>
                  <a:close/>
                </a:path>
              </a:pathLst>
            </a:custGeom>
            <a:solidFill>
              <a:srgbClr val="B7B7B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 name="Google Shape;2108;p112">
              <a:extLst>
                <a:ext uri="{FF2B5EF4-FFF2-40B4-BE49-F238E27FC236}">
                  <a16:creationId xmlns="" xmlns:a16="http://schemas.microsoft.com/office/drawing/2014/main" id="{46142BCD-FA94-4347-AB62-5CB98185DC56}"/>
                </a:ext>
              </a:extLst>
            </p:cNvPr>
            <p:cNvSpPr/>
            <p:nvPr/>
          </p:nvSpPr>
          <p:spPr>
            <a:xfrm>
              <a:off x="4866250" y="3793825"/>
              <a:ext cx="297625" cy="297625"/>
            </a:xfrm>
            <a:custGeom>
              <a:avLst/>
              <a:gdLst/>
              <a:ahLst/>
              <a:cxnLst/>
              <a:rect l="l" t="t" r="r" b="b"/>
              <a:pathLst>
                <a:path w="11905" h="11905" extrusionOk="0">
                  <a:moveTo>
                    <a:pt x="5952" y="1"/>
                  </a:moveTo>
                  <a:cubicBezTo>
                    <a:pt x="2665" y="1"/>
                    <a:pt x="0" y="2665"/>
                    <a:pt x="0" y="5953"/>
                  </a:cubicBezTo>
                  <a:cubicBezTo>
                    <a:pt x="0" y="9240"/>
                    <a:pt x="2665" y="11905"/>
                    <a:pt x="5952" y="11905"/>
                  </a:cubicBezTo>
                  <a:cubicBezTo>
                    <a:pt x="9240" y="11905"/>
                    <a:pt x="11904" y="9240"/>
                    <a:pt x="11904" y="5953"/>
                  </a:cubicBezTo>
                  <a:cubicBezTo>
                    <a:pt x="11904" y="2665"/>
                    <a:pt x="9240" y="1"/>
                    <a:pt x="5952" y="1"/>
                  </a:cubicBezTo>
                  <a:close/>
                </a:path>
              </a:pathLst>
            </a:custGeom>
            <a:solidFill>
              <a:srgbClr val="FF878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nodeType="clickEffect">
                                  <p:stCondLst>
                                    <p:cond delay="0"/>
                                  </p:stCondLst>
                                  <p:childTnLst>
                                    <p:anim calcmode="lin" valueType="num">
                                      <p:cBhvr additive="base">
                                        <p:cTn id="6" dur="1000"/>
                                        <p:tgtEl>
                                          <p:spTgt spid="4"/>
                                        </p:tgtEl>
                                        <p:attrNameLst>
                                          <p:attrName>ppt_y</p:attrName>
                                        </p:attrNameLst>
                                      </p:cBhvr>
                                      <p:tavLst>
                                        <p:tav tm="0">
                                          <p:val>
                                            <p:strVal val="#ppt_y"/>
                                          </p:val>
                                        </p:tav>
                                        <p:tav tm="100000">
                                          <p:val>
                                            <p:strVal val="#ppt_y-1"/>
                                          </p:val>
                                        </p:tav>
                                      </p:tavLst>
                                    </p:anim>
                                    <p:set>
                                      <p:cBhvr>
                                        <p:cTn id="7" dur="1" fill="hold">
                                          <p:stCondLst>
                                            <p:cond delay="100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pPr algn="l"/>
            <a:r>
              <a:rPr lang="fr-FR" dirty="0"/>
              <a:t>.</a:t>
            </a:r>
          </a:p>
        </p:txBody>
      </p:sp>
      <p:sp>
        <p:nvSpPr>
          <p:cNvPr id="3" name="Espace réservé du contenu 2"/>
          <p:cNvSpPr>
            <a:spLocks noGrp="1"/>
          </p:cNvSpPr>
          <p:nvPr>
            <p:ph idx="1"/>
          </p:nvPr>
        </p:nvSpPr>
        <p:spPr>
          <a:xfrm>
            <a:off x="457200" y="928670"/>
            <a:ext cx="8229600" cy="5197493"/>
          </a:xfrm>
        </p:spPr>
        <p:txBody>
          <a:bodyPr>
            <a:normAutofit fontScale="92500" lnSpcReduction="20000"/>
          </a:bodyPr>
          <a:lstStyle/>
          <a:p>
            <a:r>
              <a:rPr lang="en-US" sz="3300" b="1" dirty="0"/>
              <a:t>Individual contribution : </a:t>
            </a:r>
            <a:r>
              <a:rPr lang="en-US" dirty="0"/>
              <a:t>is linked to the will and ability of individuals to develop their abilities and skills on their own. This is a result of the feeling of responsibility to achieve job security and by making efforts to improve performance. The individual, through his own initiative, can enrich the organization’s competencies through the education, training, and professional experience he possesses.</a:t>
            </a:r>
          </a:p>
          <a:p>
            <a:r>
              <a:rPr lang="en-US" dirty="0"/>
              <a:t>The level of competencies in an organization is not only determined by the organization's organizational contribution, but also by the individual contribution of human resources</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rotWithShape="1">
          <a:gsLst>
            <a:gs pos="0">
              <a:srgbClr val="B7B7B7">
                <a:tint val="100000"/>
                <a:shade val="100000"/>
                <a:satMod val="130000"/>
              </a:srgbClr>
            </a:gs>
            <a:gs pos="100000">
              <a:srgbClr val="B7B7B7">
                <a:tint val="50000"/>
                <a:shade val="100000"/>
                <a:satMod val="350000"/>
              </a:srgbClr>
            </a:gs>
          </a:gsLst>
          <a:lin ang="16200000" scaled="0"/>
        </a:gradFill>
        <a:ln>
          <a:noFill/>
          <a:headEnd type="none" w="sm" len="sm"/>
          <a:tailEnd type="none" w="sm" len="sm"/>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spPr>
      <a:bodyPr spcFirstLastPara="1" wrap="square" lIns="91425" tIns="91425" rIns="91425" bIns="91425" anchor="ctr" anchorCtr="0">
        <a:noAutofit/>
      </a:bodyPr>
      <a:lstStyle>
        <a:defPPr marL="0" marR="0" indent="0" algn="ctr" defTabSz="914400" eaLnBrk="1" fontAlgn="auto" latinLnBrk="0" hangingPunct="1">
          <a:lnSpc>
            <a:spcPct val="100000"/>
          </a:lnSpc>
          <a:spcBef>
            <a:spcPts val="0"/>
          </a:spcBef>
          <a:spcAft>
            <a:spcPts val="0"/>
          </a:spcAft>
          <a:buClr>
            <a:srgbClr val="000000"/>
          </a:buClr>
          <a:buSzTx/>
          <a:buFont typeface="Arial"/>
          <a:buNone/>
          <a:tabLst/>
          <a:defRPr kumimoji="0" sz="1400" b="0" i="0" u="none" strike="noStrike" kern="0" cap="none" spc="0" normalizeH="0" baseline="0" noProof="0" dirty="0" smtClean="0">
            <a:ln>
              <a:noFill/>
            </a:ln>
            <a:solidFill>
              <a:srgbClr val="FFFFFF"/>
            </a:solidFill>
            <a:effectLst/>
            <a:uLnTx/>
            <a:uFillTx/>
            <a:latin typeface="Arial"/>
            <a:ea typeface="+mn-ea"/>
            <a:cs typeface="+mn-cs"/>
            <a:sym typeface="Arial"/>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619</TotalTime>
  <Words>1251</Words>
  <Application>Microsoft Office PowerPoint</Application>
  <PresentationFormat>Affichage à l'écran (4:3)</PresentationFormat>
  <Paragraphs>101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  </vt:lpstr>
      <vt:lpstr>the introduction</vt:lpstr>
      <vt:lpstr>         </vt:lpstr>
      <vt:lpstr>  :         </vt:lpstr>
      <vt:lpstr> </vt:lpstr>
      <vt:lpstr>.</vt:lpstr>
      <vt:lpstr> </vt:lpstr>
      <vt:lpstr>.</vt:lpstr>
      <vt:lpstr>.</vt:lpstr>
      <vt:lpstr>  Conditions that must be met in order to maintain competencies</vt:lpstr>
      <vt:lpstr>. </vt:lpstr>
      <vt:lpstr>            Advantages of developing </vt:lpstr>
      <vt:lpstr>.</vt:lpstr>
      <vt:lpstr>CONCLUSION</vt:lpstr>
      <vt:lpstr>Liste of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MICRO</dc:creator>
  <cp:lastModifiedBy>DELL</cp:lastModifiedBy>
  <cp:revision>43</cp:revision>
  <dcterms:created xsi:type="dcterms:W3CDTF">2023-11-04T08:24:57Z</dcterms:created>
  <dcterms:modified xsi:type="dcterms:W3CDTF">2023-12-17T10:55:49Z</dcterms:modified>
</cp:coreProperties>
</file>